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</p:sldMasterIdLst>
  <p:notesMasterIdLst>
    <p:notesMasterId r:id="rId6"/>
  </p:notesMasterIdLst>
  <p:handoutMasterIdLst>
    <p:handoutMasterId r:id="rId7"/>
  </p:handoutMasterIdLst>
  <p:sldIdLst>
    <p:sldId id="1839" r:id="rId3"/>
    <p:sldId id="1840" r:id="rId4"/>
    <p:sldId id="1841" r:id="rId5"/>
  </p:sldIdLst>
  <p:sldSz cx="9144000" cy="5143500" type="screen16x9"/>
  <p:notesSz cx="9945688" cy="6858000"/>
  <p:defaultTextStyle>
    <a:defPPr>
      <a:defRPr lang="en-US"/>
    </a:defPPr>
    <a:lvl1pPr algn="l" defTabSz="10302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514350" indent="-57150" algn="l" defTabSz="10302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030288" indent="-115888" algn="l" defTabSz="10302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546225" indent="-174625" algn="l" defTabSz="10302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062163" indent="-233363" algn="l" defTabSz="10302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8782" autoAdjust="0"/>
  </p:normalViewPr>
  <p:slideViewPr>
    <p:cSldViewPr snapToObjects="1">
      <p:cViewPr varScale="1">
        <p:scale>
          <a:sx n="160" d="100"/>
          <a:sy n="160" d="100"/>
        </p:scale>
        <p:origin x="-24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2938" y="228600"/>
            <a:ext cx="41275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162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ADF1359-4B7E-4C9D-89E0-78CB0AD35F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31626" fontAlgn="auto">
              <a:spcBef>
                <a:spcPts val="0"/>
              </a:spcBef>
              <a:spcAft>
                <a:spcPts val="0"/>
              </a:spcAft>
              <a:defRPr sz="1200" dirty="0" smtClean="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My First Template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038" y="0"/>
            <a:ext cx="4310062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3162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AC0F38D-4B8F-4189-90A2-12A077ADEDB7}" type="datetimeFigureOut">
              <a:rPr lang="en-US"/>
              <a:pPr>
                <a:defRPr/>
              </a:pPr>
              <a:t>8/11/2018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5363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06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31626" fontAlgn="auto">
              <a:spcBef>
                <a:spcPts val="0"/>
              </a:spcBef>
              <a:spcAft>
                <a:spcPts val="0"/>
              </a:spcAft>
              <a:defRPr sz="1200" dirty="0" smtClean="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This is me Adam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038" y="6513513"/>
            <a:ext cx="4310062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162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F55CB24-2762-48F6-9F61-5F9E189C66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defTabSz="10302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302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0288" algn="l" defTabSz="10302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6225" algn="l" defTabSz="10302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2163" algn="l" defTabSz="10302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8435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/>
              <a:t>My First Template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www.GanttCharts.NET</a:t>
            </a:r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8611BDB0-1184-4AF2-898D-08738FA05898}" type="slidenum">
              <a:rPr lang="zh-CN" altLang="en-US">
                <a:solidFill>
                  <a:srgbClr val="000000"/>
                </a:solidFill>
              </a:rPr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9E32E-C36A-46AB-98CC-106C65E9087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1865B1-AE71-4576-A918-A99D23C607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947574-18C3-4696-A7B9-4DDEDF9B11FB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B621F4-5ED4-4138-9236-6054461832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78F839-7503-4233-B4C6-7DEB3ADB0119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B8D291-0509-4D29-A8BE-55F9C7BEC6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C1FD0C-D739-49ED-816F-3A786B2F33AE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49AB1E-E008-40CC-A755-19BA42198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A83152-252C-428F-A9B0-BC7B4866491E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4AF9B5-F026-477C-9A91-005F472E9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5853E5-7F0E-494D-8626-419C4179E40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62FD88-096F-4ABB-987B-0515CA59AC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8B35EC-797C-4C7A-907B-AF6AAC69A26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A5ECE3-040F-4DA7-A0F0-33C9AAA71D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8F982C-2CF7-4B30-9F8F-CE1BBA96C88C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420EE9-3A72-4A28-80E5-BB3E9ADD9D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17B1B5-D615-4F30-B22F-8BE9D31C745D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C38865-89F0-4952-89D9-4A794884A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297F87-0E1C-4029-806F-F8A0CE49D61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5F3301-A215-49EB-AE60-04018C1326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B88FA4-309A-47AC-92DE-170D54CF8D43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626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1D40DF-70B8-49A7-A1BA-C1F6844BB8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FontAwesome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FontAwesome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FontAwesome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FontAwesome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45CF8B3-4B42-417C-9CDB-CC7880AFE711}" type="datetimeFigureOut">
              <a:rPr lang="zh-CN" altLang="en-US"/>
              <a:pPr/>
              <a:t>2018/8/11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D89C79EB-380C-4D42-BA81-B955A5D1F86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>
          <a:xfrm>
            <a:off x="1752600" y="387350"/>
            <a:ext cx="5638800" cy="3540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ea typeface="+mj-ea"/>
              </a:rPr>
              <a:t>Gantt Chart</a:t>
            </a:r>
            <a:endParaRPr lang="en-US" dirty="0">
              <a:ea typeface="+mj-ea"/>
            </a:endParaRPr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"/>
          </p:nvPr>
        </p:nvSpPr>
        <p:spPr>
          <a:xfrm>
            <a:off x="2514600" y="739775"/>
            <a:ext cx="4114800" cy="20002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mtClean="0">
                <a:ea typeface="+mn-ea"/>
              </a:rPr>
              <a:t>Gantt Chart</a:t>
            </a:r>
            <a:endParaRPr lang="en-US" dirty="0">
              <a:ea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1279525"/>
          <a:ext cx="7848600" cy="2820988"/>
        </p:xfrm>
        <a:graphic>
          <a:graphicData uri="http://schemas.openxmlformats.org/drawingml/2006/table">
            <a:tbl>
              <a:tblPr/>
              <a:tblGrid>
                <a:gridCol w="1339850"/>
                <a:gridCol w="230188"/>
                <a:gridCol w="231775"/>
                <a:gridCol w="231775"/>
                <a:gridCol w="230187"/>
                <a:gridCol w="231775"/>
                <a:gridCol w="231775"/>
                <a:gridCol w="230188"/>
                <a:gridCol w="231775"/>
                <a:gridCol w="231775"/>
                <a:gridCol w="230187"/>
                <a:gridCol w="231775"/>
                <a:gridCol w="231775"/>
                <a:gridCol w="230188"/>
                <a:gridCol w="231775"/>
                <a:gridCol w="230187"/>
                <a:gridCol w="231775"/>
                <a:gridCol w="231775"/>
                <a:gridCol w="230188"/>
                <a:gridCol w="231775"/>
                <a:gridCol w="231775"/>
                <a:gridCol w="230187"/>
                <a:gridCol w="231775"/>
                <a:gridCol w="231775"/>
                <a:gridCol w="230188"/>
                <a:gridCol w="231775"/>
                <a:gridCol w="231775"/>
                <a:gridCol w="230187"/>
                <a:gridCol w="2667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Task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M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W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F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M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W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F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M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W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F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M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W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T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F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Activity02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Activity03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9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Activity04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9B1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Activity05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38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Roboto Condensed"/>
                          <a:ea typeface="宋体" charset="-122"/>
                          <a:cs typeface="FontAwesome"/>
                        </a:rPr>
                        <a:t>Activity06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332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Roboto Condensed"/>
                        <a:ea typeface="宋体" charset="-122"/>
                        <a:cs typeface="FontAwesome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305050" y="1897063"/>
            <a:ext cx="3009900" cy="120650"/>
            <a:chOff x="2705100" y="1741859"/>
            <a:chExt cx="3009900" cy="120650"/>
          </a:xfrm>
        </p:grpSpPr>
        <p:sp>
          <p:nvSpPr>
            <p:cNvPr id="6" name="Right Arrow 5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886200" y="2270125"/>
            <a:ext cx="2171700" cy="120650"/>
            <a:chOff x="2705100" y="1741859"/>
            <a:chExt cx="3009900" cy="120650"/>
          </a:xfrm>
        </p:grpSpPr>
        <p:sp>
          <p:nvSpPr>
            <p:cNvPr id="15" name="Right Arrow 14"/>
            <p:cNvSpPr/>
            <p:nvPr/>
          </p:nvSpPr>
          <p:spPr>
            <a:xfrm>
              <a:off x="3809610" y="1741859"/>
              <a:ext cx="190539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05100" y="1741859"/>
              <a:ext cx="110451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276600" y="2651125"/>
            <a:ext cx="2171700" cy="120650"/>
            <a:chOff x="2705100" y="1741859"/>
            <a:chExt cx="3009900" cy="120650"/>
          </a:xfrm>
        </p:grpSpPr>
        <p:sp>
          <p:nvSpPr>
            <p:cNvPr id="18" name="Right Arrow 17"/>
            <p:cNvSpPr/>
            <p:nvPr/>
          </p:nvSpPr>
          <p:spPr>
            <a:xfrm>
              <a:off x="3809610" y="1741859"/>
              <a:ext cx="190539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705100" y="1741859"/>
              <a:ext cx="110451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4267200" y="3054350"/>
            <a:ext cx="3009900" cy="120650"/>
            <a:chOff x="2705100" y="1741859"/>
            <a:chExt cx="3009900" cy="120650"/>
          </a:xfrm>
        </p:grpSpPr>
        <p:sp>
          <p:nvSpPr>
            <p:cNvPr id="21" name="Right Arrow 20"/>
            <p:cNvSpPr/>
            <p:nvPr/>
          </p:nvSpPr>
          <p:spPr>
            <a:xfrm>
              <a:off x="3810000" y="1741859"/>
              <a:ext cx="190500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705100" y="1741859"/>
              <a:ext cx="110490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3733800" y="3489325"/>
            <a:ext cx="3276600" cy="120650"/>
            <a:chOff x="2705100" y="1741859"/>
            <a:chExt cx="3009900" cy="120650"/>
          </a:xfrm>
        </p:grpSpPr>
        <p:sp>
          <p:nvSpPr>
            <p:cNvPr id="24" name="Right Arrow 23"/>
            <p:cNvSpPr/>
            <p:nvPr/>
          </p:nvSpPr>
          <p:spPr>
            <a:xfrm>
              <a:off x="3810480" y="1741859"/>
              <a:ext cx="1904520" cy="12065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705100" y="1741859"/>
              <a:ext cx="1105380" cy="1206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7" name="Right Arrow 26"/>
          <p:cNvSpPr/>
          <p:nvPr/>
        </p:nvSpPr>
        <p:spPr>
          <a:xfrm>
            <a:off x="7102475" y="3870325"/>
            <a:ext cx="1374775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5238750" y="4162425"/>
            <a:ext cx="952500" cy="369888"/>
            <a:chOff x="5372100" y="4230547"/>
            <a:chExt cx="952500" cy="370802"/>
          </a:xfrm>
        </p:grpSpPr>
        <p:grpSp>
          <p:nvGrpSpPr>
            <p:cNvPr id="17667" name="Group 31"/>
            <p:cNvGrpSpPr>
              <a:grpSpLocks/>
            </p:cNvGrpSpPr>
            <p:nvPr/>
          </p:nvGrpSpPr>
          <p:grpSpPr bwMode="auto">
            <a:xfrm>
              <a:off x="5372100" y="4230547"/>
              <a:ext cx="952500" cy="370802"/>
              <a:chOff x="5372100" y="4230547"/>
              <a:chExt cx="952500" cy="370802"/>
            </a:xfrm>
          </p:grpSpPr>
          <p:sp>
            <p:nvSpPr>
              <p:cNvPr id="29" name="Round Same Side Corner Rectangle 28"/>
              <p:cNvSpPr/>
              <p:nvPr/>
            </p:nvSpPr>
            <p:spPr>
              <a:xfrm rot="10800000">
                <a:off x="5372100" y="4324441"/>
                <a:ext cx="952500" cy="276908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31" name="Right Triangle 30"/>
              <p:cNvSpPr/>
              <p:nvPr/>
            </p:nvSpPr>
            <p:spPr>
              <a:xfrm rot="8100000">
                <a:off x="5754688" y="4230547"/>
                <a:ext cx="187325" cy="18778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sp>
          <p:nvSpPr>
            <p:cNvPr id="17668" name="TextBox 29"/>
            <p:cNvSpPr txBox="1">
              <a:spLocks noChangeArrowheads="1"/>
            </p:cNvSpPr>
            <p:nvPr/>
          </p:nvSpPr>
          <p:spPr bwMode="auto">
            <a:xfrm>
              <a:off x="5665606" y="4370517"/>
              <a:ext cx="36548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Roboto Condensed"/>
                </a:rPr>
                <a:t>Today</a:t>
              </a:r>
            </a:p>
          </p:txBody>
        </p:sp>
      </p:grpSp>
      <p:grpSp>
        <p:nvGrpSpPr>
          <p:cNvPr id="11" name="Group 63"/>
          <p:cNvGrpSpPr>
            <a:grpSpLocks/>
          </p:cNvGrpSpPr>
          <p:nvPr/>
        </p:nvGrpSpPr>
        <p:grpSpPr bwMode="auto">
          <a:xfrm>
            <a:off x="1973263" y="4276725"/>
            <a:ext cx="1371600" cy="201613"/>
            <a:chOff x="1105494" y="4417230"/>
            <a:chExt cx="1371183" cy="201168"/>
          </a:xfrm>
        </p:grpSpPr>
        <p:grpSp>
          <p:nvGrpSpPr>
            <p:cNvPr id="17661" name="Group 50"/>
            <p:cNvGrpSpPr>
              <a:grpSpLocks/>
            </p:cNvGrpSpPr>
            <p:nvPr/>
          </p:nvGrpSpPr>
          <p:grpSpPr bwMode="auto">
            <a:xfrm>
              <a:off x="1105494" y="4417230"/>
              <a:ext cx="731825" cy="201168"/>
              <a:chOff x="2221306" y="3914656"/>
              <a:chExt cx="731825" cy="201168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2486337" y="3935248"/>
                <a:ext cx="466583" cy="1694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Finished</a:t>
                </a:r>
                <a:endPara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2221306" y="3914656"/>
                <a:ext cx="206312" cy="20116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/>
              </a:p>
            </p:txBody>
          </p:sp>
        </p:grpSp>
        <p:grpSp>
          <p:nvGrpSpPr>
            <p:cNvPr id="17662" name="Group 45"/>
            <p:cNvGrpSpPr>
              <a:grpSpLocks/>
            </p:cNvGrpSpPr>
            <p:nvPr/>
          </p:nvGrpSpPr>
          <p:grpSpPr bwMode="auto">
            <a:xfrm>
              <a:off x="1946202" y="4417230"/>
              <a:ext cx="530475" cy="201168"/>
              <a:chOff x="3239312" y="3947915"/>
              <a:chExt cx="530475" cy="201168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487298" y="3968507"/>
                <a:ext cx="282489" cy="1694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Open</a:t>
                </a:r>
                <a:endPara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>
                <a:off x="3239723" y="3947915"/>
                <a:ext cx="206312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dirty="0"/>
              </a:p>
            </p:txBody>
          </p:sp>
        </p:grpSp>
      </p:grp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87350"/>
            <a:ext cx="5638800" cy="3540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ea typeface="+mj-ea"/>
              </a:rPr>
              <a:t>Gantt Chart Infographic</a:t>
            </a:r>
            <a:endParaRPr lang="en-US" dirty="0">
              <a:ea typeface="+mj-ea"/>
            </a:endParaRPr>
          </a:p>
        </p:txBody>
      </p:sp>
      <p:sp>
        <p:nvSpPr>
          <p:cNvPr id="137" name="Text Placeholder 136"/>
          <p:cNvSpPr>
            <a:spLocks noGrp="1"/>
          </p:cNvSpPr>
          <p:nvPr>
            <p:ph type="body" sz="half" idx="2"/>
          </p:nvPr>
        </p:nvSpPr>
        <p:spPr>
          <a:xfrm>
            <a:off x="2514600" y="739775"/>
            <a:ext cx="4114800" cy="20002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mtClean="0">
                <a:ea typeface="+mn-ea"/>
              </a:rPr>
              <a:t>Gantt Chart Infographic</a:t>
            </a:r>
            <a:endParaRPr lang="en-US" dirty="0">
              <a:ea typeface="+mn-ea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09600" y="1647825"/>
            <a:ext cx="1752600" cy="3937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one</a:t>
            </a:r>
            <a:endParaRPr lang="en-US" sz="1200" b="1" dirty="0"/>
          </a:p>
        </p:txBody>
      </p:sp>
      <p:sp>
        <p:nvSpPr>
          <p:cNvPr id="45" name="Rectangle 44"/>
          <p:cNvSpPr/>
          <p:nvPr/>
        </p:nvSpPr>
        <p:spPr>
          <a:xfrm>
            <a:off x="609600" y="2041525"/>
            <a:ext cx="1752600" cy="3937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Two</a:t>
            </a:r>
            <a:endParaRPr lang="en-US" sz="1200" b="1" dirty="0"/>
          </a:p>
        </p:txBody>
      </p:sp>
      <p:sp>
        <p:nvSpPr>
          <p:cNvPr id="46" name="Rectangle 45"/>
          <p:cNvSpPr/>
          <p:nvPr/>
        </p:nvSpPr>
        <p:spPr>
          <a:xfrm>
            <a:off x="609600" y="2435225"/>
            <a:ext cx="1752600" cy="393700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Three</a:t>
            </a:r>
            <a:endParaRPr lang="en-US" sz="1200" b="1" dirty="0"/>
          </a:p>
        </p:txBody>
      </p:sp>
      <p:sp>
        <p:nvSpPr>
          <p:cNvPr id="47" name="Rectangle 46"/>
          <p:cNvSpPr/>
          <p:nvPr/>
        </p:nvSpPr>
        <p:spPr>
          <a:xfrm>
            <a:off x="609600" y="2828925"/>
            <a:ext cx="1752600" cy="393700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Four</a:t>
            </a:r>
            <a:endParaRPr lang="en-US" sz="1200" b="1" dirty="0"/>
          </a:p>
        </p:txBody>
      </p:sp>
      <p:sp>
        <p:nvSpPr>
          <p:cNvPr id="48" name="Rectangle 47"/>
          <p:cNvSpPr/>
          <p:nvPr/>
        </p:nvSpPr>
        <p:spPr>
          <a:xfrm>
            <a:off x="609600" y="3222625"/>
            <a:ext cx="1752600" cy="393700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Five</a:t>
            </a:r>
            <a:endParaRPr lang="en-US" sz="1200" b="1" dirty="0"/>
          </a:p>
        </p:txBody>
      </p:sp>
      <p:sp>
        <p:nvSpPr>
          <p:cNvPr id="49" name="Rectangle 48"/>
          <p:cNvSpPr/>
          <p:nvPr/>
        </p:nvSpPr>
        <p:spPr>
          <a:xfrm>
            <a:off x="609600" y="3616325"/>
            <a:ext cx="1752600" cy="393700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Step Six</a:t>
            </a:r>
            <a:endParaRPr lang="en-US" sz="1200" b="1" dirty="0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2362200" y="1266825"/>
          <a:ext cx="6096000" cy="2743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JAN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FEB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MAR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APR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MAY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JUN</a:t>
                      </a:r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2" name="Right Arrow 51"/>
          <p:cNvSpPr/>
          <p:nvPr/>
        </p:nvSpPr>
        <p:spPr>
          <a:xfrm>
            <a:off x="2667000" y="1800225"/>
            <a:ext cx="19050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3" name="Right Arrow 52"/>
          <p:cNvSpPr/>
          <p:nvPr/>
        </p:nvSpPr>
        <p:spPr>
          <a:xfrm>
            <a:off x="3619500" y="2193925"/>
            <a:ext cx="24765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4" name="Right Arrow 53"/>
          <p:cNvSpPr/>
          <p:nvPr/>
        </p:nvSpPr>
        <p:spPr>
          <a:xfrm>
            <a:off x="3619500" y="2581275"/>
            <a:ext cx="35433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5" name="Right Arrow 54"/>
          <p:cNvSpPr/>
          <p:nvPr/>
        </p:nvSpPr>
        <p:spPr>
          <a:xfrm>
            <a:off x="5486400" y="2971800"/>
            <a:ext cx="19050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6" name="Right Arrow 55"/>
          <p:cNvSpPr/>
          <p:nvPr/>
        </p:nvSpPr>
        <p:spPr>
          <a:xfrm>
            <a:off x="2667000" y="3765550"/>
            <a:ext cx="54864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7" name="Right Arrow 56"/>
          <p:cNvSpPr/>
          <p:nvPr/>
        </p:nvSpPr>
        <p:spPr>
          <a:xfrm>
            <a:off x="3619500" y="3381375"/>
            <a:ext cx="2476500" cy="12065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3" name="Group 94"/>
          <p:cNvGrpSpPr>
            <a:grpSpLocks/>
          </p:cNvGrpSpPr>
          <p:nvPr/>
        </p:nvGrpSpPr>
        <p:grpSpPr bwMode="auto">
          <a:xfrm>
            <a:off x="1028700" y="4267200"/>
            <a:ext cx="7086600" cy="201613"/>
            <a:chOff x="1105494" y="4417230"/>
            <a:chExt cx="7086378" cy="201168"/>
          </a:xfrm>
        </p:grpSpPr>
        <p:grpSp>
          <p:nvGrpSpPr>
            <p:cNvPr id="19530" name="Group 50"/>
            <p:cNvGrpSpPr>
              <a:grpSpLocks/>
            </p:cNvGrpSpPr>
            <p:nvPr/>
          </p:nvGrpSpPr>
          <p:grpSpPr bwMode="auto">
            <a:xfrm>
              <a:off x="1105494" y="4417230"/>
              <a:ext cx="1245947" cy="201168"/>
              <a:chOff x="2221306" y="3914656"/>
              <a:chExt cx="1245947" cy="201168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2434024" y="3935248"/>
                <a:ext cx="1033431" cy="1536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CONSTRUCTION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2221306" y="3914656"/>
                <a:ext cx="206369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grpSp>
          <p:nvGrpSpPr>
            <p:cNvPr id="19531" name="Group 45"/>
            <p:cNvGrpSpPr>
              <a:grpSpLocks/>
            </p:cNvGrpSpPr>
            <p:nvPr/>
          </p:nvGrpSpPr>
          <p:grpSpPr bwMode="auto">
            <a:xfrm>
              <a:off x="2483332" y="4417230"/>
              <a:ext cx="873098" cy="201168"/>
              <a:chOff x="3776442" y="3947915"/>
              <a:chExt cx="873098" cy="201168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4001929" y="3968507"/>
                <a:ext cx="647680" cy="1536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ANALYSIS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3776511" y="3947915"/>
                <a:ext cx="206369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grpSp>
          <p:nvGrpSpPr>
            <p:cNvPr id="19532" name="Group 37"/>
            <p:cNvGrpSpPr>
              <a:grpSpLocks/>
            </p:cNvGrpSpPr>
            <p:nvPr/>
          </p:nvGrpSpPr>
          <p:grpSpPr bwMode="auto">
            <a:xfrm>
              <a:off x="3548888" y="4417230"/>
              <a:ext cx="1173634" cy="201168"/>
              <a:chOff x="4725932" y="3949014"/>
              <a:chExt cx="1173634" cy="201168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4946279" y="3966438"/>
                <a:ext cx="954058" cy="1536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IMPROVEMENT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Oval 77"/>
              <p:cNvSpPr>
                <a:spLocks noChangeAspect="1"/>
              </p:cNvSpPr>
              <p:nvPr/>
            </p:nvSpPr>
            <p:spPr>
              <a:xfrm>
                <a:off x="4725624" y="3949014"/>
                <a:ext cx="207955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grpSp>
          <p:nvGrpSpPr>
            <p:cNvPr id="19533" name="Group 41"/>
            <p:cNvGrpSpPr>
              <a:grpSpLocks/>
            </p:cNvGrpSpPr>
            <p:nvPr/>
          </p:nvGrpSpPr>
          <p:grpSpPr bwMode="auto">
            <a:xfrm>
              <a:off x="4838700" y="4417230"/>
              <a:ext cx="1457801" cy="201168"/>
              <a:chOff x="6077268" y="3949014"/>
              <a:chExt cx="1457801" cy="201168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6323800" y="3977526"/>
                <a:ext cx="1211224" cy="15364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RECONSTRUCTION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6077745" y="3949014"/>
                <a:ext cx="206368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grpSp>
          <p:nvGrpSpPr>
            <p:cNvPr id="19534" name="Group 41"/>
            <p:cNvGrpSpPr>
              <a:grpSpLocks/>
            </p:cNvGrpSpPr>
            <p:nvPr/>
          </p:nvGrpSpPr>
          <p:grpSpPr bwMode="auto">
            <a:xfrm>
              <a:off x="6433899" y="4417230"/>
              <a:ext cx="750877" cy="201168"/>
              <a:chOff x="6077268" y="3949014"/>
              <a:chExt cx="750877" cy="201168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6323988" y="3977526"/>
                <a:ext cx="504809" cy="15364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REVIEW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>
                <a:off x="6077934" y="3949014"/>
                <a:ext cx="206368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grpSp>
          <p:nvGrpSpPr>
            <p:cNvPr id="19535" name="Group 41"/>
            <p:cNvGrpSpPr>
              <a:grpSpLocks/>
            </p:cNvGrpSpPr>
            <p:nvPr/>
          </p:nvGrpSpPr>
          <p:grpSpPr bwMode="auto">
            <a:xfrm>
              <a:off x="7402523" y="4417230"/>
              <a:ext cx="789349" cy="201168"/>
              <a:chOff x="6077268" y="3949014"/>
              <a:chExt cx="789349" cy="20116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6323709" y="3977526"/>
                <a:ext cx="542908" cy="15364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LAUNCH</a:t>
                </a:r>
                <a:endPara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6077655" y="3949014"/>
                <a:ext cx="206368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/>
            <a:r>
              <a:rPr lang="en-US" altLang="zh-CN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www.GanttCharts.net</a:t>
            </a:r>
            <a:endParaRPr lang="zh-CN" altLang="en-US" sz="21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/>
            <a:r>
              <a:rPr lang="zh-CN" altLang="en-US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PPT</a:t>
            </a:r>
            <a:r>
              <a:rPr lang="zh-CN" altLang="en-US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Templates</a:t>
            </a:r>
            <a:endParaRPr lang="zh-CN" altLang="en-US" sz="21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43648</TotalTime>
  <Words>81</Words>
  <Application>Microsoft Office PowerPoint</Application>
  <PresentationFormat>全屏显示(16:9)</PresentationFormat>
  <Paragraphs>65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13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Roboto Condensed</vt:lpstr>
      <vt:lpstr>宋体</vt:lpstr>
      <vt:lpstr>Arial</vt:lpstr>
      <vt:lpstr>Roboto Medium</vt:lpstr>
      <vt:lpstr>FontAwesome</vt:lpstr>
      <vt:lpstr>Calibri</vt:lpstr>
      <vt:lpstr>Calibri Light</vt:lpstr>
      <vt:lpstr>Book Antiqua</vt:lpstr>
      <vt:lpstr>微软雅黑</vt:lpstr>
      <vt:lpstr>Meiryo</vt:lpstr>
      <vt:lpstr>1_Custom Design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Gantt Chart</vt:lpstr>
      <vt:lpstr>Gantt Chart Infographic</vt:lpstr>
      <vt:lpstr>幻灯片 3</vt:lpstr>
    </vt:vector>
  </TitlesOfParts>
  <Company>http://www.ypppt.com/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Gantt Chart</dc:title>
  <dc:creator>优品PPT</dc:creator>
  <cp:keywords>http:/www.ypppt.com</cp:keywords>
  <dc:description>http://www.ypppt.com/</dc:description>
  <cp:lastModifiedBy>tclsevers</cp:lastModifiedBy>
  <cp:revision>8819</cp:revision>
  <dcterms:created xsi:type="dcterms:W3CDTF">2014-09-03T19:30:44Z</dcterms:created>
  <dcterms:modified xsi:type="dcterms:W3CDTF">2018-08-11T03:39:46Z</dcterms:modified>
</cp:coreProperties>
</file>