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Default Extension="xml" ContentType="application/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9.xml" ContentType="application/vnd.openxmlformats-officedocument.presentationml.tags+xml"/>
  <Override PartName="/ppt/tags/tag38.xml" ContentType="application/vnd.openxmlformats-officedocument.presentationml.tags+xml"/>
  <Override PartName="/ppt/tags/tag47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tags/tag36.xml" ContentType="application/vnd.openxmlformats-officedocument.presentationml.tags+xml"/>
  <Override PartName="/ppt/tags/tag45.xml" ContentType="application/vnd.openxmlformats-officedocument.presentationml.tags+xml"/>
  <Override PartName="/ppt/tags/tag54.xml" ContentType="application/vnd.openxmlformats-officedocument.presentationml.tags+xml"/>
  <Override PartName="/ppt/tags/tag63.xml" ContentType="application/vnd.openxmlformats-officedocument.presentationml.tags+xml"/>
  <Override PartName="/ppt/tags/tag65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34.xml" ContentType="application/vnd.openxmlformats-officedocument.presentationml.tags+xml"/>
  <Override PartName="/ppt/tags/tag43.xml" ContentType="application/vnd.openxmlformats-officedocument.presentationml.tags+xml"/>
  <Override PartName="/ppt/tags/tag52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ppt/tags/tag50.xml" ContentType="application/vnd.openxmlformats-officedocument.presentationml.tags+xml"/>
  <Override PartName="/ppt/tags/tag70.xml" ContentType="application/vnd.openxmlformats-officedocument.presentationml.tag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tags/tag59.xml" ContentType="application/vnd.openxmlformats-officedocument.presentationml.tags+xml"/>
  <Override PartName="/ppt/tags/tag68.xml" ContentType="application/vnd.openxmlformats-officedocument.presentationml.tags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Override PartName="/ppt/tags/tag73.xml" ContentType="application/vnd.openxmlformats-officedocument.presentationml.tags+xml"/>
  <Default Extension="wdp" ContentType="image/vnd.ms-photo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71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2" r:id="rId1"/>
    <p:sldMasterId id="2147483816" r:id="rId2"/>
  </p:sldMasterIdLst>
  <p:sldIdLst>
    <p:sldId id="264" r:id="rId3"/>
    <p:sldId id="278" r:id="rId4"/>
    <p:sldId id="279" r:id="rId5"/>
    <p:sldId id="28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A731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57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160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1980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1338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7136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2105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095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5337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5586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3815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0754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6272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2760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20765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37165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8948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9874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73636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91295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57230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80956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32458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25930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2469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C436C-4D9D-4627-9D98-4A15F1D889E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D688C-C062-40ED-BD6C-ADA8FBA67D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468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4235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tags" Target="../tags/tag39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66" Type="http://schemas.openxmlformats.org/officeDocument/2006/relationships/tags" Target="../tags/tag66.xml"/><Relationship Id="rId74" Type="http://schemas.openxmlformats.org/officeDocument/2006/relationships/slideLayout" Target="../slideLayouts/slideLayout7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61" Type="http://schemas.openxmlformats.org/officeDocument/2006/relationships/tags" Target="../tags/tag61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Relationship Id="rId1" Type="http://schemas.openxmlformats.org/officeDocument/2006/relationships/tags" Target="../tags/tag1.xml"/><Relationship Id="rId6" Type="http://schemas.openxmlformats.org/officeDocument/2006/relationships/tags" Target="../tags/tag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hyperlink" Target="http://fppt.com/officetimeline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officetimeline.com/fwlink.aspx?linkid=1030" TargetMode="External"/><Relationship Id="rId5" Type="http://schemas.microsoft.com/office/2007/relationships/hdphoto" Target="../media/hdphoto1.wdp"/><Relationship Id="rId4" Type="http://schemas.openxmlformats.org/officeDocument/2006/relationships/image" Target="../media/image5.pn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fppt.com/officetimeline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">
              <a:schemeClr val="accent6">
                <a:lumMod val="40000"/>
                <a:lumOff val="60000"/>
              </a:schemeClr>
            </a:gs>
            <a:gs pos="30000">
              <a:schemeClr val="accent6">
                <a:lumMod val="60000"/>
                <a:lumOff val="40000"/>
              </a:schemeClr>
            </a:gs>
            <a:gs pos="49000">
              <a:schemeClr val="accent6">
                <a:lumMod val="40000"/>
                <a:lumOff val="60000"/>
              </a:schemeClr>
            </a:gs>
            <a:gs pos="72000">
              <a:schemeClr val="accent6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869" name="Straight Connector 7868"/>
          <p:cNvCxnSpPr/>
          <p:nvPr>
            <p:custDataLst>
              <p:tags r:id="rId2"/>
            </p:custDataLst>
          </p:nvPr>
        </p:nvCxnSpPr>
        <p:spPr>
          <a:xfrm flipV="1">
            <a:off x="4203617" y="1714500"/>
            <a:ext cx="0" cy="3429000"/>
          </a:xfrm>
          <a:prstGeom prst="line">
            <a:avLst/>
          </a:prstGeom>
          <a:ln w="127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67" name="Straight Connector 7866"/>
          <p:cNvCxnSpPr/>
          <p:nvPr>
            <p:custDataLst>
              <p:tags r:id="rId3"/>
            </p:custDataLst>
          </p:nvPr>
        </p:nvCxnSpPr>
        <p:spPr>
          <a:xfrm flipV="1">
            <a:off x="1704202" y="1854200"/>
            <a:ext cx="0" cy="3289300"/>
          </a:xfrm>
          <a:prstGeom prst="line">
            <a:avLst/>
          </a:prstGeom>
          <a:ln w="127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65" name="Straight Connector 7864" hidden="1"/>
          <p:cNvCxnSpPr/>
          <p:nvPr>
            <p:custDataLst>
              <p:tags r:id="rId4"/>
            </p:custDataLst>
          </p:nvPr>
        </p:nvCxnSpPr>
        <p:spPr>
          <a:xfrm>
            <a:off x="3677048" y="1714500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60" name="Chevron 7859"/>
          <p:cNvSpPr/>
          <p:nvPr>
            <p:custDataLst>
              <p:tags r:id="rId5"/>
            </p:custDataLst>
          </p:nvPr>
        </p:nvSpPr>
        <p:spPr>
          <a:xfrm>
            <a:off x="1703567" y="1574800"/>
            <a:ext cx="2500685" cy="279400"/>
          </a:xfrm>
          <a:prstGeom prst="chevron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cxnSp>
        <p:nvCxnSpPr>
          <p:cNvPr id="7852" name="Straight Connector 7851"/>
          <p:cNvCxnSpPr/>
          <p:nvPr>
            <p:custDataLst>
              <p:tags r:id="rId6"/>
            </p:custDataLst>
          </p:nvPr>
        </p:nvCxnSpPr>
        <p:spPr>
          <a:xfrm flipV="1">
            <a:off x="6777852" y="2334260"/>
            <a:ext cx="0" cy="2809240"/>
          </a:xfrm>
          <a:prstGeom prst="line">
            <a:avLst/>
          </a:prstGeom>
          <a:ln w="127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50" name="Straight Connector 7849" hidden="1"/>
          <p:cNvCxnSpPr/>
          <p:nvPr>
            <p:custDataLst>
              <p:tags r:id="rId7"/>
            </p:custDataLst>
          </p:nvPr>
        </p:nvCxnSpPr>
        <p:spPr>
          <a:xfrm flipV="1">
            <a:off x="4204887" y="2473960"/>
            <a:ext cx="0" cy="2669540"/>
          </a:xfrm>
          <a:prstGeom prst="line">
            <a:avLst/>
          </a:prstGeom>
          <a:ln w="127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48" name="Straight Connector 7847" hidden="1"/>
          <p:cNvCxnSpPr/>
          <p:nvPr>
            <p:custDataLst>
              <p:tags r:id="rId8"/>
            </p:custDataLst>
          </p:nvPr>
        </p:nvCxnSpPr>
        <p:spPr>
          <a:xfrm>
            <a:off x="6214507" y="2334260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43" name="Chevron 7842"/>
          <p:cNvSpPr/>
          <p:nvPr>
            <p:custDataLst>
              <p:tags r:id="rId9"/>
            </p:custDataLst>
          </p:nvPr>
        </p:nvSpPr>
        <p:spPr>
          <a:xfrm>
            <a:off x="4204252" y="2194560"/>
            <a:ext cx="2574235" cy="279400"/>
          </a:xfrm>
          <a:prstGeom prst="chevron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cxnSp>
        <p:nvCxnSpPr>
          <p:cNvPr id="7835" name="Straight Connector 7834"/>
          <p:cNvCxnSpPr/>
          <p:nvPr>
            <p:custDataLst>
              <p:tags r:id="rId10"/>
            </p:custDataLst>
          </p:nvPr>
        </p:nvCxnSpPr>
        <p:spPr>
          <a:xfrm flipV="1">
            <a:off x="5895257" y="2954020"/>
            <a:ext cx="0" cy="2189480"/>
          </a:xfrm>
          <a:prstGeom prst="line">
            <a:avLst/>
          </a:prstGeom>
          <a:ln w="127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33" name="Straight Connector 7832"/>
          <p:cNvCxnSpPr/>
          <p:nvPr>
            <p:custDataLst>
              <p:tags r:id="rId11"/>
            </p:custDataLst>
          </p:nvPr>
        </p:nvCxnSpPr>
        <p:spPr>
          <a:xfrm flipV="1">
            <a:off x="2954545" y="3093720"/>
            <a:ext cx="0" cy="2049780"/>
          </a:xfrm>
          <a:prstGeom prst="line">
            <a:avLst/>
          </a:prstGeom>
          <a:ln w="127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31" name="Straight Connector 7830" hidden="1"/>
          <p:cNvCxnSpPr/>
          <p:nvPr>
            <p:custDataLst>
              <p:tags r:id="rId12"/>
            </p:custDataLst>
          </p:nvPr>
        </p:nvCxnSpPr>
        <p:spPr>
          <a:xfrm>
            <a:off x="5148038" y="2954020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26" name="Chevron 7825"/>
          <p:cNvSpPr/>
          <p:nvPr>
            <p:custDataLst>
              <p:tags r:id="rId13"/>
            </p:custDataLst>
          </p:nvPr>
        </p:nvSpPr>
        <p:spPr>
          <a:xfrm>
            <a:off x="2953910" y="2814320"/>
            <a:ext cx="2941982" cy="279400"/>
          </a:xfrm>
          <a:prstGeom prst="chevron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cxnSp>
        <p:nvCxnSpPr>
          <p:cNvPr id="7818" name="Straight Connector 7817" hidden="1"/>
          <p:cNvCxnSpPr/>
          <p:nvPr>
            <p:custDataLst>
              <p:tags r:id="rId14"/>
            </p:custDataLst>
          </p:nvPr>
        </p:nvCxnSpPr>
        <p:spPr>
          <a:xfrm flipV="1">
            <a:off x="6741077" y="3573780"/>
            <a:ext cx="0" cy="1569720"/>
          </a:xfrm>
          <a:prstGeom prst="line">
            <a:avLst/>
          </a:prstGeom>
          <a:ln w="127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16" name="Straight Connector 7815"/>
          <p:cNvCxnSpPr/>
          <p:nvPr>
            <p:custDataLst>
              <p:tags r:id="rId15"/>
            </p:custDataLst>
          </p:nvPr>
        </p:nvCxnSpPr>
        <p:spPr>
          <a:xfrm flipV="1">
            <a:off x="5013932" y="3713480"/>
            <a:ext cx="0" cy="1430020"/>
          </a:xfrm>
          <a:prstGeom prst="line">
            <a:avLst/>
          </a:prstGeom>
          <a:ln w="127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14" name="Straight Connector 7813" hidden="1"/>
          <p:cNvCxnSpPr/>
          <p:nvPr>
            <p:custDataLst>
              <p:tags r:id="rId16"/>
            </p:custDataLst>
          </p:nvPr>
        </p:nvCxnSpPr>
        <p:spPr>
          <a:xfrm>
            <a:off x="6600641" y="3573780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09" name="Chevron 7808"/>
          <p:cNvSpPr/>
          <p:nvPr>
            <p:custDataLst>
              <p:tags r:id="rId17"/>
            </p:custDataLst>
          </p:nvPr>
        </p:nvSpPr>
        <p:spPr>
          <a:xfrm>
            <a:off x="5013297" y="3434080"/>
            <a:ext cx="1728415" cy="279400"/>
          </a:xfrm>
          <a:prstGeom prst="chevron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cxnSp>
        <p:nvCxnSpPr>
          <p:cNvPr id="7801" name="Straight Connector 7800"/>
          <p:cNvCxnSpPr/>
          <p:nvPr>
            <p:custDataLst>
              <p:tags r:id="rId18"/>
            </p:custDataLst>
          </p:nvPr>
        </p:nvCxnSpPr>
        <p:spPr>
          <a:xfrm flipV="1">
            <a:off x="7807546" y="4193540"/>
            <a:ext cx="0" cy="949960"/>
          </a:xfrm>
          <a:prstGeom prst="line">
            <a:avLst/>
          </a:prstGeom>
          <a:ln w="127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99" name="Straight Connector 7798"/>
          <p:cNvCxnSpPr/>
          <p:nvPr>
            <p:custDataLst>
              <p:tags r:id="rId19"/>
            </p:custDataLst>
          </p:nvPr>
        </p:nvCxnSpPr>
        <p:spPr>
          <a:xfrm flipV="1">
            <a:off x="4719734" y="4333240"/>
            <a:ext cx="0" cy="810260"/>
          </a:xfrm>
          <a:prstGeom prst="line">
            <a:avLst/>
          </a:prstGeom>
          <a:ln w="127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97" name="Straight Connector 7796" hidden="1"/>
          <p:cNvCxnSpPr/>
          <p:nvPr>
            <p:custDataLst>
              <p:tags r:id="rId20"/>
            </p:custDataLst>
          </p:nvPr>
        </p:nvCxnSpPr>
        <p:spPr>
          <a:xfrm>
            <a:off x="6986777" y="4193540"/>
            <a:ext cx="0" cy="0"/>
          </a:xfrm>
          <a:prstGeom prst="line">
            <a:avLst/>
          </a:prstGeom>
          <a:ln w="0">
            <a:solidFill>
              <a:srgbClr val="CCCCCC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92" name="Chevron 7791"/>
          <p:cNvSpPr/>
          <p:nvPr>
            <p:custDataLst>
              <p:tags r:id="rId21"/>
            </p:custDataLst>
          </p:nvPr>
        </p:nvSpPr>
        <p:spPr>
          <a:xfrm>
            <a:off x="4719099" y="4053840"/>
            <a:ext cx="3089082" cy="279400"/>
          </a:xfrm>
          <a:prstGeom prst="chevron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cxnSp>
        <p:nvCxnSpPr>
          <p:cNvPr id="7783" name="Straight Connector 7782" hidden="1"/>
          <p:cNvCxnSpPr/>
          <p:nvPr>
            <p:custDataLst>
              <p:tags r:id="rId22"/>
            </p:custDataLst>
          </p:nvPr>
        </p:nvCxnSpPr>
        <p:spPr>
          <a:xfrm>
            <a:off x="2181639" y="5842000"/>
            <a:ext cx="0" cy="25400"/>
          </a:xfrm>
          <a:prstGeom prst="line">
            <a:avLst/>
          </a:prstGeom>
          <a:ln w="15875" cap="flat" cmpd="sng" algn="ctr">
            <a:solidFill>
              <a:schemeClr val="accent4">
                <a:alpha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74" name="Straight Connector 7773" hidden="1"/>
          <p:cNvCxnSpPr/>
          <p:nvPr>
            <p:custDataLst>
              <p:tags r:id="rId23"/>
            </p:custDataLst>
          </p:nvPr>
        </p:nvCxnSpPr>
        <p:spPr>
          <a:xfrm>
            <a:off x="3762955" y="5842000"/>
            <a:ext cx="0" cy="25400"/>
          </a:xfrm>
          <a:prstGeom prst="line">
            <a:avLst/>
          </a:prstGeom>
          <a:ln w="15875" cap="flat" cmpd="sng" algn="ctr">
            <a:solidFill>
              <a:schemeClr val="accent4">
                <a:alpha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65" name="Straight Connector 7764" hidden="1"/>
          <p:cNvCxnSpPr/>
          <p:nvPr>
            <p:custDataLst>
              <p:tags r:id="rId24"/>
            </p:custDataLst>
          </p:nvPr>
        </p:nvCxnSpPr>
        <p:spPr>
          <a:xfrm>
            <a:off x="5050072" y="5842000"/>
            <a:ext cx="0" cy="25400"/>
          </a:xfrm>
          <a:prstGeom prst="line">
            <a:avLst/>
          </a:prstGeom>
          <a:ln w="15875" cap="flat" cmpd="sng" algn="ctr">
            <a:solidFill>
              <a:schemeClr val="accent4">
                <a:alpha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56" name="Straight Connector 7755" hidden="1"/>
          <p:cNvCxnSpPr/>
          <p:nvPr>
            <p:custDataLst>
              <p:tags r:id="rId25"/>
            </p:custDataLst>
          </p:nvPr>
        </p:nvCxnSpPr>
        <p:spPr>
          <a:xfrm>
            <a:off x="6337190" y="5842000"/>
            <a:ext cx="0" cy="25400"/>
          </a:xfrm>
          <a:prstGeom prst="line">
            <a:avLst/>
          </a:prstGeom>
          <a:ln w="15875" cap="flat" cmpd="sng" algn="ctr">
            <a:solidFill>
              <a:schemeClr val="accent4">
                <a:alpha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47" name="Straight Connector 7746" hidden="1"/>
          <p:cNvCxnSpPr/>
          <p:nvPr>
            <p:custDataLst>
              <p:tags r:id="rId26"/>
            </p:custDataLst>
          </p:nvPr>
        </p:nvCxnSpPr>
        <p:spPr>
          <a:xfrm>
            <a:off x="7808181" y="5842000"/>
            <a:ext cx="0" cy="25400"/>
          </a:xfrm>
          <a:prstGeom prst="line">
            <a:avLst/>
          </a:prstGeom>
          <a:ln w="15875" cap="flat" cmpd="sng" algn="ctr">
            <a:solidFill>
              <a:schemeClr val="accent4">
                <a:alpha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TextBox 139"/>
          <p:cNvSpPr txBox="1"/>
          <p:nvPr/>
        </p:nvSpPr>
        <p:spPr>
          <a:xfrm>
            <a:off x="649357" y="285440"/>
            <a:ext cx="7938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4775E7"/>
                </a:solidFill>
                <a:ea typeface="BatangChe" panose="02030609000101010101" pitchFamily="49" charset="-127"/>
                <a:cs typeface="Aparajita" panose="020B0604020202020204" pitchFamily="34" charset="0"/>
              </a:rPr>
              <a:t>Training </a:t>
            </a:r>
            <a:r>
              <a:rPr lang="en-US" sz="4000" dirty="0">
                <a:solidFill>
                  <a:srgbClr val="4775E7"/>
                </a:solidFill>
                <a:ea typeface="BatangChe" panose="02030609000101010101" pitchFamily="49" charset="-127"/>
                <a:cs typeface="Aparajita" panose="020B0604020202020204" pitchFamily="34" charset="0"/>
              </a:rPr>
              <a:t>Timeline</a:t>
            </a:r>
          </a:p>
        </p:txBody>
      </p:sp>
      <p:sp>
        <p:nvSpPr>
          <p:cNvPr id="7712" name="Rectangle 7711"/>
          <p:cNvSpPr/>
          <p:nvPr>
            <p:custDataLst>
              <p:tags r:id="rId27"/>
            </p:custDataLst>
          </p:nvPr>
        </p:nvSpPr>
        <p:spPr>
          <a:xfrm>
            <a:off x="1188720" y="5143500"/>
            <a:ext cx="6766560" cy="50800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714" name="TextBox 7713"/>
          <p:cNvSpPr txBox="1"/>
          <p:nvPr>
            <p:custDataLst>
              <p:tags r:id="rId28"/>
            </p:custDataLst>
          </p:nvPr>
        </p:nvSpPr>
        <p:spPr>
          <a:xfrm>
            <a:off x="416073" y="5243611"/>
            <a:ext cx="775853" cy="307777"/>
          </a:xfrm>
          <a:prstGeom prst="rect">
            <a:avLst/>
          </a:prstGeom>
          <a:noFill/>
        </p:spPr>
        <p:txBody>
          <a:bodyPr vert="horz" wrap="none" lIns="127000" tIns="0" rIns="127000" bIns="0" rtlCol="0" anchor="ctr">
            <a:spAutoFit/>
          </a:bodyPr>
          <a:lstStyle/>
          <a:p>
            <a:pPr algn="ctr"/>
            <a:r>
              <a:rPr lang="en-US" sz="2000" smtClean="0"/>
              <a:t>2013</a:t>
            </a:r>
            <a:endParaRPr lang="en-US" sz="2000"/>
          </a:p>
        </p:txBody>
      </p:sp>
      <p:sp>
        <p:nvSpPr>
          <p:cNvPr id="7716" name="TextBox 7715"/>
          <p:cNvSpPr txBox="1"/>
          <p:nvPr>
            <p:custDataLst>
              <p:tags r:id="rId29"/>
            </p:custDataLst>
          </p:nvPr>
        </p:nvSpPr>
        <p:spPr>
          <a:xfrm>
            <a:off x="1188720" y="5143500"/>
            <a:ext cx="1127760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2400" smtClean="0">
                <a:solidFill>
                  <a:schemeClr val="bg1"/>
                </a:solidFill>
              </a:rPr>
              <a:t>May</a:t>
            </a:r>
            <a:endParaRPr lang="en-US" sz="2400">
              <a:solidFill>
                <a:schemeClr val="bg1"/>
              </a:solidFill>
            </a:endParaRPr>
          </a:p>
        </p:txBody>
      </p:sp>
      <p:cxnSp>
        <p:nvCxnSpPr>
          <p:cNvPr id="7718" name="Straight Connector 7717"/>
          <p:cNvCxnSpPr/>
          <p:nvPr>
            <p:custDataLst>
              <p:tags r:id="rId30"/>
            </p:custDataLst>
          </p:nvPr>
        </p:nvCxnSpPr>
        <p:spPr>
          <a:xfrm>
            <a:off x="2328738" y="52959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19" name="TextBox 7718"/>
          <p:cNvSpPr txBox="1"/>
          <p:nvPr>
            <p:custDataLst>
              <p:tags r:id="rId31"/>
            </p:custDataLst>
          </p:nvPr>
        </p:nvSpPr>
        <p:spPr>
          <a:xfrm>
            <a:off x="2328738" y="5143500"/>
            <a:ext cx="1127760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2400" smtClean="0">
                <a:solidFill>
                  <a:schemeClr val="bg1"/>
                </a:solidFill>
              </a:rPr>
              <a:t>Jun</a:t>
            </a:r>
            <a:endParaRPr lang="en-US" sz="2400">
              <a:solidFill>
                <a:schemeClr val="bg1"/>
              </a:solidFill>
            </a:endParaRPr>
          </a:p>
        </p:txBody>
      </p:sp>
      <p:cxnSp>
        <p:nvCxnSpPr>
          <p:cNvPr id="7721" name="Straight Connector 7720"/>
          <p:cNvCxnSpPr/>
          <p:nvPr>
            <p:custDataLst>
              <p:tags r:id="rId32"/>
            </p:custDataLst>
          </p:nvPr>
        </p:nvCxnSpPr>
        <p:spPr>
          <a:xfrm>
            <a:off x="3431982" y="52959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22" name="TextBox 7721"/>
          <p:cNvSpPr txBox="1"/>
          <p:nvPr>
            <p:custDataLst>
              <p:tags r:id="rId33"/>
            </p:custDataLst>
          </p:nvPr>
        </p:nvSpPr>
        <p:spPr>
          <a:xfrm>
            <a:off x="3431982" y="5143500"/>
            <a:ext cx="1127760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2400" smtClean="0">
                <a:solidFill>
                  <a:schemeClr val="bg1"/>
                </a:solidFill>
              </a:rPr>
              <a:t>Jul</a:t>
            </a:r>
            <a:endParaRPr lang="en-US" sz="2400">
              <a:solidFill>
                <a:schemeClr val="bg1"/>
              </a:solidFill>
            </a:endParaRPr>
          </a:p>
        </p:txBody>
      </p:sp>
      <p:cxnSp>
        <p:nvCxnSpPr>
          <p:cNvPr id="7724" name="Straight Connector 7723"/>
          <p:cNvCxnSpPr/>
          <p:nvPr>
            <p:custDataLst>
              <p:tags r:id="rId34"/>
            </p:custDataLst>
          </p:nvPr>
        </p:nvCxnSpPr>
        <p:spPr>
          <a:xfrm>
            <a:off x="4572000" y="52959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25" name="TextBox 7724"/>
          <p:cNvSpPr txBox="1"/>
          <p:nvPr>
            <p:custDataLst>
              <p:tags r:id="rId35"/>
            </p:custDataLst>
          </p:nvPr>
        </p:nvSpPr>
        <p:spPr>
          <a:xfrm>
            <a:off x="4572000" y="5143500"/>
            <a:ext cx="1127760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2400" smtClean="0">
                <a:solidFill>
                  <a:schemeClr val="bg1"/>
                </a:solidFill>
              </a:rPr>
              <a:t>Aug</a:t>
            </a:r>
            <a:endParaRPr lang="en-US" sz="2400">
              <a:solidFill>
                <a:schemeClr val="bg1"/>
              </a:solidFill>
            </a:endParaRPr>
          </a:p>
        </p:txBody>
      </p:sp>
      <p:cxnSp>
        <p:nvCxnSpPr>
          <p:cNvPr id="7727" name="Straight Connector 7726"/>
          <p:cNvCxnSpPr/>
          <p:nvPr>
            <p:custDataLst>
              <p:tags r:id="rId36"/>
            </p:custDataLst>
          </p:nvPr>
        </p:nvCxnSpPr>
        <p:spPr>
          <a:xfrm>
            <a:off x="5712018" y="52959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28" name="TextBox 7727"/>
          <p:cNvSpPr txBox="1"/>
          <p:nvPr>
            <p:custDataLst>
              <p:tags r:id="rId37"/>
            </p:custDataLst>
          </p:nvPr>
        </p:nvSpPr>
        <p:spPr>
          <a:xfrm>
            <a:off x="5712018" y="5143500"/>
            <a:ext cx="1127760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2400" smtClean="0">
                <a:solidFill>
                  <a:schemeClr val="bg1"/>
                </a:solidFill>
              </a:rPr>
              <a:t>Sep</a:t>
            </a:r>
            <a:endParaRPr lang="en-US" sz="2400">
              <a:solidFill>
                <a:schemeClr val="bg1"/>
              </a:solidFill>
            </a:endParaRPr>
          </a:p>
        </p:txBody>
      </p:sp>
      <p:cxnSp>
        <p:nvCxnSpPr>
          <p:cNvPr id="7730" name="Straight Connector 7729"/>
          <p:cNvCxnSpPr/>
          <p:nvPr>
            <p:custDataLst>
              <p:tags r:id="rId38"/>
            </p:custDataLst>
          </p:nvPr>
        </p:nvCxnSpPr>
        <p:spPr>
          <a:xfrm>
            <a:off x="6815262" y="5295900"/>
            <a:ext cx="0" cy="203200"/>
          </a:xfrm>
          <a:prstGeom prst="line">
            <a:avLst/>
          </a:prstGeom>
          <a:ln w="12700">
            <a:solidFill>
              <a:schemeClr val="l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31" name="TextBox 7730"/>
          <p:cNvSpPr txBox="1"/>
          <p:nvPr>
            <p:custDataLst>
              <p:tags r:id="rId39"/>
            </p:custDataLst>
          </p:nvPr>
        </p:nvSpPr>
        <p:spPr>
          <a:xfrm>
            <a:off x="6815262" y="5143500"/>
            <a:ext cx="1127760" cy="508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2400" smtClean="0">
                <a:solidFill>
                  <a:schemeClr val="bg1"/>
                </a:solidFill>
              </a:rPr>
              <a:t>Oct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7733" name="TextBox 7732"/>
          <p:cNvSpPr txBox="1"/>
          <p:nvPr>
            <p:custDataLst>
              <p:tags r:id="rId40"/>
            </p:custDataLst>
          </p:nvPr>
        </p:nvSpPr>
        <p:spPr>
          <a:xfrm>
            <a:off x="7952074" y="5243611"/>
            <a:ext cx="775853" cy="307777"/>
          </a:xfrm>
          <a:prstGeom prst="rect">
            <a:avLst/>
          </a:prstGeom>
          <a:noFill/>
        </p:spPr>
        <p:txBody>
          <a:bodyPr vert="horz" wrap="none" lIns="127000" tIns="0" rIns="127000" bIns="0" rtlCol="0" anchor="ctr">
            <a:spAutoFit/>
          </a:bodyPr>
          <a:lstStyle/>
          <a:p>
            <a:pPr algn="ctr"/>
            <a:r>
              <a:rPr lang="en-US" sz="2000" smtClean="0"/>
              <a:t>2013</a:t>
            </a:r>
            <a:endParaRPr lang="en-US" sz="2000"/>
          </a:p>
        </p:txBody>
      </p:sp>
      <p:sp>
        <p:nvSpPr>
          <p:cNvPr id="7735" name="Rectangle 7734"/>
          <p:cNvSpPr/>
          <p:nvPr>
            <p:custDataLst>
              <p:tags r:id="rId41"/>
            </p:custDataLst>
          </p:nvPr>
        </p:nvSpPr>
        <p:spPr>
          <a:xfrm>
            <a:off x="1188720" y="5143500"/>
            <a:ext cx="5045765" cy="63500"/>
          </a:xfrm>
          <a:prstGeom prst="rect">
            <a:avLst/>
          </a:prstGeom>
          <a:solidFill>
            <a:srgbClr val="FFC000">
              <a:alpha val="75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737" name="Isosceles Triangle 7736"/>
          <p:cNvSpPr/>
          <p:nvPr>
            <p:custDataLst>
              <p:tags r:id="rId42"/>
            </p:custDataLst>
          </p:nvPr>
        </p:nvSpPr>
        <p:spPr>
          <a:xfrm rot="10800000">
            <a:off x="6163365" y="5016500"/>
            <a:ext cx="127000" cy="139700"/>
          </a:xfrm>
          <a:prstGeom prst="triangle">
            <a:avLst/>
          </a:prstGeom>
          <a:solidFill>
            <a:srgbClr val="C830C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738" name="TextBox 7737"/>
          <p:cNvSpPr txBox="1"/>
          <p:nvPr>
            <p:custDataLst>
              <p:tags r:id="rId43"/>
            </p:custDataLst>
          </p:nvPr>
        </p:nvSpPr>
        <p:spPr>
          <a:xfrm>
            <a:off x="5968222" y="4766245"/>
            <a:ext cx="545855" cy="27699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Today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7740" name="Chevron 7739"/>
          <p:cNvSpPr/>
          <p:nvPr>
            <p:custDataLst>
              <p:tags r:id="rId44"/>
            </p:custDataLst>
          </p:nvPr>
        </p:nvSpPr>
        <p:spPr>
          <a:xfrm>
            <a:off x="7693881" y="5588000"/>
            <a:ext cx="228600" cy="254000"/>
          </a:xfrm>
          <a:prstGeom prst="chevron">
            <a:avLst>
              <a:gd name="adj" fmla="val 30000"/>
            </a:avLst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7743" name="TextBox 7742"/>
          <p:cNvSpPr txBox="1"/>
          <p:nvPr>
            <p:custDataLst>
              <p:tags r:id="rId45"/>
            </p:custDataLst>
          </p:nvPr>
        </p:nvSpPr>
        <p:spPr>
          <a:xfrm>
            <a:off x="7182512" y="6108244"/>
            <a:ext cx="1251337" cy="492443"/>
          </a:xfrm>
          <a:prstGeom prst="rect">
            <a:avLst/>
          </a:prstGeom>
          <a:noFill/>
        </p:spPr>
        <p:txBody>
          <a:bodyPr vert="horz" wrap="square" lIns="88900" tIns="0" rIns="88900" bIns="0" rtlCol="0" anchor="t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smtClean="0">
                <a:solidFill>
                  <a:schemeClr val="tx2"/>
                </a:solidFill>
              </a:rPr>
              <a:t>Milestone 5 Here</a:t>
            </a:r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7745" name="TextBox 7744"/>
          <p:cNvSpPr txBox="1"/>
          <p:nvPr>
            <p:custDataLst>
              <p:tags r:id="rId46"/>
            </p:custDataLst>
          </p:nvPr>
        </p:nvSpPr>
        <p:spPr>
          <a:xfrm>
            <a:off x="7480366" y="5852012"/>
            <a:ext cx="674865" cy="246221"/>
          </a:xfrm>
          <a:prstGeom prst="rect">
            <a:avLst/>
          </a:prstGeom>
          <a:noFill/>
        </p:spPr>
        <p:txBody>
          <a:bodyPr vert="horz" wrap="none" lIns="88900" tIns="0" rIns="88900" bIns="0" rtlCol="0" anchor="ctr" anchorCtr="1">
            <a:spAutoFit/>
          </a:bodyPr>
          <a:lstStyle/>
          <a:p>
            <a:r>
              <a:rPr lang="en-US" sz="1600" smtClean="0">
                <a:solidFill>
                  <a:schemeClr val="accent4"/>
                </a:solidFill>
              </a:rPr>
              <a:t>10/28</a:t>
            </a:r>
            <a:endParaRPr lang="en-US" sz="1600">
              <a:solidFill>
                <a:schemeClr val="accent4"/>
              </a:solidFill>
            </a:endParaRPr>
          </a:p>
        </p:txBody>
      </p:sp>
      <p:sp>
        <p:nvSpPr>
          <p:cNvPr id="7749" name="Chevron 7748"/>
          <p:cNvSpPr/>
          <p:nvPr>
            <p:custDataLst>
              <p:tags r:id="rId47"/>
            </p:custDataLst>
          </p:nvPr>
        </p:nvSpPr>
        <p:spPr>
          <a:xfrm>
            <a:off x="6222890" y="5588000"/>
            <a:ext cx="228600" cy="254000"/>
          </a:xfrm>
          <a:prstGeom prst="chevron">
            <a:avLst>
              <a:gd name="adj" fmla="val 30000"/>
            </a:avLst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7752" name="TextBox 7751"/>
          <p:cNvSpPr txBox="1"/>
          <p:nvPr>
            <p:custDataLst>
              <p:tags r:id="rId48"/>
            </p:custDataLst>
          </p:nvPr>
        </p:nvSpPr>
        <p:spPr>
          <a:xfrm>
            <a:off x="5711522" y="6108244"/>
            <a:ext cx="1251337" cy="492443"/>
          </a:xfrm>
          <a:prstGeom prst="rect">
            <a:avLst/>
          </a:prstGeom>
          <a:noFill/>
        </p:spPr>
        <p:txBody>
          <a:bodyPr vert="horz" wrap="square" lIns="88900" tIns="0" rIns="88900" bIns="0" rtlCol="0" anchor="t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smtClean="0">
                <a:solidFill>
                  <a:schemeClr val="tx2"/>
                </a:solidFill>
              </a:rPr>
              <a:t>Milestone 4 Here</a:t>
            </a:r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7754" name="TextBox 7753"/>
          <p:cNvSpPr txBox="1"/>
          <p:nvPr>
            <p:custDataLst>
              <p:tags r:id="rId49"/>
            </p:custDataLst>
          </p:nvPr>
        </p:nvSpPr>
        <p:spPr>
          <a:xfrm>
            <a:off x="6009375" y="5852012"/>
            <a:ext cx="674865" cy="246221"/>
          </a:xfrm>
          <a:prstGeom prst="rect">
            <a:avLst/>
          </a:prstGeom>
          <a:noFill/>
        </p:spPr>
        <p:txBody>
          <a:bodyPr vert="horz" wrap="none" lIns="88900" tIns="0" rIns="88900" bIns="0" rtlCol="0" anchor="ctr" anchorCtr="1">
            <a:spAutoFit/>
          </a:bodyPr>
          <a:lstStyle/>
          <a:p>
            <a:r>
              <a:rPr lang="en-US" sz="1600" smtClean="0">
                <a:solidFill>
                  <a:schemeClr val="accent4"/>
                </a:solidFill>
              </a:rPr>
              <a:t>09/18</a:t>
            </a:r>
            <a:endParaRPr lang="en-US" sz="1600">
              <a:solidFill>
                <a:schemeClr val="accent4"/>
              </a:solidFill>
            </a:endParaRPr>
          </a:p>
        </p:txBody>
      </p:sp>
      <p:sp>
        <p:nvSpPr>
          <p:cNvPr id="7758" name="Chevron 7757"/>
          <p:cNvSpPr/>
          <p:nvPr>
            <p:custDataLst>
              <p:tags r:id="rId50"/>
            </p:custDataLst>
          </p:nvPr>
        </p:nvSpPr>
        <p:spPr>
          <a:xfrm>
            <a:off x="4935772" y="5588000"/>
            <a:ext cx="228600" cy="254000"/>
          </a:xfrm>
          <a:prstGeom prst="chevron">
            <a:avLst>
              <a:gd name="adj" fmla="val 30000"/>
            </a:avLst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7761" name="TextBox 7760"/>
          <p:cNvSpPr txBox="1"/>
          <p:nvPr>
            <p:custDataLst>
              <p:tags r:id="rId51"/>
            </p:custDataLst>
          </p:nvPr>
        </p:nvSpPr>
        <p:spPr>
          <a:xfrm>
            <a:off x="4424404" y="6108244"/>
            <a:ext cx="1251337" cy="492443"/>
          </a:xfrm>
          <a:prstGeom prst="rect">
            <a:avLst/>
          </a:prstGeom>
          <a:noFill/>
        </p:spPr>
        <p:txBody>
          <a:bodyPr vert="horz" wrap="square" lIns="88900" tIns="0" rIns="88900" bIns="0" rtlCol="0" anchor="t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smtClean="0">
                <a:solidFill>
                  <a:schemeClr val="tx2"/>
                </a:solidFill>
              </a:rPr>
              <a:t>Milestone 3 Here</a:t>
            </a:r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7763" name="TextBox 7762"/>
          <p:cNvSpPr txBox="1"/>
          <p:nvPr>
            <p:custDataLst>
              <p:tags r:id="rId52"/>
            </p:custDataLst>
          </p:nvPr>
        </p:nvSpPr>
        <p:spPr>
          <a:xfrm>
            <a:off x="4722257" y="5852012"/>
            <a:ext cx="674865" cy="246221"/>
          </a:xfrm>
          <a:prstGeom prst="rect">
            <a:avLst/>
          </a:prstGeom>
          <a:noFill/>
        </p:spPr>
        <p:txBody>
          <a:bodyPr vert="horz" wrap="none" lIns="88900" tIns="0" rIns="88900" bIns="0" rtlCol="0" anchor="ctr" anchorCtr="1">
            <a:spAutoFit/>
          </a:bodyPr>
          <a:lstStyle/>
          <a:p>
            <a:r>
              <a:rPr lang="en-US" sz="1600" smtClean="0">
                <a:solidFill>
                  <a:schemeClr val="accent4"/>
                </a:solidFill>
              </a:rPr>
              <a:t>08/14</a:t>
            </a:r>
            <a:endParaRPr lang="en-US" sz="1600">
              <a:solidFill>
                <a:schemeClr val="accent4"/>
              </a:solidFill>
            </a:endParaRPr>
          </a:p>
        </p:txBody>
      </p:sp>
      <p:sp>
        <p:nvSpPr>
          <p:cNvPr id="7767" name="Chevron 7766"/>
          <p:cNvSpPr/>
          <p:nvPr>
            <p:custDataLst>
              <p:tags r:id="rId53"/>
            </p:custDataLst>
          </p:nvPr>
        </p:nvSpPr>
        <p:spPr>
          <a:xfrm>
            <a:off x="3648655" y="5588000"/>
            <a:ext cx="228600" cy="254000"/>
          </a:xfrm>
          <a:prstGeom prst="chevron">
            <a:avLst>
              <a:gd name="adj" fmla="val 30000"/>
            </a:avLst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7770" name="TextBox 7769"/>
          <p:cNvSpPr txBox="1"/>
          <p:nvPr>
            <p:custDataLst>
              <p:tags r:id="rId54"/>
            </p:custDataLst>
          </p:nvPr>
        </p:nvSpPr>
        <p:spPr>
          <a:xfrm>
            <a:off x="3137286" y="6108244"/>
            <a:ext cx="1251337" cy="492443"/>
          </a:xfrm>
          <a:prstGeom prst="rect">
            <a:avLst/>
          </a:prstGeom>
          <a:noFill/>
        </p:spPr>
        <p:txBody>
          <a:bodyPr vert="horz" wrap="square" lIns="88900" tIns="0" rIns="88900" bIns="0" rtlCol="0" anchor="t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dirty="0" smtClean="0">
                <a:solidFill>
                  <a:schemeClr val="tx2"/>
                </a:solidFill>
              </a:rPr>
              <a:t>Milestone 2 Here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7772" name="TextBox 7771"/>
          <p:cNvSpPr txBox="1"/>
          <p:nvPr>
            <p:custDataLst>
              <p:tags r:id="rId55"/>
            </p:custDataLst>
          </p:nvPr>
        </p:nvSpPr>
        <p:spPr>
          <a:xfrm>
            <a:off x="3435140" y="5852012"/>
            <a:ext cx="674865" cy="246221"/>
          </a:xfrm>
          <a:prstGeom prst="rect">
            <a:avLst/>
          </a:prstGeom>
          <a:noFill/>
        </p:spPr>
        <p:txBody>
          <a:bodyPr vert="horz" wrap="none" lIns="88900" tIns="0" rIns="88900" bIns="0" rtlCol="0" anchor="ctr" anchorCtr="1">
            <a:spAutoFit/>
          </a:bodyPr>
          <a:lstStyle/>
          <a:p>
            <a:r>
              <a:rPr lang="en-US" sz="1600" smtClean="0">
                <a:solidFill>
                  <a:schemeClr val="accent4"/>
                </a:solidFill>
              </a:rPr>
              <a:t>07/10</a:t>
            </a:r>
            <a:endParaRPr lang="en-US" sz="1600">
              <a:solidFill>
                <a:schemeClr val="accent4"/>
              </a:solidFill>
            </a:endParaRPr>
          </a:p>
        </p:txBody>
      </p:sp>
      <p:sp>
        <p:nvSpPr>
          <p:cNvPr id="7776" name="Chevron 7775"/>
          <p:cNvSpPr/>
          <p:nvPr>
            <p:custDataLst>
              <p:tags r:id="rId56"/>
            </p:custDataLst>
          </p:nvPr>
        </p:nvSpPr>
        <p:spPr>
          <a:xfrm>
            <a:off x="2067339" y="5588000"/>
            <a:ext cx="228600" cy="254000"/>
          </a:xfrm>
          <a:prstGeom prst="chevron">
            <a:avLst>
              <a:gd name="adj" fmla="val 30000"/>
            </a:avLst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7779" name="TextBox 7778"/>
          <p:cNvSpPr txBox="1"/>
          <p:nvPr>
            <p:custDataLst>
              <p:tags r:id="rId57"/>
            </p:custDataLst>
          </p:nvPr>
        </p:nvSpPr>
        <p:spPr>
          <a:xfrm>
            <a:off x="1555970" y="6108244"/>
            <a:ext cx="1251337" cy="492443"/>
          </a:xfrm>
          <a:prstGeom prst="rect">
            <a:avLst/>
          </a:prstGeom>
          <a:noFill/>
        </p:spPr>
        <p:txBody>
          <a:bodyPr vert="horz" wrap="square" lIns="88900" tIns="0" rIns="88900" bIns="0" rtlCol="0" anchor="t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smtClean="0">
                <a:solidFill>
                  <a:schemeClr val="tx2"/>
                </a:solidFill>
              </a:rPr>
              <a:t>Milestone 1 Here</a:t>
            </a:r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7781" name="TextBox 7780"/>
          <p:cNvSpPr txBox="1"/>
          <p:nvPr>
            <p:custDataLst>
              <p:tags r:id="rId58"/>
            </p:custDataLst>
          </p:nvPr>
        </p:nvSpPr>
        <p:spPr>
          <a:xfrm>
            <a:off x="1853824" y="5852012"/>
            <a:ext cx="674865" cy="246221"/>
          </a:xfrm>
          <a:prstGeom prst="rect">
            <a:avLst/>
          </a:prstGeom>
          <a:noFill/>
        </p:spPr>
        <p:txBody>
          <a:bodyPr vert="horz" wrap="none" lIns="88900" tIns="0" rIns="88900" bIns="0" rtlCol="0" anchor="ctr" anchorCtr="1">
            <a:spAutoFit/>
          </a:bodyPr>
          <a:lstStyle/>
          <a:p>
            <a:r>
              <a:rPr lang="en-US" sz="1600" smtClean="0">
                <a:solidFill>
                  <a:schemeClr val="accent4"/>
                </a:solidFill>
              </a:rPr>
              <a:t>05/28</a:t>
            </a:r>
            <a:endParaRPr lang="en-US" sz="1600">
              <a:solidFill>
                <a:schemeClr val="accent4"/>
              </a:solidFill>
            </a:endParaRPr>
          </a:p>
        </p:txBody>
      </p:sp>
      <p:sp>
        <p:nvSpPr>
          <p:cNvPr id="7789" name="TextBox 7788" hidden="1"/>
          <p:cNvSpPr txBox="1"/>
          <p:nvPr>
            <p:custDataLst>
              <p:tags r:id="rId59"/>
            </p:custDataLst>
          </p:nvPr>
        </p:nvSpPr>
        <p:spPr>
          <a:xfrm>
            <a:off x="12700" y="12700"/>
            <a:ext cx="65" cy="215444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400">
              <a:solidFill>
                <a:srgbClr val="17406D"/>
              </a:solidFill>
              <a:latin typeface="Century Gothic" panose="020B0502020202020204" pitchFamily="34" charset="0"/>
            </a:endParaRPr>
          </a:p>
        </p:txBody>
      </p:sp>
      <p:sp>
        <p:nvSpPr>
          <p:cNvPr id="7787" name="TextBox 7786"/>
          <p:cNvSpPr txBox="1"/>
          <p:nvPr>
            <p:custDataLst>
              <p:tags r:id="rId60"/>
            </p:custDataLst>
          </p:nvPr>
        </p:nvSpPr>
        <p:spPr>
          <a:xfrm>
            <a:off x="4719099" y="4333240"/>
            <a:ext cx="1350963" cy="21336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600" smtClean="0">
                <a:solidFill>
                  <a:srgbClr val="17406D"/>
                </a:solidFill>
              </a:rPr>
              <a:t>Aug 5 - Oct 28</a:t>
            </a:r>
            <a:endParaRPr lang="en-US" sz="1600">
              <a:solidFill>
                <a:srgbClr val="17406D"/>
              </a:solidFill>
            </a:endParaRPr>
          </a:p>
        </p:txBody>
      </p:sp>
      <p:sp>
        <p:nvSpPr>
          <p:cNvPr id="7794" name="TextBox 7793"/>
          <p:cNvSpPr txBox="1"/>
          <p:nvPr>
            <p:custDataLst>
              <p:tags r:id="rId61"/>
            </p:custDataLst>
          </p:nvPr>
        </p:nvSpPr>
        <p:spPr>
          <a:xfrm>
            <a:off x="5534561" y="4008875"/>
            <a:ext cx="1458156" cy="369332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2400" b="1" i="1" smtClean="0">
                <a:solidFill>
                  <a:schemeClr val="bg1"/>
                </a:solidFill>
              </a:rPr>
              <a:t>Task 5 Here</a:t>
            </a:r>
            <a:endParaRPr lang="en-US" sz="2400" b="1" i="1">
              <a:solidFill>
                <a:schemeClr val="bg1"/>
              </a:solidFill>
            </a:endParaRPr>
          </a:p>
        </p:txBody>
      </p:sp>
      <p:sp>
        <p:nvSpPr>
          <p:cNvPr id="7806" name="TextBox 7805" hidden="1"/>
          <p:cNvSpPr txBox="1"/>
          <p:nvPr>
            <p:custDataLst>
              <p:tags r:id="rId62"/>
            </p:custDataLst>
          </p:nvPr>
        </p:nvSpPr>
        <p:spPr>
          <a:xfrm>
            <a:off x="12700" y="12700"/>
            <a:ext cx="65" cy="215444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400">
              <a:solidFill>
                <a:srgbClr val="17406D"/>
              </a:solidFill>
              <a:latin typeface="Century Gothic" panose="020B0502020202020204" pitchFamily="34" charset="0"/>
            </a:endParaRPr>
          </a:p>
        </p:txBody>
      </p:sp>
      <p:sp>
        <p:nvSpPr>
          <p:cNvPr id="7804" name="TextBox 7803"/>
          <p:cNvSpPr txBox="1"/>
          <p:nvPr>
            <p:custDataLst>
              <p:tags r:id="rId63"/>
            </p:custDataLst>
          </p:nvPr>
        </p:nvSpPr>
        <p:spPr>
          <a:xfrm>
            <a:off x="5013297" y="3713480"/>
            <a:ext cx="1446213" cy="21336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600" smtClean="0">
                <a:solidFill>
                  <a:srgbClr val="17406D"/>
                </a:solidFill>
              </a:rPr>
              <a:t>Aug 13 - Sep 29</a:t>
            </a:r>
            <a:endParaRPr lang="en-US" sz="1600">
              <a:solidFill>
                <a:srgbClr val="17406D"/>
              </a:solidFill>
            </a:endParaRPr>
          </a:p>
        </p:txBody>
      </p:sp>
      <p:sp>
        <p:nvSpPr>
          <p:cNvPr id="7811" name="TextBox 7810"/>
          <p:cNvSpPr txBox="1"/>
          <p:nvPr>
            <p:custDataLst>
              <p:tags r:id="rId64"/>
            </p:custDataLst>
          </p:nvPr>
        </p:nvSpPr>
        <p:spPr>
          <a:xfrm>
            <a:off x="5148425" y="3389115"/>
            <a:ext cx="1458156" cy="369332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2400" b="1" i="1" smtClean="0">
                <a:solidFill>
                  <a:schemeClr val="bg1"/>
                </a:solidFill>
              </a:rPr>
              <a:t>Task 4 Here</a:t>
            </a:r>
            <a:endParaRPr lang="en-US" sz="2400" b="1" i="1">
              <a:solidFill>
                <a:schemeClr val="bg1"/>
              </a:solidFill>
            </a:endParaRPr>
          </a:p>
        </p:txBody>
      </p:sp>
      <p:sp>
        <p:nvSpPr>
          <p:cNvPr id="7823" name="TextBox 7822" hidden="1"/>
          <p:cNvSpPr txBox="1"/>
          <p:nvPr>
            <p:custDataLst>
              <p:tags r:id="rId65"/>
            </p:custDataLst>
          </p:nvPr>
        </p:nvSpPr>
        <p:spPr>
          <a:xfrm>
            <a:off x="12700" y="12700"/>
            <a:ext cx="65" cy="215444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400">
              <a:solidFill>
                <a:srgbClr val="17406D"/>
              </a:solidFill>
              <a:latin typeface="Century Gothic" panose="020B0502020202020204" pitchFamily="34" charset="0"/>
            </a:endParaRPr>
          </a:p>
        </p:txBody>
      </p:sp>
      <p:sp>
        <p:nvSpPr>
          <p:cNvPr id="7821" name="TextBox 7820"/>
          <p:cNvSpPr txBox="1"/>
          <p:nvPr>
            <p:custDataLst>
              <p:tags r:id="rId66"/>
            </p:custDataLst>
          </p:nvPr>
        </p:nvSpPr>
        <p:spPr>
          <a:xfrm>
            <a:off x="2953909" y="3093720"/>
            <a:ext cx="1290638" cy="21336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600" smtClean="0">
                <a:solidFill>
                  <a:srgbClr val="17406D"/>
                </a:solidFill>
              </a:rPr>
              <a:t>Jun 18 - Sep 6</a:t>
            </a:r>
            <a:endParaRPr lang="en-US" sz="1600">
              <a:solidFill>
                <a:srgbClr val="17406D"/>
              </a:solidFill>
            </a:endParaRPr>
          </a:p>
        </p:txBody>
      </p:sp>
      <p:sp>
        <p:nvSpPr>
          <p:cNvPr id="7828" name="TextBox 7827"/>
          <p:cNvSpPr txBox="1"/>
          <p:nvPr>
            <p:custDataLst>
              <p:tags r:id="rId67"/>
            </p:custDataLst>
          </p:nvPr>
        </p:nvSpPr>
        <p:spPr>
          <a:xfrm>
            <a:off x="3695822" y="2769355"/>
            <a:ext cx="1458156" cy="369332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2400" b="1" i="1" smtClean="0">
                <a:solidFill>
                  <a:schemeClr val="bg1"/>
                </a:solidFill>
              </a:rPr>
              <a:t>Task 3 Here</a:t>
            </a:r>
            <a:endParaRPr lang="en-US" sz="2400" b="1" i="1">
              <a:solidFill>
                <a:schemeClr val="bg1"/>
              </a:solidFill>
            </a:endParaRPr>
          </a:p>
        </p:txBody>
      </p:sp>
      <p:sp>
        <p:nvSpPr>
          <p:cNvPr id="7840" name="TextBox 7839" hidden="1"/>
          <p:cNvSpPr txBox="1"/>
          <p:nvPr>
            <p:custDataLst>
              <p:tags r:id="rId68"/>
            </p:custDataLst>
          </p:nvPr>
        </p:nvSpPr>
        <p:spPr>
          <a:xfrm>
            <a:off x="12700" y="12700"/>
            <a:ext cx="65" cy="215444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400">
              <a:solidFill>
                <a:srgbClr val="17406D"/>
              </a:solidFill>
              <a:latin typeface="Century Gothic" panose="020B0502020202020204" pitchFamily="34" charset="0"/>
            </a:endParaRPr>
          </a:p>
        </p:txBody>
      </p:sp>
      <p:sp>
        <p:nvSpPr>
          <p:cNvPr id="7838" name="TextBox 7837"/>
          <p:cNvSpPr txBox="1"/>
          <p:nvPr>
            <p:custDataLst>
              <p:tags r:id="rId69"/>
            </p:custDataLst>
          </p:nvPr>
        </p:nvSpPr>
        <p:spPr>
          <a:xfrm>
            <a:off x="4204251" y="2473960"/>
            <a:ext cx="1316038" cy="21336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600" smtClean="0">
                <a:solidFill>
                  <a:srgbClr val="17406D"/>
                </a:solidFill>
              </a:rPr>
              <a:t>Jul 22 - Sep 30</a:t>
            </a:r>
            <a:endParaRPr lang="en-US" sz="1600">
              <a:solidFill>
                <a:srgbClr val="17406D"/>
              </a:solidFill>
            </a:endParaRPr>
          </a:p>
        </p:txBody>
      </p:sp>
      <p:sp>
        <p:nvSpPr>
          <p:cNvPr id="7845" name="TextBox 7844"/>
          <p:cNvSpPr txBox="1"/>
          <p:nvPr>
            <p:custDataLst>
              <p:tags r:id="rId70"/>
            </p:custDataLst>
          </p:nvPr>
        </p:nvSpPr>
        <p:spPr>
          <a:xfrm>
            <a:off x="4762292" y="2149595"/>
            <a:ext cx="1458156" cy="369332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2400" b="1" i="1" smtClean="0">
                <a:solidFill>
                  <a:schemeClr val="bg1"/>
                </a:solidFill>
              </a:rPr>
              <a:t>Task 2 Here</a:t>
            </a:r>
            <a:endParaRPr lang="en-US" sz="2400" b="1" i="1">
              <a:solidFill>
                <a:schemeClr val="bg1"/>
              </a:solidFill>
            </a:endParaRPr>
          </a:p>
        </p:txBody>
      </p:sp>
      <p:sp>
        <p:nvSpPr>
          <p:cNvPr id="7857" name="TextBox 7856" hidden="1"/>
          <p:cNvSpPr txBox="1"/>
          <p:nvPr>
            <p:custDataLst>
              <p:tags r:id="rId71"/>
            </p:custDataLst>
          </p:nvPr>
        </p:nvSpPr>
        <p:spPr>
          <a:xfrm>
            <a:off x="12700" y="12700"/>
            <a:ext cx="65" cy="215444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endParaRPr lang="en-US" sz="1400">
              <a:solidFill>
                <a:srgbClr val="17406D"/>
              </a:solidFill>
              <a:latin typeface="Century Gothic" panose="020B0502020202020204" pitchFamily="34" charset="0"/>
            </a:endParaRPr>
          </a:p>
        </p:txBody>
      </p:sp>
      <p:sp>
        <p:nvSpPr>
          <p:cNvPr id="7855" name="TextBox 7854"/>
          <p:cNvSpPr txBox="1"/>
          <p:nvPr>
            <p:custDataLst>
              <p:tags r:id="rId72"/>
            </p:custDataLst>
          </p:nvPr>
        </p:nvSpPr>
        <p:spPr>
          <a:xfrm>
            <a:off x="1703566" y="1854200"/>
            <a:ext cx="1371600" cy="21336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en-US" sz="1600" smtClean="0">
                <a:solidFill>
                  <a:srgbClr val="17406D"/>
                </a:solidFill>
              </a:rPr>
              <a:t>May 15 - Jul 22</a:t>
            </a:r>
            <a:endParaRPr lang="en-US" sz="1600">
              <a:solidFill>
                <a:srgbClr val="17406D"/>
              </a:solidFill>
            </a:endParaRPr>
          </a:p>
        </p:txBody>
      </p:sp>
      <p:sp>
        <p:nvSpPr>
          <p:cNvPr id="7862" name="TextBox 7861"/>
          <p:cNvSpPr txBox="1"/>
          <p:nvPr>
            <p:custDataLst>
              <p:tags r:id="rId73"/>
            </p:custDataLst>
          </p:nvPr>
        </p:nvSpPr>
        <p:spPr>
          <a:xfrm>
            <a:off x="2224832" y="1529835"/>
            <a:ext cx="1458156" cy="369332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spAutoFit/>
          </a:bodyPr>
          <a:lstStyle/>
          <a:p>
            <a:pPr algn="ctr"/>
            <a:r>
              <a:rPr lang="en-US" sz="2400" b="1" i="1" smtClean="0">
                <a:solidFill>
                  <a:schemeClr val="bg1"/>
                </a:solidFill>
              </a:rPr>
              <a:t>Task 1 Here</a:t>
            </a:r>
            <a:endParaRPr lang="en-US" sz="2400" b="1" i="1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52873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0" y="0"/>
            <a:ext cx="9143999" cy="121672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0975" y="186974"/>
            <a:ext cx="88289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  <a:t>You can easily change this template or build new</a:t>
            </a:r>
            <a:br>
              <a:rPr lang="en-US" sz="2400" dirty="0" smtClean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</a:br>
            <a:r>
              <a:rPr lang="en-US" sz="2400" dirty="0" smtClean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  <a:t>timelines quickly, right </a:t>
            </a:r>
            <a:r>
              <a:rPr lang="en-US" sz="2400" dirty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  <a:t>inside PowerPoint!</a:t>
            </a:r>
            <a:endParaRPr lang="en-US" sz="2400" dirty="0" smtClean="0">
              <a:solidFill>
                <a:prstClr val="white"/>
              </a:solidFill>
              <a:latin typeface="Segoe UI Light" panose="020B0502040204020203" pitchFamily="34" charset="0"/>
              <a:ea typeface="Segoe UI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4620" y="1724223"/>
            <a:ext cx="43514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Office Timeline is a </a:t>
            </a:r>
            <a:r>
              <a:rPr 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FREE</a:t>
            </a:r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award </a:t>
            </a:r>
            <a: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winning, </a:t>
            </a:r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timeline maker </a:t>
            </a:r>
            <a: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that's really easy to use</a:t>
            </a:r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en-US" sz="1600" dirty="0">
              <a:solidFill>
                <a:prstClr val="black">
                  <a:lumMod val="65000"/>
                  <a:lumOff val="35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39949" y="2455947"/>
            <a:ext cx="3541526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D24726"/>
                </a:solidFill>
              </a:rPr>
              <a:t>Simple, easy-to-use wizards.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D24726"/>
                </a:solidFill>
              </a:rPr>
              <a:t>Professional, quick results.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D24726"/>
                </a:solidFill>
              </a:rPr>
              <a:t>Built directly into PowerPoint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23632" y="4523873"/>
            <a:ext cx="4005644" cy="2101181"/>
          </a:xfrm>
          <a:prstGeom prst="rect">
            <a:avLst/>
          </a:prstGeom>
          <a:gradFill flip="none" rotWithShape="1">
            <a:gsLst>
              <a:gs pos="0">
                <a:srgbClr val="F2F2F2"/>
              </a:gs>
              <a:gs pos="85000">
                <a:schemeClr val="bg1"/>
              </a:gs>
              <a:gs pos="15000">
                <a:schemeClr val="bg1"/>
              </a:gs>
              <a:gs pos="100000">
                <a:srgbClr val="F2F2F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3632" y="4757061"/>
            <a:ext cx="4005644" cy="15814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3632" y="1472852"/>
            <a:ext cx="4005644" cy="2477929"/>
          </a:xfrm>
          <a:prstGeom prst="rect">
            <a:avLst/>
          </a:prstGeom>
          <a:effectLst>
            <a:outerShdw blurRad="165100" algn="ctr" rotWithShape="0">
              <a:prstClr val="black">
                <a:alpha val="3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7450" y="3725587"/>
            <a:ext cx="4136708" cy="2477929"/>
          </a:xfrm>
          <a:prstGeom prst="rect">
            <a:avLst/>
          </a:prstGeom>
          <a:effectLst>
            <a:outerShdw blurRad="165100" algn="ctr" rotWithShape="0">
              <a:prstClr val="black">
                <a:alpha val="30000"/>
              </a:prstClr>
            </a:outerShdw>
          </a:effectLst>
        </p:spPr>
      </p:pic>
      <p:grpSp>
        <p:nvGrpSpPr>
          <p:cNvPr id="10" name="Group 9"/>
          <p:cNvGrpSpPr/>
          <p:nvPr/>
        </p:nvGrpSpPr>
        <p:grpSpPr>
          <a:xfrm>
            <a:off x="4723632" y="4011707"/>
            <a:ext cx="4036463" cy="400110"/>
            <a:chOff x="4723632" y="4011707"/>
            <a:chExt cx="4036463" cy="400110"/>
          </a:xfrm>
        </p:grpSpPr>
        <p:sp>
          <p:nvSpPr>
            <p:cNvPr id="28" name="Rectangle 27"/>
            <p:cNvSpPr/>
            <p:nvPr/>
          </p:nvSpPr>
          <p:spPr>
            <a:xfrm>
              <a:off x="5099779" y="4071531"/>
              <a:ext cx="366031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Open your template or select a new one.</a:t>
              </a:r>
              <a:endParaRPr 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4723632" y="4011707"/>
              <a:ext cx="381000" cy="400110"/>
              <a:chOff x="4723632" y="4011707"/>
              <a:chExt cx="381000" cy="400110"/>
            </a:xfrm>
          </p:grpSpPr>
          <p:sp>
            <p:nvSpPr>
              <p:cNvPr id="4" name="Oval 3"/>
              <p:cNvSpPr/>
              <p:nvPr/>
            </p:nvSpPr>
            <p:spPr>
              <a:xfrm>
                <a:off x="4723632" y="4019531"/>
                <a:ext cx="381000" cy="381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4754451" y="4011707"/>
                <a:ext cx="314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prstClr val="white">
                        <a:lumMod val="95000"/>
                      </a:prstClr>
                    </a:solidFill>
                    <a:ea typeface="Segoe UI" pitchFamily="34" charset="0"/>
                    <a:cs typeface="Segoe UI" pitchFamily="34" charset="0"/>
                  </a:rPr>
                  <a:t>1</a:t>
                </a:r>
                <a:endParaRPr lang="en-US" sz="2000" b="1" dirty="0">
                  <a:solidFill>
                    <a:prstClr val="white">
                      <a:lumMod val="95000"/>
                    </a:prstClr>
                  </a:solidFill>
                </a:endParaRPr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294620" y="6299518"/>
            <a:ext cx="3603094" cy="400110"/>
            <a:chOff x="4723632" y="4011707"/>
            <a:chExt cx="3603094" cy="400110"/>
          </a:xfrm>
        </p:grpSpPr>
        <p:sp>
          <p:nvSpPr>
            <p:cNvPr id="22" name="Rectangle 21"/>
            <p:cNvSpPr/>
            <p:nvPr/>
          </p:nvSpPr>
          <p:spPr>
            <a:xfrm>
              <a:off x="5099779" y="4071531"/>
              <a:ext cx="3226947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Choose </a:t>
              </a:r>
              <a:r>
                <a:rPr lang="en-US" sz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dates, colors and shapes.</a:t>
              </a: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4723632" y="4011707"/>
              <a:ext cx="381000" cy="400110"/>
              <a:chOff x="4723632" y="4011707"/>
              <a:chExt cx="381000" cy="400110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4723632" y="4019531"/>
                <a:ext cx="381000" cy="381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4754451" y="4011707"/>
                <a:ext cx="314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 smtClean="0">
                    <a:solidFill>
                      <a:prstClr val="white">
                        <a:lumMod val="95000"/>
                      </a:prstClr>
                    </a:solidFill>
                    <a:ea typeface="Segoe UI" pitchFamily="34" charset="0"/>
                    <a:cs typeface="Segoe UI" pitchFamily="34" charset="0"/>
                  </a:rPr>
                  <a:t>2</a:t>
                </a:r>
                <a:endParaRPr lang="en-US" sz="2000" b="1" dirty="0">
                  <a:solidFill>
                    <a:prstClr val="white">
                      <a:lumMod val="95000"/>
                    </a:prstClr>
                  </a:solidFill>
                </a:endParaRPr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4746430" y="6288232"/>
            <a:ext cx="3616348" cy="400110"/>
            <a:chOff x="4723632" y="4011707"/>
            <a:chExt cx="3616348" cy="400110"/>
          </a:xfrm>
        </p:grpSpPr>
        <p:sp>
          <p:nvSpPr>
            <p:cNvPr id="34" name="Rectangle 33"/>
            <p:cNvSpPr/>
            <p:nvPr/>
          </p:nvSpPr>
          <p:spPr>
            <a:xfrm>
              <a:off x="5113033" y="4084783"/>
              <a:ext cx="3226947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Click Finish to create your slide.</a:t>
              </a:r>
              <a:endParaRPr 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4723632" y="4011707"/>
              <a:ext cx="381000" cy="400110"/>
              <a:chOff x="4723632" y="4011707"/>
              <a:chExt cx="381000" cy="400110"/>
            </a:xfrm>
          </p:grpSpPr>
          <p:sp>
            <p:nvSpPr>
              <p:cNvPr id="36" name="Oval 35"/>
              <p:cNvSpPr/>
              <p:nvPr/>
            </p:nvSpPr>
            <p:spPr>
              <a:xfrm>
                <a:off x="4723632" y="4019531"/>
                <a:ext cx="381000" cy="381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4754451" y="4011707"/>
                <a:ext cx="314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prstClr val="white">
                        <a:lumMod val="95000"/>
                      </a:prstClr>
                    </a:solidFill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516024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47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reate Timelin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0" y="139448"/>
            <a:ext cx="266700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Straight Connector 31"/>
          <p:cNvCxnSpPr/>
          <p:nvPr/>
        </p:nvCxnSpPr>
        <p:spPr>
          <a:xfrm flipH="1">
            <a:off x="1979944" y="1195820"/>
            <a:ext cx="5131468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2">
                    <a:lumMod val="100000"/>
                    <a:alpha val="0"/>
                  </a:schemeClr>
                </a:gs>
                <a:gs pos="50000">
                  <a:schemeClr val="accent2">
                    <a:lumMod val="20000"/>
                    <a:lumOff val="80000"/>
                    <a:alpha val="39000"/>
                  </a:schemeClr>
                </a:gs>
                <a:gs pos="100000">
                  <a:schemeClr val="accent2">
                    <a:lumMod val="100000"/>
                    <a:alpha val="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5905500" y="5691821"/>
            <a:ext cx="2946196" cy="788196"/>
            <a:chOff x="5902728" y="2160769"/>
            <a:chExt cx="2946196" cy="788196"/>
          </a:xfrm>
        </p:grpSpPr>
        <p:sp>
          <p:nvSpPr>
            <p:cNvPr id="33" name="Rounded Rectangle 32">
              <a:hlinkClick r:id="rId3"/>
            </p:cNvPr>
            <p:cNvSpPr/>
            <p:nvPr/>
          </p:nvSpPr>
          <p:spPr>
            <a:xfrm>
              <a:off x="5902728" y="2160769"/>
              <a:ext cx="2630808" cy="577955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prstClr val="white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Download Now</a:t>
              </a:r>
              <a:endParaRPr lang="en-US" sz="2400" dirty="0">
                <a:solidFill>
                  <a:prstClr val="white"/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34" name="Picture 6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9045" y="2288673"/>
              <a:ext cx="359477" cy="342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5" name="TextBox 34">
              <a:hlinkClick r:id="rId6"/>
            </p:cNvPr>
            <p:cNvSpPr txBox="1"/>
            <p:nvPr/>
          </p:nvSpPr>
          <p:spPr>
            <a:xfrm>
              <a:off x="5932294" y="2641188"/>
              <a:ext cx="29166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u="sng" dirty="0" err="1" smtClean="0">
                  <a:solidFill>
                    <a:prstClr val="white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www.ganttcharts.net</a:t>
              </a:r>
              <a:endParaRPr lang="en-US" sz="1400" u="sng" dirty="0" smtClean="0">
                <a:solidFill>
                  <a:prstClr val="white"/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26" name="Rounded Rectangle 25">
            <a:hlinkClick r:id="rId6"/>
          </p:cNvPr>
          <p:cNvSpPr/>
          <p:nvPr/>
        </p:nvSpPr>
        <p:spPr>
          <a:xfrm>
            <a:off x="1616502" y="1399996"/>
            <a:ext cx="4189739" cy="62546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prstClr val="whit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Get the Free Edition Now</a:t>
            </a:r>
            <a:endParaRPr lang="en-US" sz="2400" dirty="0">
              <a:solidFill>
                <a:prstClr val="white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16502" y="1939492"/>
            <a:ext cx="46592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C0504D">
                    <a:lumMod val="40000"/>
                    <a:lumOff val="60000"/>
                  </a:srgbClr>
                </a:solidFill>
                <a:ea typeface="Segoe UI" pitchFamily="34" charset="0"/>
                <a:cs typeface="Segoe UI" pitchFamily="34" charset="0"/>
              </a:rPr>
              <a:t>Easily edit this template and create other </a:t>
            </a:r>
            <a:br>
              <a:rPr lang="en-US" sz="1600" dirty="0" smtClean="0">
                <a:solidFill>
                  <a:srgbClr val="C0504D">
                    <a:lumMod val="40000"/>
                    <a:lumOff val="60000"/>
                  </a:srgbClr>
                </a:solidFill>
                <a:ea typeface="Segoe UI" pitchFamily="34" charset="0"/>
                <a:cs typeface="Segoe UI" pitchFamily="34" charset="0"/>
              </a:rPr>
            </a:br>
            <a:r>
              <a:rPr lang="en-US" sz="1600" dirty="0" smtClean="0">
                <a:solidFill>
                  <a:srgbClr val="C0504D">
                    <a:lumMod val="40000"/>
                    <a:lumOff val="60000"/>
                  </a:srgbClr>
                </a:solidFill>
                <a:ea typeface="Segoe UI" pitchFamily="34" charset="0"/>
                <a:cs typeface="Segoe UI" pitchFamily="34" charset="0"/>
              </a:rPr>
              <a:t>beautiful timelines quickly, right inside PowerPoint.</a:t>
            </a:r>
            <a:endParaRPr lang="en-US" sz="1600" dirty="0">
              <a:solidFill>
                <a:srgbClr val="C0504D">
                  <a:lumMod val="40000"/>
                  <a:lumOff val="60000"/>
                </a:srgbClr>
              </a:soli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07794" y="1374611"/>
            <a:ext cx="1179576" cy="1203002"/>
            <a:chOff x="443854" y="1285619"/>
            <a:chExt cx="1179576" cy="1203002"/>
          </a:xfrm>
        </p:grpSpPr>
        <p:sp>
          <p:nvSpPr>
            <p:cNvPr id="41" name="Rectangle 40"/>
            <p:cNvSpPr/>
            <p:nvPr/>
          </p:nvSpPr>
          <p:spPr>
            <a:xfrm>
              <a:off x="443854" y="1285619"/>
              <a:ext cx="1179576" cy="120300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43854" y="1590419"/>
              <a:ext cx="11795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>
                      <a:lumMod val="95000"/>
                    </a:prstClr>
                  </a:solidFill>
                  <a:latin typeface="Arial Narrow" panose="020B0606020202030204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FREE DOWNLOAD</a:t>
              </a:r>
              <a:endParaRPr lang="en-US" sz="1600" dirty="0">
                <a:solidFill>
                  <a:prstClr val="white">
                    <a:lumMod val="95000"/>
                  </a:prstClr>
                </a:solidFill>
                <a:latin typeface="Arial Narrow" panose="020B0606020202030204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0" y="2867867"/>
            <a:ext cx="9144000" cy="2668464"/>
            <a:chOff x="0" y="2742826"/>
            <a:chExt cx="9144000" cy="2668464"/>
          </a:xfrm>
        </p:grpSpPr>
        <p:grpSp>
          <p:nvGrpSpPr>
            <p:cNvPr id="10" name="Group 9"/>
            <p:cNvGrpSpPr/>
            <p:nvPr/>
          </p:nvGrpSpPr>
          <p:grpSpPr>
            <a:xfrm>
              <a:off x="0" y="2742826"/>
              <a:ext cx="9144000" cy="2668464"/>
              <a:chOff x="0" y="1141536"/>
              <a:chExt cx="9144000" cy="2668464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7" cstate="print"/>
              <a:srcRect r="36007"/>
              <a:stretch/>
            </p:blipFill>
            <p:spPr>
              <a:xfrm>
                <a:off x="6339247" y="1240324"/>
                <a:ext cx="2804753" cy="2464725"/>
              </a:xfrm>
              <a:prstGeom prst="rect">
                <a:avLst/>
              </a:prstGeom>
            </p:spPr>
          </p:pic>
          <p:pic>
            <p:nvPicPr>
              <p:cNvPr id="2054" name="Picture 6" descr="https://www.officetimeline.com/img/hero/example-timeline-consulting.jpg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/>
            </p:blipFill>
            <p:spPr bwMode="auto">
              <a:xfrm>
                <a:off x="0" y="1238466"/>
                <a:ext cx="2633785" cy="24691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7" name="Straight Connector 6"/>
              <p:cNvCxnSpPr/>
              <p:nvPr/>
            </p:nvCxnSpPr>
            <p:spPr>
              <a:xfrm>
                <a:off x="2381641" y="1150235"/>
                <a:ext cx="0" cy="2659765"/>
              </a:xfrm>
              <a:prstGeom prst="line">
                <a:avLst/>
              </a:prstGeom>
              <a:ln w="19050">
                <a:solidFill>
                  <a:srgbClr val="D247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6713830" y="1141536"/>
                <a:ext cx="0" cy="2659765"/>
              </a:xfrm>
              <a:prstGeom prst="line">
                <a:avLst/>
              </a:prstGeom>
              <a:ln w="19050">
                <a:solidFill>
                  <a:srgbClr val="D247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052" name="Picture 4" descr="http://localhost:39329/img/hero/example-timeline-IT.jpg"/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/>
            </p:blipFill>
            <p:spPr bwMode="auto">
              <a:xfrm>
                <a:off x="2389662" y="1238467"/>
                <a:ext cx="4312032" cy="2469116"/>
              </a:xfrm>
              <a:prstGeom prst="rect">
                <a:avLst/>
              </a:prstGeom>
              <a:noFill/>
              <a:effectLst>
                <a:outerShdw blurRad="1651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4" name="TextBox 43"/>
            <p:cNvSpPr txBox="1"/>
            <p:nvPr/>
          </p:nvSpPr>
          <p:spPr>
            <a:xfrm>
              <a:off x="3355363" y="5107008"/>
              <a:ext cx="264527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prstClr val="white">
                      <a:lumMod val="75000"/>
                    </a:prstClr>
                  </a:solidFill>
                </a:rPr>
                <a:t>Copyright © 2012, Office Timeline, LLC.  All rights reserved.</a:t>
              </a:r>
              <a:endParaRPr lang="en-US" sz="80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90680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47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09594" y="6443933"/>
            <a:ext cx="32672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rgbClr val="C0504D">
                    <a:lumMod val="40000"/>
                    <a:lumOff val="60000"/>
                  </a:srgbClr>
                </a:solidFill>
              </a:rPr>
              <a:t>Copyright © 2012, Office Timeline, LLC.  All rights reserved.</a:t>
            </a:r>
            <a:endParaRPr lang="en-US" sz="1000" dirty="0">
              <a:solidFill>
                <a:srgbClr val="C0504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16838" y="1318224"/>
            <a:ext cx="4046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  <a:t>Stand out in a competitive market</a:t>
            </a:r>
            <a:r>
              <a:rPr lang="en-US" sz="2800" dirty="0" smtClean="0">
                <a:solidFill>
                  <a:prstClr val="white"/>
                </a:solidFill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  <a:t>.</a:t>
            </a:r>
            <a:endParaRPr lang="en-US" sz="2800" dirty="0">
              <a:solidFill>
                <a:prstClr val="white"/>
              </a:solidFill>
              <a:latin typeface="Segoe UI Light" panose="020B0502040204020203" pitchFamily="34" charset="0"/>
              <a:ea typeface="Segoe UI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2048" name="Group 2047"/>
          <p:cNvGrpSpPr/>
          <p:nvPr/>
        </p:nvGrpSpPr>
        <p:grpSpPr>
          <a:xfrm>
            <a:off x="4547113" y="3466353"/>
            <a:ext cx="4316150" cy="2998616"/>
            <a:chOff x="4547113" y="3091297"/>
            <a:chExt cx="4316150" cy="2998616"/>
          </a:xfrm>
        </p:grpSpPr>
        <p:sp>
          <p:nvSpPr>
            <p:cNvPr id="13" name="Rectangle 12"/>
            <p:cNvSpPr/>
            <p:nvPr/>
          </p:nvSpPr>
          <p:spPr>
            <a:xfrm>
              <a:off x="4547113" y="3091297"/>
              <a:ext cx="776175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500" dirty="0" smtClean="0">
                  <a:solidFill>
                    <a:srgbClr val="DB6D52"/>
                  </a:solidFill>
                  <a:latin typeface="Franklin Gothic Book" pitchFamily="34" charset="0"/>
                  <a:ea typeface="Segoe UI" pitchFamily="34" charset="0"/>
                  <a:cs typeface="Segoe UI" pitchFamily="34" charset="0"/>
                </a:rPr>
                <a:t>“</a:t>
              </a:r>
              <a:endParaRPr lang="en-US" sz="11500" dirty="0">
                <a:solidFill>
                  <a:srgbClr val="DB6D52"/>
                </a:solidFill>
                <a:latin typeface="Franklin Gothic Book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323288" y="3526406"/>
              <a:ext cx="3539975" cy="22929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300" dirty="0" smtClean="0">
                  <a:solidFill>
                    <a:srgbClr val="C0504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“I love this! I’ve been creating all these graphics manually for months and just wanted to smack myself upside the head when I saw this.”</a:t>
              </a:r>
            </a:p>
            <a:p>
              <a:endParaRPr lang="en-US" sz="1300" dirty="0">
                <a:solidFill>
                  <a:srgbClr val="C0504D">
                    <a:lumMod val="20000"/>
                    <a:lumOff val="80000"/>
                  </a:srgb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  <a:p>
              <a:r>
                <a:rPr lang="en-US" sz="1300" dirty="0" smtClean="0">
                  <a:solidFill>
                    <a:srgbClr val="C0504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“I can’t believe I’ve been using VISIO all these years!  I've been missing out.”</a:t>
              </a:r>
            </a:p>
            <a:p>
              <a:endParaRPr lang="en-US" sz="1300" dirty="0">
                <a:solidFill>
                  <a:srgbClr val="C0504D">
                    <a:lumMod val="20000"/>
                    <a:lumOff val="80000"/>
                  </a:srgb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  <a:p>
              <a:r>
                <a:rPr lang="en-US" sz="1300" dirty="0" smtClean="0">
                  <a:solidFill>
                    <a:srgbClr val="C0504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“</a:t>
              </a:r>
              <a:r>
                <a:rPr lang="en-US" sz="1300" dirty="0">
                  <a:solidFill>
                    <a:srgbClr val="C0504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I've been building timelines for 22 years and this is the first tool I have found that quickly makes the kinds of slides my clients and management expect  to see. </a:t>
              </a:r>
              <a:endParaRPr lang="en-US" sz="1300" dirty="0" smtClean="0">
                <a:solidFill>
                  <a:srgbClr val="C0504D">
                    <a:lumMod val="20000"/>
                    <a:lumOff val="80000"/>
                  </a:srgb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5285666" y="3170250"/>
              <a:ext cx="0" cy="2919663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2">
                      <a:lumMod val="100000"/>
                      <a:alpha val="0"/>
                    </a:schemeClr>
                  </a:gs>
                  <a:gs pos="50000">
                    <a:schemeClr val="accent2">
                      <a:lumMod val="20000"/>
                      <a:lumOff val="80000"/>
                      <a:alpha val="39000"/>
                    </a:schemeClr>
                  </a:gs>
                  <a:gs pos="100000">
                    <a:schemeClr val="accent2">
                      <a:lumMod val="100000"/>
                      <a:alpha val="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E:\dropbox\Dropbox\timelines\tim\bg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101" y="1342287"/>
            <a:ext cx="4162425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981085" y="2389135"/>
            <a:ext cx="37179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C0504D">
                    <a:lumMod val="40000"/>
                    <a:lumOff val="6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Impress customers, colleagues, and </a:t>
            </a:r>
            <a:r>
              <a:rPr lang="en-US" sz="1600" dirty="0" smtClean="0">
                <a:solidFill>
                  <a:srgbClr val="C0504D">
                    <a:lumMod val="40000"/>
                    <a:lumOff val="6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managers with professional timeline presentations built right from PowerPoint.  </a:t>
            </a:r>
            <a:endParaRPr lang="en-US" sz="1600" dirty="0">
              <a:solidFill>
                <a:srgbClr val="C0504D">
                  <a:lumMod val="40000"/>
                  <a:lumOff val="60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2" descr="Create Timelin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5600"/>
            <a:ext cx="266700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20509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JSZW5kZXJpbmdPcHRpb25zIjp7Ik1pbGVzdG9uZXNPdmVybGFwcGluZ0hhbmRsaW5nT3B0aW9ucyI6MiwiVGFza3NXaXRoVGl0bGVzTG9uZ2VyVGhhblRoZVRhc2tTaGFwZURldGVjdGVkIjpmYWxzZX0sIlJlbmRlcmluZ01hcCI6eyJNaWxlc3RvbmVzIjpbeyJNaWxlc3RvbmVJZCI6ImJiNTMyMzQ3LTZiNzctNDU1YS05Nzg5LTI5ZWJiNzk0YTE5YiIsIlRpdGxlU2hhcGVOYW1lIjoiVGV4dEJveCA3NzQyIiwiRGF0ZVNoYXBlTmFtZSI6IlRleHRCb3ggNzc0NCIsIk1hcmtlclNoYXBlTmFtZSI6IkNoZXZyb24gNzczOSIsIkNvbm5lY3RvclNoYXBlTmFtZSI6IlN0cmFpZ2h0IENvbm5lY3RvciA3NzQ2In0seyJNaWxlc3RvbmVJZCI6ImQ2YmU1ZWY0LTI5MTEtNDU5ZC04NmZiLTAyMmQyOTAxODU4OCIsIlRpdGxlU2hhcGVOYW1lIjoiVGV4dEJveCA3NzUxIiwiRGF0ZVNoYXBlTmFtZSI6IlRleHRCb3ggNzc1MyIsIk1hcmtlclNoYXBlTmFtZSI6IkNoZXZyb24gNzc0OCIsIkNvbm5lY3RvclNoYXBlTmFtZSI6IlN0cmFpZ2h0IENvbm5lY3RvciA3NzU1In0seyJNaWxlc3RvbmVJZCI6IjY0NGFiOWY3LTA0MTAtNDRmMC05MGE0LTYzMzNjMDRkZjAzOCIsIlRpdGxlU2hhcGVOYW1lIjoiVGV4dEJveCA3NzYwIiwiRGF0ZVNoYXBlTmFtZSI6IlRleHRCb3ggNzc2MiIsIk1hcmtlclNoYXBlTmFtZSI6IkNoZXZyb24gNzc1NyIsIkNvbm5lY3RvclNoYXBlTmFtZSI6IlN0cmFpZ2h0IENvbm5lY3RvciA3NzY0In0seyJNaWxlc3RvbmVJZCI6ImRiYzBjNDRhLTZmYmEtNDg1YS05ODI4LWMzZWU3Y2Q1YzZlZiIsIlRpdGxlU2hhcGVOYW1lIjoiVGV4dEJveCA3NzY5IiwiRGF0ZVNoYXBlTmFtZSI6IlRleHRCb3ggNzc3MSIsIk1hcmtlclNoYXBlTmFtZSI6IkNoZXZyb24gNzc2NiIsIkNvbm5lY3RvclNoYXBlTmFtZSI6IlN0cmFpZ2h0IENvbm5lY3RvciA3NzczIn0seyJNaWxlc3RvbmVJZCI6IjRiZGQ2MDZmLTA4MTAtNDg2ZC1iMDQzLTkwOThlNTQ5YjZhZSIsIlRpdGxlU2hhcGVOYW1lIjoiVGV4dEJveCA3Nzc4IiwiRGF0ZVNoYXBlTmFtZSI6IlRleHRCb3ggNzc4MCIsIk1hcmtlclNoYXBlTmFtZSI6IkNoZXZyb24gNzc3NSIsIkNvbm5lY3RvclNoYXBlTmFtZSI6IlN0cmFpZ2h0IENvbm5lY3RvciA3NzgyIn1dLCJUYXNrcyI6W3siVGFza0lkIjoiNmQ0ODNiZmQtZDNmZS00NzI5LWFlZTAtOGNjMTk4MTQ2NzhkIiwiVGl0bGVTaGFwZU5hbWUiOiJUZXh0Qm94IDc3OTMiLCJEdXJhdGlvblRleHRTaGFwZU5hbWUiOm51bGwsIlNlZ21lbnRTaGFwZU5hbWUiOiJDaGV2cm9uIDc3OTEiLCJWZXJ0aWNhbExlZnRDb25uZWN0b3JTaGFwZU5hbWUiOiJTdHJhaWdodCBDb25uZWN0b3IgNzc5OCIsIlZlcnRpY2FsUmlnaHRDb25uZWN0b3JTaGFwZU5hbWUiOiJTdHJhaWdodCBDb25uZWN0b3IgNzgwMCIsIkhvcml6b250YWxDb25uZWN0b3JTaGFwZU5hbWUiOiJTdHJhaWdodCBDb25uZWN0b3IgNzc5NiIsIkxlZnREYXRlU2hhcGVOYW1lIjoiVGV4dEJveCA3Nzg2IiwiUmlnaHREYXRlU2hhcGVOYW1lIjoiVGV4dEJveCA3Nzg4In0seyJUYXNrSWQiOiJkZmVmOGU1Ny0yMWVmLTRlMjgtOTk0Yy01NTE1MjU4OGViODEiLCJUaXRsZVNoYXBlTmFtZSI6IlRleHRCb3ggNzgxMCIsIkR1cmF0aW9uVGV4dFNoYXBlTmFtZSI6bnVsbCwiU2VnbWVudFNoYXBlTmFtZSI6IkNoZXZyb24gNzgwOCIsIlZlcnRpY2FsTGVmdENvbm5lY3RvclNoYXBlTmFtZSI6IlN0cmFpZ2h0IENvbm5lY3RvciA3ODE1IiwiVmVydGljYWxSaWdodENvbm5lY3RvclNoYXBlTmFtZSI6IlN0cmFpZ2h0IENvbm5lY3RvciA3ODE3IiwiSG9yaXpvbnRhbENvbm5lY3RvclNoYXBlTmFtZSI6IlN0cmFpZ2h0IENvbm5lY3RvciA3ODEzIiwiTGVmdERhdGVTaGFwZU5hbWUiOiJUZXh0Qm94IDc4MDMiLCJSaWdodERhdGVTaGFwZU5hbWUiOiJUZXh0Qm94IDc4MDUifSx7IlRhc2tJZCI6ImZiNGYxZGYzLWQzY2YtNGQwMy1iY2JmLTgzMDYwYzliODY1MiIsIlRpdGxlU2hhcGVOYW1lIjoiVGV4dEJveCA3ODI3IiwiRHVyYXRpb25UZXh0U2hhcGVOYW1lIjpudWxsLCJTZWdtZW50U2hhcGVOYW1lIjoiQ2hldnJvbiA3ODI1IiwiVmVydGljYWxMZWZ0Q29ubmVjdG9yU2hhcGVOYW1lIjoiU3RyYWlnaHQgQ29ubmVjdG9yIDc4MzIiLCJWZXJ0aWNhbFJpZ2h0Q29ubmVjdG9yU2hhcGVOYW1lIjoiU3RyYWlnaHQgQ29ubmVjdG9yIDc4MzQiLCJIb3Jpem9udGFsQ29ubmVjdG9yU2hhcGVOYW1lIjoiU3RyYWlnaHQgQ29ubmVjdG9yIDc4MzAiLCJMZWZ0RGF0ZVNoYXBlTmFtZSI6IlRleHRCb3ggNzgyMCIsIlJpZ2h0RGF0ZVNoYXBlTmFtZSI6IlRleHRCb3ggNzgyMiJ9LHsiVGFza0lkIjoiZmYwNjMyODYtY2IwNC00MTViLTg1NzItMGM3M2QxNjI2NDk1IiwiVGl0bGVTaGFwZU5hbWUiOiJUZXh0Qm94IDc4NDQiLCJEdXJhdGlvblRleHRTaGFwZU5hbWUiOm51bGwsIlNlZ21lbnRTaGFwZU5hbWUiOiJDaGV2cm9uIDc4NDIiLCJWZXJ0aWNhbExlZnRDb25uZWN0b3JTaGFwZU5hbWUiOiJTdHJhaWdodCBDb25uZWN0b3IgNzg0OSIsIlZlcnRpY2FsUmlnaHRDb25uZWN0b3JTaGFwZU5hbWUiOiJTdHJhaWdodCBDb25uZWN0b3IgNzg1MSIsIkhvcml6b250YWxDb25uZWN0b3JTaGFwZU5hbWUiOiJTdHJhaWdodCBDb25uZWN0b3IgNzg0NyIsIkxlZnREYXRlU2hhcGVOYW1lIjoiVGV4dEJveCA3ODM3IiwiUmlnaHREYXRlU2hhcGVOYW1lIjoiVGV4dEJveCA3ODM5In0seyJUYXNrSWQiOiIwNTQ2ZTViMC04YjdmLTQ2MjktOGU5YS00YzFlYmMxMzljNmMiLCJUaXRsZVNoYXBlTmFtZSI6IlRleHRCb3ggNzg2MSIsIkR1cmF0aW9uVGV4dFNoYXBlTmFtZSI6bnVsbCwiU2VnbWVudFNoYXBlTmFtZSI6IkNoZXZyb24gNzg1OSIsIlZlcnRpY2FsTGVmdENvbm5lY3RvclNoYXBlTmFtZSI6IlN0cmFpZ2h0IENvbm5lY3RvciA3ODY2IiwiVmVydGljYWxSaWdodENvbm5lY3RvclNoYXBlTmFtZSI6IlN0cmFpZ2h0IENvbm5lY3RvciA3ODY4IiwiSG9yaXpvbnRhbENvbm5lY3RvclNoYXBlTmFtZSI6IlN0cmFpZ2h0IENvbm5lY3RvciA3ODY0IiwiTGVmdERhdGVTaGFwZU5hbWUiOiJUZXh0Qm94IDc4NTQiLCJSaWdodERhdGVTaGFwZU5hbWUiOiJUZXh0Qm94IDc4NTYifV0sIlRpbWViYW5kIjp7IkVsYXBzZWRUaW1lU2hhcGVOYW1lIjoiUmVjdGFuZ2xlIDc3MzQiLCJUb2RheU1hcmtlclNoYXBlTmFtZSI6Iklzb3NjZWxlcyBUcmlhbmdsZSA3NzM2IiwiVG9kYXlNYXJrZXJUZXh0U2hhcGVOYW1lIjoiVGV4dEJveCA3NzM3IiwiUmlnaHRFbmRDYXBzU2hhcGVOYW1lIjoiVGV4dEJveCA3NzMyIiwiTGVmdEVuZENhcHNTaGFwZU5hbWUiOiJUZXh0Qm94IDc3MTMiLCJFbGFwc2VkUmVjdGFuZ2xlU2hhcGVOYW1lIjpudWxsLCJTZWdtZW50U2hhcGVzTmFtZXMiOlsiUmVjdGFuZ2xlIDc3MTEiLCJUZXh0Qm94IDc3MTUiLCJTdHJhaWdodCBDb25uZWN0b3IgNzcxNyIsIlRleHRCb3ggNzcxOCIsIlN0cmFpZ2h0IENvbm5lY3RvciA3NzIwIiwiVGV4dEJveCA3NzIxIiwiU3RyYWlnaHQgQ29ubmVjdG9yIDc3MjMiLCJUZXh0Qm94IDc3MjQiLCJTdHJhaWdodCBDb25uZWN0b3IgNzcyNiIsIlRleHRCb3ggNzcyNyIsIlN0cmFpZ2h0IENvbm5lY3RvciA3NzI5IiwiVGV4dEJveCA3NzMwIl19fSwiRWRpdGlvbiI6MSwiSXNQbHVzRWRpdGlvbiI6dHJ1ZSwiQ3VsdHVyZUluZm9OYW1lIjoiZW4tVVMiLCJWZXJzaW9uIjoiMi4yLjAuMCIsIk1pbGVzdG9uZXMiOlt7IkRhdGVGb3JtYXQiOnsiRm9ybWF0U3RyaW5nIjoiTU0vZGQiLCJTZXBhcmF0b3IiOiIvIiwiVXNlSW50ZXJuYXRpb25hbERhdGVGb3JtYXQiOmZhbHNlfSwiSW50ZXJuYWxJZCI6IjRiZGQ2MDZmLTA4MTAtNDg2ZC1iMDQzLTkwOThlNTQ5YjZhZSIsIlRpdGxlTGVmdCI6MTIyLjUxNzMyNiwiVGl0bGVUb3AiOjQ4MC45NjQwODEsIlRpdGxlSGVpZ2h0IjozNC44OTc0OCwiVGl0bGVUb3BJc0N1c3RvbSI6dHJ1ZSwiVGl0bGVXaWR0aCI6OTguNTMwNDcsIkNvbG9yIjoiNzEsIDExNywgMjMxIiwiVXRjRGF0ZSI6IjIwMTMtMDUtMjhUMDA6MDA6MDBaIiwiVGl0bGUiOiJNaWxlc3RvbmUgMSBIZXJlIiwiU3R5bGUiOjcsIkJlbG93VGltZWJhbmQiOnRydWUsIkN1c3RvbVNldHRpbmdzIjp7IklzRGF0ZVZpc2libGUiOnRydWUsIlRpdGxlRm9udFNldHRpbmdzIjp7IkZvbnRTaXplIjoxOCwiRm9udE5hbWUiOiJDZW50dXJ5IEdvdGhpYyIsIklzQm9sZCI6ZmFsc2UsIklzSXRhbGljIjpmYWxzZSwiSXNVbmRlcmxpbmVkIjpmYWxzZSwiRm9yZWdyb3VuZENvbG9yIjoiNjksIDY5LCA4MSJ9LCJEYXRlRm9udFNldHRpbmdzIjp7IkZvbnRTaXplIjoxNCwiRm9udE5hbWUiOiJDZW50dXJ5IEdvdGhpYyIsIklzQm9sZCI6ZmFsc2UsIklzSXRhbGljIjpmYWxzZSwiSXNVbmRlcmxpbmVkIjpmYWxzZSwiRm9yZWdyb3VuZENvbG9yIjoiNzEsIDExNywgMjMxIn0sIkNvbm5lY3RvclNldHRpbmdzIjp7IkNvbG9yIjoiNzEsIDExNywgMjMxIiwiSXNWaXNpYmxlIjpmYWxzZSwiTGluZVdlaWdodCI6MC4xfX0sIkhpZGVEYXRlIjpmYWxzZSwiU2hhcGVUb3AiOm51bGwsIlF1aWNrU2hhcGVTaXplIjoxfSx7IkRhdGVGb3JtYXQiOnsiRm9ybWF0U3RyaW5nIjoiTU0vZGQiLCJTZXBhcmF0b3IiOiIvIiwiVXNlSW50ZXJuYXRpb25hbERhdGVGb3JtYXQiOmZhbHNlfSwiSW50ZXJuYWxJZCI6ImRiYzBjNDRhLTZmYmEtNDg1YS05ODI4LWMzZWU3Y2Q1YzZlZiIsIlRpdGxlTGVmdCI6MjQ3LjAzMDQsIlRpdGxlVG9wIjo0ODAuOTY0MDgxLCJUaXRsZUhlaWdodCI6MzQuODk3NDgsIlRpdGxlVG9wSXNDdXN0b20iOnRydWUsIlRpdGxlV2lkdGgiOjk4LjUzMDQ3LCJDb2xvciI6IjcxLCAxMTcsIDIzMSIsIlV0Y0RhdGUiOiIyMDEzLTA3LTEwVDAwOjAwOjAwWiIsIlRpdGxlIjoiTWlsZXN0b25lIDIgSGVyZSIsIlN0eWxlIjo3LCJCZWxvd1RpbWViYW5kIjp0cnVlLCJDdXN0b21TZXR0aW5ncyI6eyJJc0RhdGVWaXNpYmxlIjp0cnVlLCJUaXRsZUZvbnRTZXR0aW5ncyI6eyJGb250U2l6ZSI6MTgsIkZvbnROYW1lIjoiQ2VudHVyeSBHb3RoaWMiLCJJc0JvbGQiOmZhbHNlLCJJc0l0YWxpYyI6ZmFsc2UsIklzVW5kZXJsaW5lZCI6ZmFsc2UsIkZvcmVncm91bmRDb2xvciI6IjY5LCA2OSwgODEifSwiRGF0ZUZvbnRTZXR0aW5ncyI6eyJGb250U2l6ZSI6MTQsIkZvbnROYW1lIjoiQ2VudHVyeSBHb3RoaWMiLCJJc0JvbGQiOmZhbHNlLCJJc0l0YWxpYyI6ZmFsc2UsIklzVW5kZXJsaW5lZCI6ZmFsc2UsIkZvcmVncm91bmRDb2xvciI6IjcxLCAxMTcsIDIzMSJ9LCJDb25uZWN0b3JTZXR0aW5ncyI6eyJDb2xvciI6IjcxLCAxMTcsIDIzMSIsIklzVmlzaWJsZSI6ZmFsc2UsIkxpbmVXZWlnaHQiOjAuMX19LCJIaWRlRGF0ZSI6ZmFsc2UsIlNoYXBlVG9wIjpudWxsLCJRdWlja1NoYXBlU2l6ZSI6MX0seyJEYXRlRm9ybWF0Ijp7IkZvcm1hdFN0cmluZyI6Ik1NL2RkIiwiU2VwYXJhdG9yIjoiLyIsIlVzZUludGVybmF0aW9uYWxEYXRlRm9ybWF0IjpmYWxzZX0sIkludGVybmFsSWQiOiI2NDRhYjlmNy0wNDEwLTQ0ZjAtOTBhNC02MzMzYzA0ZGYwMzgiLCJUaXRsZUxlZnQiOjM0OC4zNzgyNjUsIlRpdGxlVG9wIjo0ODAuOTY0MDgxLCJUaXRsZUhlaWdodCI6MzQuODk3NDgsIlRpdGxlVG9wSXNDdXN0b20iOnRydWUsIlRpdGxlV2lkdGgiOjk4LjUzMDQ3LCJDb2xvciI6IjcxLCAxMTcsIDIzMSIsIlV0Y0RhdGUiOiIyMDEzLTA4LTE0VDAwOjAwOjAwWiIsIlRpdGxlIjoiTWlsZXN0b25lIDMgSGVyZSIsIlN0eWxlIjo3LCJCZWxvd1RpbWViYW5kIjp0cnVlLCJDdXN0b21TZXR0aW5ncyI6eyJJc0RhdGVWaXNpYmxlIjp0cnVlLCJUaXRsZUZvbnRTZXR0aW5ncyI6eyJGb250U2l6ZSI6MTgsIkZvbnROYW1lIjoiQ2VudHVyeSBHb3RoaWMiLCJJc0JvbGQiOmZhbHNlLCJJc0l0YWxpYyI6ZmFsc2UsIklzVW5kZXJsaW5lZCI6ZmFsc2UsIkZvcmVncm91bmRDb2xvciI6IjY5LCA2OSwgODEifSwiRGF0ZUZvbnRTZXR0aW5ncyI6eyJGb250U2l6ZSI6MTQsIkZvbnROYW1lIjoiQ2VudHVyeSBHb3RoaWMiLCJJc0JvbGQiOmZhbHNlLCJJc0l0YWxpYyI6ZmFsc2UsIklzVW5kZXJsaW5lZCI6ZmFsc2UsIkZvcmVncm91bmRDb2xvciI6IjcxLCAxMTcsIDIzMSJ9LCJDb25uZWN0b3JTZXR0aW5ncyI6eyJDb2xvciI6IjcxLCAxMTcsIDIzMSIsIklzVmlzaWJsZSI6ZmFsc2UsIkxpbmVXZWlnaHQiOjAuMX19LCJIaWRlRGF0ZSI6ZmFsc2UsIlNoYXBlVG9wIjpudWxsLCJRdWlja1NoYXBlU2l6ZSI6MX0seyJEYXRlRm9ybWF0Ijp7IkZvcm1hdFN0cmluZyI6Ik1NL2RkIiwiU2VwYXJhdG9yIjoiLyIsIlVzZUludGVybmF0aW9uYWxEYXRlRm9ybWF0IjpmYWxzZX0sIkludGVybmFsSWQiOiJkNmJlNWVmNC0yOTExLTQ1OWQtODZmYi0wMjJkMjkwMTg1ODgiLCJUaXRsZUxlZnQiOjQ0OS43MjYxMzUsIlRpdGxlVG9wIjo0ODAuOTY0MDgxLCJUaXRsZUhlaWdodCI6MzQuODk3NDgsIlRpdGxlVG9wSXNDdXN0b20iOnRydWUsIlRpdGxlV2lkdGgiOjk4LjUzMDQ3LCJDb2xvciI6IjcxLCAxMTcsIDIzMSIsIlV0Y0RhdGUiOiIyMDEzLTA5LTE4VDAwOjAwOjAwWiIsIlRpdGxlIjoiTWlsZXN0b25lIDQgSGVyZSIsIlN0eWxlIjo3LCJCZWxvd1RpbWViYW5kIjp0cnVlLCJDdXN0b21TZXR0aW5ncyI6eyJJc0RhdGVWaXNpYmxlIjp0cnVlLCJUaXRsZUZvbnRTZXR0aW5ncyI6eyJGb250U2l6ZSI6MTgsIkZvbnROYW1lIjoiQ2VudHVyeSBHb3RoaWMiLCJJc0JvbGQiOmZhbHNlLCJJc0l0YWxpYyI6ZmFsc2UsIklzVW5kZXJsaW5lZCI6ZmFsc2UsIkZvcmVncm91bmRDb2xvciI6IjY5LCA2OSwgODEifSwiRGF0ZUZvbnRTZXR0aW5ncyI6eyJGb250U2l6ZSI6MTQsIkZvbnROYW1lIjoiQ2VudHVyeSBHb3RoaWMiLCJJc0JvbGQiOmZhbHNlLCJJc0l0YWxpYyI6ZmFsc2UsIklzVW5kZXJsaW5lZCI6ZmFsc2UsIkZvcmVncm91bmRDb2xvciI6IjcxLCAxMTcsIDIzMSJ9LCJDb25uZWN0b3JTZXR0aW5ncyI6eyJDb2xvciI6IjcxLCAxMTcsIDIzMSIsIklzVmlzaWJsZSI6ZmFsc2UsIkxpbmVXZWlnaHQiOjAuMX19LCJIaWRlRGF0ZSI6ZmFsc2UsIlNoYXBlVG9wIjpudWxsLCJRdWlja1NoYXBlU2l6ZSI6MX0seyJEYXRlRm9ybWF0Ijp7IkZvcm1hdFN0cmluZyI6Ik1NL2RkIiwiU2VwYXJhdG9yIjoiLyIsIlVzZUludGVybmF0aW9uYWxEYXRlRm9ybWF0IjpmYWxzZX0sIkludGVybmFsSWQiOiJiYjUzMjM0Ny02Yjc3LTQ1NWEtOTc4OS0yOWViYjc5NGExOWIiLCJUaXRsZUxlZnQiOjU2NS41NTIxLCJUaXRsZVRvcCI6NDgwLjk2NDA4MSwiVGl0bGVIZWlnaHQiOjM0Ljg5NzQ4LCJUaXRsZVRvcElzQ3VzdG9tIjp0cnVlLCJUaXRsZVdpZHRoIjo5OC41MzA0NywiQ29sb3IiOiI3MSwgMTE3LCAyMzEiLCJVdGNEYXRlIjoiMjAxMy0xMC0yOFQwMDowMDowMFoiLCJUaXRsZSI6Ik1pbGVzdG9uZSA1IEhlcmUiLCJTdHlsZSI6NywiQmVsb3dUaW1lYmFuZCI6dHJ1ZSwiQ3VzdG9tU2V0dGluZ3MiOnsiSXNEYXRlVmlzaWJsZSI6dHJ1ZSwiVGl0bGVGb250U2V0dGluZ3MiOnsiRm9udFNpemUiOjE4LCJGb250TmFtZSI6IkNlbnR1cnkgR290aGljIiwiSXNCb2xkIjpmYWxzZSwiSXNJdGFsaWMiOmZhbHNlLCJJc1VuZGVybGluZWQiOmZhbHNlLCJGb3JlZ3JvdW5kQ29sb3IiOiI2OSwgNjksIDgxIn0sIkRhdGVGb250U2V0dGluZ3MiOnsiRm9udFNpemUiOjE0LCJGb250TmFtZSI6IkNlbnR1cnkgR290aGljIiwiSXNCb2xkIjpmYWxzZSwiSXNJdGFsaWMiOmZhbHNlLCJJc1VuZGVybGluZWQiOmZhbHNlLCJGb3JlZ3JvdW5kQ29sb3IiOiI3MSwgMTE3LCAyMzEifSwiQ29ubmVjdG9yU2V0dGluZ3MiOnsiQ29sb3IiOiI3MSwgMTE3LCAyMzEiLCJJc1Zpc2libGUiOmZhbHNlLCJMaW5lV2VpZ2h0IjowLjF9fSwiSGlkZURhdGUiOmZhbHNlLCJTaGFwZVRvcCI6bnVsbCwiUXVpY2tTaGFwZVNpemUiOjF9XSwiVGltZUxpbmVUeXBlIjoxLCJUYXNrcyI6W3siRHVyYXRpb25WYWx1ZSI6MjAuMCwiRHVyYXRpb25Gb3JtYXQiOjAsIkludGVybmFsSWQiOiIwNTQ2ZTViMC04YjdmLTQ2MjktOGU5YS00YzFlYmMxMzljNmMiLCJJbmRleCI6MSwiQ29sb3IiOiI3OCwgMTY2LCAyMjAiLCJVdGNTdGFydERhdGUiOiIyMDEzLTA1LTE1VDAwOjAwOjAwWiIsIlV0Y0VuZERhdGUiOiIyMDEzLTA3LTIyVDAwOjAwOjAwWiIsIlRpdGxlIjoiVGFzayAxIEhlcmUiLCJTaGFwZSI6NCwiQ3VzdG9tU2V0dGluZ3MiOnsiVGl0bGVXaWR0aCI6NDguNTk1MDQsIlRpdGxlRm9udFNldHRpbmdzIjp7IkZvbnRTaXplIjoyMCwiRm9udE5hbWUiOiJDYWxpYnJpIiwiSXNCb2xkIjp0cnVlLCJJc0l0YWxpYyI6dHJ1ZSwiSXNVbmRlcmxpbmVkIjpmYWxzZSwiRm9yZWdyb3VuZENvbG9yIjoiMjU1LCAyNTUsIDI1NSJ9LCJTdGFydERhdGVGb250U2V0dGluZ3MiOnsiRm9udFNpemUiOjE0LCJGb250TmFtZSI6IkNlbnR1cnkgR290aGljIiwiSXNCb2xkIjpmYWxzZSwiSXNJdGFsaWMiOmZhbHNlLCJJc1VuZGVybGluZWQiOmZhbHNlLCJGb3JlZ3JvdW5kQ29sb3IiOiIyMywgNjQsIDEwOSJ9LCJFbmREYXRlRm9udFNldHRpbmdzIjp7IkZvbnRTaXplIjoxNCwiRm9udE5hbWUiOiJDZW50dXJ5IEdvdGhpYyIsIklzQm9sZCI6ZmFsc2UsIklzSXRhbGljIjpmYWxzZSwiSXNVbmRlcmxpbmVkIjpmYWxzZSwiRm9yZWdyb3VuZENvbG9yIjoiMjMsIDY0LCAxMDkifSwiRHVyYXRpb25Gb250U2V0dGluZ3MiOnsiRm9udFNpemUiOjcsIkZvbnROYW1lIjoiQ2FsaWJyaSIsIklzQm9sZCI6ZmFsc2UsIklzSXRhbGljIjpmYWxzZSwiSXNVbmRlcmxpbmVkIjpmYWxzZSwiRm9yZWdyb3VuZENvbG9yIjoiV2hpdGUifSwiVGFza3NTcGFjaW5nIjoxMCwiU2hhcGVIZWlnaHQiOjIyLjAsIlZlcnRpY2FsQ29ubmVjdG9yU2V0dGluZ3MiOnsiQ29sb3IiOiIyMjcsIDQ1LCAxNDUiLCJJc1Zpc2libGUiOnRydWUsIkxpbmVXZWlnaHQiOjAuMX0sIkhvcml6b250YWxDb25uZWN0b3JTZXR0aW5ncyI6eyJDb2xvciI6IjIwNCwgMjA0LCAyMDQiLCJJc1Zpc2libGUiOmZhbHNlLCJMaW5lV2VpZ2h0IjowLjB9LCJTbWFydFRpdGxlRm9yZWdyb3VuZCI6IldoaXRlIiwiU21hcnRUaXRsZUZvcmVncm91bmRJc0FjdGl2ZSI6ZmFsc2UsIlNtYXJ0RHVyYXRpb25Gb3JlZ3JvdW5kIjoiMjM3LCAxMjUsIDQ5IiwiU21hcnREdXJhdGlvbkZvcmVncm91bmRJc0FjdGl2ZSI6ZmFsc2UsIlNtYXJ0RGF0ZUZvcmVncm91bmQiOiI2OCwgODQsIDEwNiIsIlNtYXJ0RGF0ZUZvcmVncm91bmRJc0FjdGl2ZSI6ZmFsc2UsIkluY2x1ZGVOb25Xb3JraW5nRGF5c0luRHVyYXRpb24iOmZhbHNlLCJXb3JraW5nRGF5cyI6Njk5MDV9LCJUYXNrRGF0ZVBvc2l0aW9uIjo2LCJUYXNrVGl0bGVQb3NpdGlvbiI6MSwiVGFza0R1cmF0aW9uUG9zaXRpb24iOjIsIlRhc2tUaXRsZUlzV2lkZXIiOmZhbHNlLCJEYXRlRm9ybWF0Ijp7IkZvcm1hdFN0cmluZyI6Ik1NTSBkIiwiU2VwYXJhdG9yIjoiLyIsIlVzZUludGVybmF0aW9uYWxEYXRlRm9ybWF0IjpmYWxzZX19LHsiRHVyYXRpb25WYWx1ZSI6MjEuMCwiRHVyYXRpb25Gb3JtYXQiOjAsIkludGVybmFsSWQiOiJmZjA2MzI4Ni1jYjA0LTQxNWItODU3Mi0wYzczZDE2MjY0OTUiLCJJbmRleCI6MiwiQ29sb3IiOiI3OCwgMTY2LCAyMjAiLCJVdGNTdGFydERhdGUiOiIyMDEzLTA3LTIyVDAwOjAwOjAwWiIsIlV0Y0VuZERhdGUiOiIyMDEzLTA5LTMwVDAwOjAwOjAwWiIsIlRpdGxlIjoiVGFzayAyIEhlcmUiLCJTaGFwZSI6NCwiQ3VzdG9tU2V0dGluZ3MiOnsiVGl0bGVXaWR0aCI6NDguNTk1MDQsIlRpdGxlRm9udFNldHRpbmdzIjp7IkZvbnRTaXplIjoyMCwiRm9udE5hbWUiOiJDYWxpYnJpIiwiSXNCb2xkIjp0cnVlLCJJc0l0YWxpYyI6dHJ1ZSwiSXNVbmRlcmxpbmVkIjpmYWxzZSwiRm9yZWdyb3VuZENvbG9yIjoiMjU1LCAyNTUsIDI1NSJ9LCJTdGFydERhdGVGb250U2V0dGluZ3MiOnsiRm9udFNpemUiOjE0LCJGb250TmFtZSI6IkNlbnR1cnkgR290aGljIiwiSXNCb2xkIjpmYWxzZSwiSXNJdGFsaWMiOmZhbHNlLCJJc1VuZGVybGluZWQiOmZhbHNlLCJGb3JlZ3JvdW5kQ29sb3IiOiIyMywgNjQsIDEwOSJ9LCJFbmREYXRlRm9udFNldHRpbmdzIjp7IkZvbnRTaXplIjoxNCwiRm9udE5hbWUiOiJDZW50dXJ5IEdvdGhpYyIsIklzQm9sZCI6ZmFsc2UsIklzSXRhbGljIjpmYWxzZSwiSXNVbmRlcmxpbmVkIjpmYWxzZSwiRm9yZWdyb3VuZENvbG9yIjoiMjMsIDY0LCAxMDkifSwiRHVyYXRpb25Gb250U2V0dGluZ3MiOnsiRm9udFNpemUiOjcsIkZvbnROYW1lIjoiQ2FsaWJyaSIsIklzQm9sZCI6ZmFsc2UsIklzSXRhbGljIjpmYWxzZSwiSXNVbmRlcmxpbmVkIjpmYWxzZSwiRm9yZWdyb3VuZENvbG9yIjoiQmxhY2sifSwiVGFza3NTcGFjaW5nIjoxMCwiU2hhcGVIZWlnaHQiOjIyLjAsIlZlcnRpY2FsQ29ubmVjdG9yU2V0dGluZ3MiOnsiQ29sb3IiOiIyMjcsIDQ1LCAxNDUiLCJJc1Zpc2libGUiOnRydWUsIkxpbmVXZWlnaHQiOjAuMX0sIkhvcml6b250YWxDb25uZWN0b3JTZXR0aW5ncyI6eyJDb2xvciI6IjIwNCwgMjA0LCAyMDQiLCJJc1Zpc2libGUiOmZhbHNlLCJMaW5lV2VpZ2h0IjowLjB9LCJTbWFydFRpdGxlRm9yZWdyb3VuZCI6IkJsYWNrIiwiU21hcnRUaXRsZUZvcmVncm91bmRJc0FjdGl2ZSI6ZmFsc2UsIlNtYXJ0RHVyYXRpb25Gb3JlZ3JvdW5kIjoiMjM3LCAxMjUsIDQ5IiwiU21hcnREdXJhdGlvbkZvcmVncm91bmRJc0FjdGl2ZSI6ZmFsc2UsIlNtYXJ0RGF0ZUZvcmVncm91bmQiOiI2OCwgODQsIDEwNiIsIlNtYXJ0RGF0ZUZvcmVncm91bmRJc0FjdGl2ZSI6ZmFsc2UsIkluY2x1ZGVOb25Xb3JraW5nRGF5c0luRHVyYXRpb24iOmZhbHNlLCJXb3JraW5nRGF5cyI6Njk5MDV9LCJUYXNrRGF0ZVBvc2l0aW9uIjo2LCJUYXNrVGl0bGVQb3NpdGlvbiI6MSwiVGFza0R1cmF0aW9uUG9zaXRpb24iOjIsIlRhc2tUaXRsZUlzV2lkZXIiOmZhbHNlLCJEYXRlRm9ybWF0Ijp7IkZvcm1hdFN0cmluZyI6Ik1NTSBkIiwiU2VwYXJhdG9yIjoiLyIsIlVzZUludGVybmF0aW9uYWxEYXRlRm9ybWF0IjpmYWxzZX19LHsiRHVyYXRpb25WYWx1ZSI6MjMuMCwiRHVyYXRpb25Gb3JtYXQiOjAsIkludGVybmFsSWQiOiJmYjRmMWRmMy1kM2NmLTRkMDMtYmNiZi04MzA2MGM5Yjg2NTIiLCJJbmRleCI6MywiQ29sb3IiOiI3OCwgMTY2LCAyMjAiLCJVdGNTdGFydERhdGUiOiIyMDEzLTA2LTE4VDAwOjAwOjAwWiIsIlV0Y0VuZERhdGUiOiIyMDEzLTA5LTA2VDAwOjAwOjAwWiIsIlRpdGxlIjoiVGFzayAzIEhlcmUiLCJTaGFwZSI6NCwiQ3VzdG9tU2V0dGluZ3MiOnsiVGl0bGVXaWR0aCI6NDguNTk1MDQsIlRpdGxlRm9udFNldHRpbmdzIjp7IkZvbnRTaXplIjoyMCwiRm9udE5hbWUiOiJDYWxpYnJpIiwiSXNCb2xkIjp0cnVlLCJJc0l0YWxpYyI6dHJ1ZSwiSXNVbmRlcmxpbmVkIjpmYWxzZSwiRm9yZWdyb3VuZENvbG9yIjoiMjU1LCAyNTUsIDI1NSJ9LCJTdGFydERhdGVGb250U2V0dGluZ3MiOnsiRm9udFNpemUiOjE0LCJGb250TmFtZSI6IkNlbnR1cnkgR290aGljIiwiSXNCb2xkIjpmYWxzZSwiSXNJdGFsaWMiOmZhbHNlLCJJc1VuZGVybGluZWQiOmZhbHNlLCJGb3JlZ3JvdW5kQ29sb3IiOiIyMywgNjQsIDEwOSJ9LCJFbmREYXRlRm9udFNldHRpbmdzIjp7IkZvbnRTaXplIjoxNCwiRm9udE5hbWUiOiJDZW50dXJ5IEdvdGhpYyIsIklzQm9sZCI6ZmFsc2UsIklzSXRhbGljIjpmYWxzZSwiSXNVbmRlcmxpbmVkIjpmYWxzZSwiRm9yZWdyb3VuZENvbG9yIjoiMjMsIDY0LCAxMDkifSwiRHVyYXRpb25Gb250U2V0dGluZ3MiOnsiRm9udFNpemUiOjcsIkZvbnROYW1lIjoiQ2FsaWJyaSIsIklzQm9sZCI6ZmFsc2UsIklzSXRhbGljIjpmYWxzZSwiSXNVbmRlcmxpbmVkIjpmYWxzZSwiRm9yZWdyb3VuZENvbG9yIjoiQmxhY2sifSwiVGFza3NTcGFjaW5nIjoxMCwiU2hhcGVIZWlnaHQiOjIyLjAsIlZlcnRpY2FsQ29ubmVjdG9yU2V0dGluZ3MiOnsiQ29sb3IiOiIyMjcsIDQ1LCAxNDUiLCJJc1Zpc2libGUiOnRydWUsIkxpbmVXZWlnaHQiOjAuMX0sIkhvcml6b250YWxDb25uZWN0b3JTZXR0aW5ncyI6eyJDb2xvciI6IjIwNCwgMjA0LCAyMDQiLCJJc1Zpc2libGUiOmZhbHNlLCJMaW5lV2VpZ2h0IjowLjB9LCJTbWFydFRpdGxlRm9yZWdyb3VuZCI6IkJsYWNrIiwiU21hcnRUaXRsZUZvcmVncm91bmRJc0FjdGl2ZSI6ZmFsc2UsIlNtYXJ0RHVyYXRpb25Gb3JlZ3JvdW5kIjoiMjM3LCAxMjUsIDQ5IiwiU21hcnREdXJhdGlvbkZvcmVncm91bmRJc0FjdGl2ZSI6ZmFsc2UsIlNtYXJ0RGF0ZUZvcmVncm91bmQiOiI2OCwgODQsIDEwNiIsIlNtYXJ0RGF0ZUZvcmVncm91bmRJc0FjdGl2ZSI6ZmFsc2UsIkluY2x1ZGVOb25Xb3JraW5nRGF5c0luRHVyYXRpb24iOmZhbHNlLCJXb3JraW5nRGF5cyI6Njk5MDV9LCJUYXNrRGF0ZVBvc2l0aW9uIjo2LCJUYXNrVGl0bGVQb3NpdGlvbiI6MSwiVGFza0R1cmF0aW9uUG9zaXRpb24iOjIsIlRhc2tUaXRsZUlzV2lkZXIiOmZhbHNlLCJEYXRlRm9ybWF0Ijp7IkZvcm1hdFN0cmluZyI6Ik1NTSBkIiwiU2VwYXJhdG9yIjoiLyIsIlVzZUludGVybmF0aW9uYWxEYXRlRm9ybWF0IjpmYWxzZX19LHsiRHVyYXRpb25WYWx1ZSI6MTMuMCwiRHVyYXRpb25Gb3JtYXQiOjAsIkludGVybmFsSWQiOiJkZmVmOGU1Ny0yMWVmLTRlMjgtOTk0Yy01NTE1MjU4OGViODEiLCJJbmRleCI6NCwiQ29sb3IiOiI3OCwgMTY2LCAyMjAiLCJVdGNTdGFydERhdGUiOiIyMDEzLTA4LTEzVDAwOjAwOjAwWiIsIlV0Y0VuZERhdGUiOiIyMDEzLTA5LTI5VDAwOjAwOjAwWiIsIlRpdGxlIjoiVGFzayA0IEhlcmUiLCJTaGFwZSI6NCwiQ3VzdG9tU2V0dGluZ3MiOnsiVGl0bGVXaWR0aCI6NDguNTk1MDQsIlRpdGxlRm9udFNldHRpbmdzIjp7IkZvbnRTaXplIjoyMCwiRm9udE5hbWUiOiJDYWxpYnJpIiwiSXNCb2xkIjp0cnVlLCJJc0l0YWxpYyI6dHJ1ZSwiSXNVbmRlcmxpbmVkIjpmYWxzZSwiRm9yZWdyb3VuZENvbG9yIjoiMjU1LCAyNTUsIDI1NSJ9LCJTdGFydERhdGVGb250U2V0dGluZ3MiOnsiRm9udFNpemUiOjE0LCJGb250TmFtZSI6IkNlbnR1cnkgR290aGljIiwiSXNCb2xkIjpmYWxzZSwiSXNJdGFsaWMiOmZhbHNlLCJJc1VuZGVybGluZWQiOmZhbHNlLCJGb3JlZ3JvdW5kQ29sb3IiOiIyMywgNjQsIDEwOSJ9LCJFbmREYXRlRm9udFNldHRpbmdzIjp7IkZvbnRTaXplIjoxNCwiRm9udE5hbWUiOiJDZW50dXJ5IEdvdGhpYyIsIklzQm9sZCI6ZmFsc2UsIklzSXRhbGljIjpmYWxzZSwiSXNVbmRlcmxpbmVkIjpmYWxzZSwiRm9yZWdyb3VuZENvbG9yIjoiMjMsIDY0LCAxMDkifSwiRHVyYXRpb25Gb250U2V0dGluZ3MiOnsiRm9udFNpemUiOjcsIkZvbnROYW1lIjoiQ2FsaWJyaSIsIklzQm9sZCI6ZmFsc2UsIklzSXRhbGljIjpmYWxzZSwiSXNVbmRlcmxpbmVkIjpmYWxzZSwiRm9yZWdyb3VuZENvbG9yIjoiV2hpdGUifSwiVGFza3NTcGFjaW5nIjoxMCwiU2hhcGVIZWlnaHQiOjIyLjAsIlZlcnRpY2FsQ29ubmVjdG9yU2V0dGluZ3MiOnsiQ29sb3IiOiIyMjcsIDQ1LCAxNDUiLCJJc1Zpc2libGUiOnRydWUsIkxpbmVXZWlnaHQiOjAuMX0sIkhvcml6b250YWxDb25uZWN0b3JTZXR0aW5ncyI6eyJDb2xvciI6IjIwNCwgMjA0LCAyMDQiLCJJc1Zpc2libGUiOmZhbHNlLCJMaW5lV2VpZ2h0IjowLjB9LCJTbWFydFRpdGxlRm9yZWdyb3VuZCI6IldoaXRlIiwiU21hcnRUaXRsZUZvcmVncm91bmRJc0FjdGl2ZSI6ZmFsc2UsIlNtYXJ0RHVyYXRpb25Gb3JlZ3JvdW5kIjoiMjM3LCAxMjUsIDQ5IiwiU21hcnREdXJhdGlvbkZvcmVncm91bmRJc0FjdGl2ZSI6ZmFsc2UsIlNtYXJ0RGF0ZUZvcmVncm91bmQiOiI2OCwgODQsIDEwNiIsIlNtYXJ0RGF0ZUZvcmVncm91bmRJc0FjdGl2ZSI6ZmFsc2UsIkluY2x1ZGVOb25Xb3JraW5nRGF5c0luRHVyYXRpb24iOmZhbHNlLCJXb3JraW5nRGF5cyI6Njk5MDV9LCJUYXNrRGF0ZVBvc2l0aW9uIjo2LCJUYXNrVGl0bGVQb3NpdGlvbiI6MSwiVGFza0R1cmF0aW9uUG9zaXRpb24iOjIsIlRhc2tUaXRsZUlzV2lkZXIiOmZhbHNlLCJEYXRlRm9ybWF0Ijp7IkZvcm1hdFN0cmluZyI6Ik1NTSBkIiwiU2VwYXJhdG9yIjoiLyIsIlVzZUludGVybmF0aW9uYWxEYXRlRm9ybWF0IjpmYWxzZX19LHsiRHVyYXRpb25WYWx1ZSI6MjUuMCwiRHVyYXRpb25Gb3JtYXQiOjAsIkludGVybmFsSWQiOiI2ZDQ4M2JmZC1kM2ZlLTQ3MjktYWVlMC04Y2MxOTgxNDY3OGQiLCJJbmRleCI6NSwiQ29sb3IiOiI3OCwgMTY2LCAyMjAiLCJVdGNTdGFydERhdGUiOiIyMDEzLTA4LTA1VDAwOjAwOjAwWiIsIlV0Y0VuZERhdGUiOiIyMDEzLTEwLTI4VDAwOjAwOjAwWiIsIlRpdGxlIjoiVGFzayA1IEhlcmUiLCJTaGFwZSI6NCwiQ3VzdG9tU2V0dGluZ3MiOnsiVGl0bGVXaWR0aCI6NDguNTk1MDQsIlRpdGxlRm9udFNldHRpbmdzIjp7IkZvbnRTaXplIjoyMCwiRm9udE5hbWUiOiJDYWxpYnJpIiwiSXNCb2xkIjp0cnVlLCJJc0l0YWxpYyI6dHJ1ZSwiSXNVbmRlcmxpbmVkIjpmYWxzZSwiRm9yZWdyb3VuZENvbG9yIjoiMjU1LCAyNTUsIDI1NSJ9LCJTdGFydERhdGVGb250U2V0dGluZ3MiOnsiRm9udFNpemUiOjE0LCJGb250TmFtZSI6IkNlbnR1cnkgR290aGljIiwiSXNCb2xkIjpmYWxzZSwiSXNJdGFsaWMiOmZhbHNlLCJJc1VuZGVybGluZWQiOmZhbHNlLCJGb3JlZ3JvdW5kQ29sb3IiOiIyMywgNjQsIDEwOSJ9LCJFbmREYXRlRm9udFNldHRpbmdzIjp7IkZvbnRTaXplIjoxNCwiRm9udE5hbWUiOiJDZW50dXJ5IEdvdGhpYyIsIklzQm9sZCI6ZmFsc2UsIklzSXRhbGljIjpmYWxzZSwiSXNVbmRlcmxpbmVkIjpmYWxzZSwiRm9yZWdyb3VuZENvbG9yIjoiMjMsIDY0LCAxMDkifSwiRHVyYXRpb25Gb250U2V0dGluZ3MiOnsiRm9udFNpemUiOjcsIkZvbnROYW1lIjoiQ2FsaWJyaSIsIklzQm9sZCI6ZmFsc2UsIklzSXRhbGljIjpmYWxzZSwiSXNVbmRlcmxpbmVkIjpmYWxzZSwiRm9yZWdyb3VuZENvbG9yIjoiQmxhY2sifSwiVGFza3NTcGFjaW5nIjoxMCwiU2hhcGVIZWlnaHQiOjIyLjAsIlZlcnRpY2FsQ29ubmVjdG9yU2V0dGluZ3MiOnsiQ29sb3IiOiIyMjcsIDQ1LCAxNDUiLCJJc1Zpc2libGUiOnRydWUsIkxpbmVXZWlnaHQiOjAuMX0sIkhvcml6b250YWxDb25uZWN0b3JTZXR0aW5ncyI6eyJDb2xvciI6IjIwNCwgMjA0LCAyMDQiLCJJc1Zpc2libGUiOmZhbHNlLCJMaW5lV2VpZ2h0IjowLjB9LCJTbWFydFRpdGxlRm9yZWdyb3VuZCI6IkJsYWNrIiwiU21hcnRUaXRsZUZvcmVncm91bmRJc0FjdGl2ZSI6ZmFsc2UsIlNtYXJ0RHVyYXRpb25Gb3JlZ3JvdW5kIjoiMjM3LCAxMjUsIDQ5IiwiU21hcnREdXJhdGlvbkZvcmVncm91bmRJc0FjdGl2ZSI6ZmFsc2UsIlNtYXJ0RGF0ZUZvcmVncm91bmQiOiI2OCwgODQsIDEwNiIsIlNtYXJ0RGF0ZUZvcmVncm91bmRJc0FjdGl2ZSI6ZmFsc2UsIkluY2x1ZGVOb25Xb3JraW5nRGF5c0luRHVyYXRpb24iOmZhbHNlLCJXb3JraW5nRGF5cyI6Njk5MDV9LCJUYXNrRGF0ZVBvc2l0aW9uIjo2LCJUYXNrVGl0bGVQb3NpdGlvbiI6MSwiVGFza0R1cmF0aW9uUG9zaXRpb24iOjIsIlRhc2tUaXRsZUlzV2lkZXIiOmZhbHNlLCJEYXRlRm9ybWF0Ijp7IkZvcm1hdFN0cmluZyI6Ik1NTSBkIiwiU2VwYXJhdG9yIjoiLyIsIlVzZUludGVybmF0aW9uYWxEYXRlRm9ybWF0IjpmYWxzZX19XSwiU3R5bGUiOnsiVGltZWxpbmVTZXR0aW5ncyI6eyJUb2RheU1hcmtlckNvbG9yIjoiMjAwLCA0OCwgMjA0IiwiVG9kYXlNYXJrZXJGb250U2V0dGluZ3MiOnsiRm9udFNpemUiOjI0LCJGb250TmFtZSI6IkNhbGlicmkiLCJJc0JvbGQiOmZhbHNlLCJJc0l0YWxpYyI6ZmFsc2UsIklzVW5kZXJsaW5lZCI6ZmFsc2UsIkZvcmVncm91bmRDb2xvciI6IjY5LCA2OSwgODEifSwiU3RhcnRZZWFyRm9udCI6eyJGb250U2l6ZSI6MTgsIkZvbnROYW1lIjoiQ2VudHVyeSBHb3RoaWMiLCJJc0JvbGQiOmZhbHNlLCJJc0l0YWxpYyI6ZmFsc2UsIklzVW5kZXJsaW5lZCI6ZmFsc2UsIkZvcmVncm91bmRDb2xvciI6IjAsIDAsIDAifSwiRW5kWWVhckZvbnQiOnsiRm9udFNpemUiOjE4LCJGb250TmFtZSI6IkNlbnR1cnkgR290aGljIiwiSXNCb2xkIjpmYWxzZSwiSXNJdGFsaWMiOmZhbHNlLCJJc1VuZGVybGluZWQiOmZhbHNlLCJGb3JlZ3JvdW5kQ29sb3IiOiIwLCAwLCAwIn0sIklzVGhpbiI6ZmFsc2UsIkhhczNERWZmZWN0IjpmYWxzZSwiVGltZWJhbmRJc1JvdW5kZWQiOmZhbHNlLCJUaW1lYmFuZENvbG9yIjoiMjI3LCA0NSwgMTQ1IiwiVGltZWJhbmRGb250U2V0dGluZ3MiOnsiRm9udFNpemUiOjIwLCJGb250TmFtZSI6IkNhbGlicmkiLCJJc0JvbGQiOmZhbHNlLCJJc0l0YWxpYyI6ZmFsc2UsIklzVW5kZXJsaW5lZCI6ZmFsc2UsIkZvcmVncm91bmRDb2xvciI6IldoaXRlIn0sIkVsYXBzZWRUaW1lQ29sb3IiOiIyNTUsIDE5MiwgMCIsIkVsYXBzZWRUaW1lU3R5bGUiOjIsIlRvZGF5TWFya2VyUG9zaXRpb24iOjEsIkNhcHNQb3NpdGlvbiI6M30sIkRlZmF1bHRNaWxlc3RvbmVTZXR0aW5ncyI6eyJGbGFnQ29ubmVjdG9yU2V0dGluZ3MiOnsiQ29sb3IiOiI3OSwgMTI5LCAxODkiLCJJc1Zpc2libGUiOmZhbHNlLCJMaW5lV2VpZ2h0IjowLjF9LCJEYXRlRm9ybWF0Ijp7IkZvcm1hdFN0cmluZyI6Ik1NL2RkIiwiU2VwYXJhdG9yIjoiLyIsIlVzZUludGVybmF0aW9uYWxEYXRlRm9ybWF0IjpmYWxzZX0sIldvcmRXcmFwIjp0cnVlLCJJc0RhdGVWaXNpYmxlIjp0cnVlLCJUaXRsZUZvbnRTZXR0aW5ncyI6eyJGb250U2l6ZSI6MTYsIkZvbnROYW1lIjoiQ2FsaWJyaSIsIklzQm9sZCI6dHJ1ZSwiSXNJdGFsaWMiOnRydWUsIklzVW5kZXJsaW5lZCI6ZmFsc2UsIkZvcmVncm91bmRDb2xvciI6IjIwMCwgNDgsIDIwNCJ9LCJEYXRlRm9udFNldHRpbmdzIjp7IkZvbnRTaXplIjoxNCwiRm9udE5hbWUiOiJDYWxpYnJpIiwiSXNCb2xkIjp0cnVlLCJJc0l0YWxpYyI6ZmFsc2UsIklzVW5kZXJsaW5lZCI6ZmFsc2UsIkZvcmVncm91bmRDb2xvciI6IjY5LCA2OSwgODEifSwiQ29ubmVjdG9yU2V0dGluZ3MiOnsiQ29sb3IiOiIiLCJJc1Zpc2libGUiOmZhbHNlLCJMaW5lV2VpZ2h0IjowLjF9fSwiRGVmYXVsdFRhc2tTZXR0aW5ncyI6eyJXb3JkV3JhcCI6ZmFsc2UsIkRhdGVGb250U2V0dGluZ3MiOnsiRm9udFNpemUiOjE0LCJGb250TmFtZSI6IkNhbGlicmkiLCJJc0JvbGQiOnRydWUsIklzSXRhbGljIjpmYWxzZSwiSXNVbmRlcmxpbmVkIjpmYWxzZSwiRm9yZWdyb3VuZENvbG9yIjoiNjgsIDg0LCAxMDYifSwiRHVyYXRpb25Gb250U2V0dGluZ3MiOnsiRm9udFNpemUiOjEwLCJGb250TmFtZSI6IkNhbGlicmkiLCJJc0JvbGQiOmZhbHNlLCJJc0l0YWxpYyI6ZmFsc2UsIklzVW5kZXJsaW5lZCI6ZmFsc2UsIkZvcmVncm91bmRDb2xvciI6IjIzNywgMTI1LCA0OSJ9LCJJc1RoaWNrIjpmYWxzZSwiVGFza3NBYm92ZVRpbWViYW5kIjp0cnVlLCJEYXRlRm9ybWF0Ijp7IkZvcm1hdFN0cmluZyI6Ik1NTSBkIiwiU2VwYXJhdG9yIjoiLyIsIlVzZUludGVybmF0aW9uYWxEYXRlRm9ybWF0IjpmYWxzZX0sIkR1cmF0aW9uUG9zaXRpb24iOjIsIkR1cmF0aW9uRm9ybWF0IjowLCJSZW5kZXJMb25nVGFza1RpdGxlQWJvdmVUYXNrU2hhcGUiOmZhbHNlLCJJc0hvcml6b250YWxDb25uZWN0b3JWaXNpYmxlIjpmYWxzZSwiSXNWZXJ0aWNhbENvbm5lY3RvclZpc2libGUiOnRydWUsIkludGVydmFsVGV4dFBvc2l0aW9uIjoxLCJJbnRlcnZhbERhdGVQb3NpdGlvbiI6NiwiVGl0bGVXaWR0aCI6bnVsbCwiVGl0bGVGb250U2V0dGluZ3MiOnsiRm9udFNpemUiOjIwLCJGb250TmFtZSI6IkNhbGlicmkiLCJJc0JvbGQiOnRydWUsIklzSXRhbGljIjp0cnVlLCJJc1VuZGVybGluZWQiOmZhbHNlLCJGb3JlZ3JvdW5kQ29sb3IiOiJXaGl0ZSJ9LCJUYXNrc1NwYWNpbmciOjEwLCJTaGFwZUhlaWdodCI6MjIuMCwiVmVydGljYWxDb25uZWN0b3JTZXR0aW5ncyI6eyJDb2xvciI6IjIyNywgNDUsIDE0NSIsIklzVmlzaWJsZSI6dHJ1ZSwiTGluZVdlaWdodCI6MC4xfSwiSG9yaXpvbnRhbENvbm5lY3RvclNldHRpbmdzIjp7IkNvbG9yIjoiMjA0LCAyMDQsIDIwNCIsIklzVmlzaWJsZSI6ZmFsc2UsIkxpbmVXZWlnaHQiOjAuMH0sIlNtYXJ0VGl0bGVGb3JlZ3JvdW5kIjoiIiwiU21hcnRUaXRsZUZvcmVncm91bmRJc0FjdGl2ZSI6ZmFsc2UsIlNtYXJ0RHVyYXRpb25Gb3JlZ3JvdW5kIjoiIiwiU21hcnREdXJhdGlvbkZvcmVncm91bmRJc0FjdGl2ZSI6ZmFsc2UsIlNtYXJ0RGF0ZUZvcmVncm91bmQiOiIiLCJTbWFydERhdGVGb3JlZ3JvdW5kSXNBY3RpdmUiOmZhbHNlLCJJbmNsdWRlTm9uV29ya2luZ0RheXNJbkR1cmF0aW9uIjpmYWxzZSwiV29ya2luZ0RheXMiOjY5OTA1fSwiU2NhbGVTZXR0aW5ncyI6eyJEYXRlRm9ybWF0IjoiTU1NIiwiSW50ZXJ2YWxUeXBlIjoyLCJVc2VBdXRvbWF0aWNUaW1lU2NhbGUiOnRydWUsIkN1c3RvbVRpbWVTY2FsZVV0Y1N0YXJ0RGF0ZSI6IjIwMTMtMDUtMTVUMDA6MDA6MDBaIiwiQ3VzdG9tVGltZVNjYWxlVXRjRW5kRGF0ZSI6IjIwMTMtMTAtMjhUMDA6MDA6MDBaIn19LCJUaW1lYmFuZFZlcnRpY2FsUG9zaXRpb24iOnsiUXVpY2tQb3NpdGlvbiI6MywiUmVsYXRpdmVQb3NpdGlvbiI6NzUuMCwiQWJzb2x1dGVQb3NpdGlvbiI6NDA1LjAsIlByZXZpb3VzQWJzb2x1dGVQb3NpdGlvbiI6NDA1LjB9fQ=="/>
  <p:tag name="__MASTER" val="__part_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2_Office Them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1_Office Theme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D8D8D8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281</Words>
  <Application>Microsoft Office PowerPoint</Application>
  <PresentationFormat>全屏显示(4:3)</PresentationFormat>
  <Paragraphs>56</Paragraphs>
  <Slides>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4</vt:i4>
      </vt:variant>
    </vt:vector>
  </HeadingPairs>
  <TitlesOfParts>
    <vt:vector size="6" baseType="lpstr">
      <vt:lpstr>2_Office Theme</vt:lpstr>
      <vt:lpstr>11_Office Theme</vt:lpstr>
      <vt:lpstr>幻灯片 1</vt:lpstr>
      <vt:lpstr>幻灯片 2</vt:lpstr>
      <vt:lpstr>幻灯片 3</vt:lpstr>
      <vt:lpstr>幻灯片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2013-09-24T05:03:46Z</dcterms:created>
  <dcterms:modified xsi:type="dcterms:W3CDTF">2019-09-02T11:23:26Z</dcterms:modified>
</cp:coreProperties>
</file>