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22.xml" ContentType="application/vnd.openxmlformats-officedocument.presentationml.tags+xml"/>
  <Override PartName="/ppt/tags/tag140.xml" ContentType="application/vnd.openxmlformats-officedocument.presentationml.tags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tags/tag134.xml" ContentType="application/vnd.openxmlformats-officedocument.presentationml.tags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41.xml" ContentType="application/vnd.openxmlformats-officedocument.presentationml.tags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28.xml" ContentType="application/vnd.openxmlformats-officedocument.presentationml.tags+xml"/>
  <Override PartName="/ppt/tags/tag137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tags/tag108.xml" ContentType="application/vnd.openxmlformats-officedocument.presentationml.tags+xml"/>
  <Override PartName="/ppt/tags/tag117.xml" ContentType="application/vnd.openxmlformats-officedocument.presentationml.tags+xml"/>
  <Override PartName="/ppt/tags/tag126.xml" ContentType="application/vnd.openxmlformats-officedocument.presentationml.tags+xml"/>
  <Override PartName="/ppt/tags/tag135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15.xml" ContentType="application/vnd.openxmlformats-officedocument.presentationml.tags+xml"/>
  <Override PartName="/ppt/tags/tag124.xml" ContentType="application/vnd.openxmlformats-officedocument.presentationml.tags+xml"/>
  <Override PartName="/ppt/tags/tag133.xml" ContentType="application/vnd.openxmlformats-officedocument.presentationml.tags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wmf" ContentType="image/x-wmf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FCDBD-7044-4A79-8EEA-308B4176EA84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C2B83-4051-479D-AD0D-F2632406829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F72D2-C6CB-45CA-AAE8-A5AF6FC9E8E5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035FB-7DF1-4CB5-BAEF-783F644A22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E0ADE-0D55-4534-8794-2F5CA817BA21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7B351-619F-4711-9CC0-4742B2CEB5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B62B4-03DD-47AE-AD04-350C1186FC13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D833D-D013-4327-8F74-98BB147A9F7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57F17-2203-47A6-875A-6FC9BAD67C2F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82FAA-5C71-4196-AC62-E1955B6B5AA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E0E8D-4C06-4D58-BE1E-3D2D4998D909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12555-3327-4AD3-8F21-69575DE37F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7D902-0B91-48D9-84FC-E95E5526E811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C5625-854F-4618-BEBB-6F702375D06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FACA-D893-4E90-BC79-30F18EE4546B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0D1FF-316D-45E3-977B-CCA2F4097F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1BF2D-7DAF-4FDB-B259-ECE3153392CA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771D0-3D90-46F0-A543-C34A06E7ED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BABBE-7DCC-4294-8AB5-676240BA06CF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9AE46-7D3F-46F5-8AE0-DBC67CB6FE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9C061-68AB-4823-9E3B-1345FF2F9336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EEF54-EA23-41E3-82EA-C79F0BEBB03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E0491CD-C7BE-40FE-A7A0-7B6E36F05FC8}" type="datetimeFigureOut">
              <a:rPr lang="en-GB"/>
              <a:pPr>
                <a:defRPr/>
              </a:pPr>
              <a:t>25/08/2018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83C5DC8-4DAD-4371-901E-9533AE468E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117" Type="http://schemas.openxmlformats.org/officeDocument/2006/relationships/tags" Target="../tags/tag117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33" Type="http://schemas.openxmlformats.org/officeDocument/2006/relationships/tags" Target="../tags/tag133.xml"/><Relationship Id="rId138" Type="http://schemas.openxmlformats.org/officeDocument/2006/relationships/tags" Target="../tags/tag138.xml"/><Relationship Id="rId16" Type="http://schemas.openxmlformats.org/officeDocument/2006/relationships/tags" Target="../tags/tag16.xml"/><Relationship Id="rId107" Type="http://schemas.openxmlformats.org/officeDocument/2006/relationships/tags" Target="../tags/tag107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123" Type="http://schemas.openxmlformats.org/officeDocument/2006/relationships/tags" Target="../tags/tag123.xml"/><Relationship Id="rId128" Type="http://schemas.openxmlformats.org/officeDocument/2006/relationships/tags" Target="../tags/tag128.xml"/><Relationship Id="rId5" Type="http://schemas.openxmlformats.org/officeDocument/2006/relationships/tags" Target="../tags/tag5.xml"/><Relationship Id="rId90" Type="http://schemas.openxmlformats.org/officeDocument/2006/relationships/tags" Target="../tags/tag90.xml"/><Relationship Id="rId95" Type="http://schemas.openxmlformats.org/officeDocument/2006/relationships/tags" Target="../tags/tag95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113" Type="http://schemas.openxmlformats.org/officeDocument/2006/relationships/tags" Target="../tags/tag113.xml"/><Relationship Id="rId118" Type="http://schemas.openxmlformats.org/officeDocument/2006/relationships/tags" Target="../tags/tag118.xml"/><Relationship Id="rId134" Type="http://schemas.openxmlformats.org/officeDocument/2006/relationships/tags" Target="../tags/tag134.xml"/><Relationship Id="rId139" Type="http://schemas.openxmlformats.org/officeDocument/2006/relationships/tags" Target="../tags/tag139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93" Type="http://schemas.openxmlformats.org/officeDocument/2006/relationships/tags" Target="../tags/tag93.xml"/><Relationship Id="rId98" Type="http://schemas.openxmlformats.org/officeDocument/2006/relationships/tags" Target="../tags/tag98.xml"/><Relationship Id="rId121" Type="http://schemas.openxmlformats.org/officeDocument/2006/relationships/tags" Target="../tags/tag121.xml"/><Relationship Id="rId142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103" Type="http://schemas.openxmlformats.org/officeDocument/2006/relationships/tags" Target="../tags/tag103.xml"/><Relationship Id="rId108" Type="http://schemas.openxmlformats.org/officeDocument/2006/relationships/tags" Target="../tags/tag108.xml"/><Relationship Id="rId116" Type="http://schemas.openxmlformats.org/officeDocument/2006/relationships/tags" Target="../tags/tag116.xml"/><Relationship Id="rId124" Type="http://schemas.openxmlformats.org/officeDocument/2006/relationships/tags" Target="../tags/tag124.xml"/><Relationship Id="rId129" Type="http://schemas.openxmlformats.org/officeDocument/2006/relationships/tags" Target="../tags/tag129.xml"/><Relationship Id="rId137" Type="http://schemas.openxmlformats.org/officeDocument/2006/relationships/tags" Target="../tags/tag13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91" Type="http://schemas.openxmlformats.org/officeDocument/2006/relationships/tags" Target="../tags/tag91.xml"/><Relationship Id="rId96" Type="http://schemas.openxmlformats.org/officeDocument/2006/relationships/tags" Target="../tags/tag96.xml"/><Relationship Id="rId111" Type="http://schemas.openxmlformats.org/officeDocument/2006/relationships/tags" Target="../tags/tag111.xml"/><Relationship Id="rId132" Type="http://schemas.openxmlformats.org/officeDocument/2006/relationships/tags" Target="../tags/tag132.xml"/><Relationship Id="rId140" Type="http://schemas.openxmlformats.org/officeDocument/2006/relationships/tags" Target="../tags/tag14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6" Type="http://schemas.openxmlformats.org/officeDocument/2006/relationships/tags" Target="../tags/tag106.xml"/><Relationship Id="rId114" Type="http://schemas.openxmlformats.org/officeDocument/2006/relationships/tags" Target="../tags/tag114.xml"/><Relationship Id="rId119" Type="http://schemas.openxmlformats.org/officeDocument/2006/relationships/tags" Target="../tags/tag119.xml"/><Relationship Id="rId127" Type="http://schemas.openxmlformats.org/officeDocument/2006/relationships/tags" Target="../tags/tag12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122" Type="http://schemas.openxmlformats.org/officeDocument/2006/relationships/tags" Target="../tags/tag122.xml"/><Relationship Id="rId130" Type="http://schemas.openxmlformats.org/officeDocument/2006/relationships/tags" Target="../tags/tag130.xml"/><Relationship Id="rId135" Type="http://schemas.openxmlformats.org/officeDocument/2006/relationships/tags" Target="../tags/tag135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109" Type="http://schemas.openxmlformats.org/officeDocument/2006/relationships/tags" Target="../tags/tag10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04" Type="http://schemas.openxmlformats.org/officeDocument/2006/relationships/tags" Target="../tags/tag104.xml"/><Relationship Id="rId120" Type="http://schemas.openxmlformats.org/officeDocument/2006/relationships/tags" Target="../tags/tag120.xml"/><Relationship Id="rId125" Type="http://schemas.openxmlformats.org/officeDocument/2006/relationships/tags" Target="../tags/tag125.xml"/><Relationship Id="rId141" Type="http://schemas.openxmlformats.org/officeDocument/2006/relationships/tags" Target="../tags/tag141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115" Type="http://schemas.openxmlformats.org/officeDocument/2006/relationships/tags" Target="../tags/tag115.xml"/><Relationship Id="rId131" Type="http://schemas.openxmlformats.org/officeDocument/2006/relationships/tags" Target="../tags/tag131.xml"/><Relationship Id="rId136" Type="http://schemas.openxmlformats.org/officeDocument/2006/relationships/tags" Target="../tags/tag136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105" Type="http://schemas.openxmlformats.org/officeDocument/2006/relationships/tags" Target="../tags/tag105.xml"/><Relationship Id="rId126" Type="http://schemas.openxmlformats.org/officeDocument/2006/relationships/tags" Target="../tags/tag1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221413" y="890588"/>
            <a:ext cx="2254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www.ganttcharts.net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OTLSHAPE_T_6e9e32066d8046c6bc0ec456adcd51ee_MiddleVerticalConnector1"/>
          <p:cNvCxnSpPr/>
          <p:nvPr>
            <p:custDataLst>
              <p:tags r:id="rId2"/>
            </p:custDataLst>
          </p:nvPr>
        </p:nvCxnSpPr>
        <p:spPr>
          <a:xfrm>
            <a:off x="1531938" y="4225925"/>
            <a:ext cx="0" cy="746125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OTLSHAPE_T_924efe65197b424b86d0ce7569217f63_MiddleVerticalConnector2"/>
          <p:cNvCxnSpPr/>
          <p:nvPr>
            <p:custDataLst>
              <p:tags r:id="rId3"/>
            </p:custDataLst>
          </p:nvPr>
        </p:nvCxnSpPr>
        <p:spPr>
          <a:xfrm>
            <a:off x="5014913" y="3451225"/>
            <a:ext cx="0" cy="1520825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OTLSHAPE_T_924efe65197b424b86d0ce7569217f63_MiddleVerticalConnector1"/>
          <p:cNvCxnSpPr/>
          <p:nvPr>
            <p:custDataLst>
              <p:tags r:id="rId4"/>
            </p:custDataLst>
          </p:nvPr>
        </p:nvCxnSpPr>
        <p:spPr>
          <a:xfrm>
            <a:off x="5014913" y="2943225"/>
            <a:ext cx="0" cy="400050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OTLSHAPE_T_35af46720e3145529ba6d72e19662118_MiddleVerticalConnector2"/>
          <p:cNvCxnSpPr/>
          <p:nvPr>
            <p:custDataLst>
              <p:tags r:id="rId5"/>
            </p:custDataLst>
          </p:nvPr>
        </p:nvCxnSpPr>
        <p:spPr>
          <a:xfrm>
            <a:off x="6584950" y="2779713"/>
            <a:ext cx="0" cy="2192337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OTLSHAPE_T_35af46720e3145529ba6d72e19662118_MiddleVerticalConnector1"/>
          <p:cNvCxnSpPr/>
          <p:nvPr>
            <p:custDataLst>
              <p:tags r:id="rId6"/>
            </p:custDataLst>
          </p:nvPr>
        </p:nvCxnSpPr>
        <p:spPr>
          <a:xfrm>
            <a:off x="6584950" y="2271713"/>
            <a:ext cx="0" cy="398462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OTLSHAPE_T_6e9e32066d8046c6bc0ec456adcd51ee_HorizontalConnector1"/>
          <p:cNvCxnSpPr/>
          <p:nvPr>
            <p:custDataLst>
              <p:tags r:id="rId7"/>
            </p:custDataLst>
          </p:nvPr>
        </p:nvCxnSpPr>
        <p:spPr>
          <a:xfrm>
            <a:off x="958850" y="4273550"/>
            <a:ext cx="523875" cy="0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OTLSHAPE_T_37ca1819bc344020bd6f1137907ac40d_HorizontalConnector1"/>
          <p:cNvCxnSpPr/>
          <p:nvPr>
            <p:custDataLst>
              <p:tags r:id="rId8"/>
            </p:custDataLst>
          </p:nvPr>
        </p:nvCxnSpPr>
        <p:spPr>
          <a:xfrm>
            <a:off x="660400" y="4070350"/>
            <a:ext cx="920750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OTLSHAPE_T_493e4545bf2e4a77a7cfe0459f5dd1ce_HorizontalConnector1"/>
          <p:cNvCxnSpPr/>
          <p:nvPr>
            <p:custDataLst>
              <p:tags r:id="rId9"/>
            </p:custDataLst>
          </p:nvPr>
        </p:nvCxnSpPr>
        <p:spPr>
          <a:xfrm>
            <a:off x="668338" y="3867150"/>
            <a:ext cx="1697037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OTLSHAPE_T_3c7d67698a5343b093ce99ecb21e90cc_HorizontalConnector1"/>
          <p:cNvCxnSpPr/>
          <p:nvPr>
            <p:custDataLst>
              <p:tags r:id="rId10"/>
            </p:custDataLst>
          </p:nvPr>
        </p:nvCxnSpPr>
        <p:spPr>
          <a:xfrm>
            <a:off x="728663" y="3663950"/>
            <a:ext cx="2078037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OTLSHAPE_T_9ade0172edfc4645838ca4fc069df205_HorizontalConnector1"/>
          <p:cNvCxnSpPr/>
          <p:nvPr>
            <p:custDataLst>
              <p:tags r:id="rId11"/>
            </p:custDataLst>
          </p:nvPr>
        </p:nvCxnSpPr>
        <p:spPr>
          <a:xfrm>
            <a:off x="1092200" y="3397250"/>
            <a:ext cx="3333750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OTLSHAPE_T_73dc88e7bcba4b03b22f5bb268c38606_HorizontalConnector1"/>
          <p:cNvCxnSpPr/>
          <p:nvPr>
            <p:custDataLst>
              <p:tags r:id="rId12"/>
            </p:custDataLst>
          </p:nvPr>
        </p:nvCxnSpPr>
        <p:spPr>
          <a:xfrm>
            <a:off x="685800" y="3194050"/>
            <a:ext cx="4033838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OTLSHAPE_T_924efe65197b424b86d0ce7569217f63_HorizontalConnector1"/>
          <p:cNvCxnSpPr/>
          <p:nvPr>
            <p:custDataLst>
              <p:tags r:id="rId13"/>
            </p:custDataLst>
          </p:nvPr>
        </p:nvCxnSpPr>
        <p:spPr>
          <a:xfrm>
            <a:off x="822325" y="2990850"/>
            <a:ext cx="4143375" cy="0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OTLSHAPE_T_5f867d2084154c839138608458ddb94c_HorizontalConnector1"/>
          <p:cNvCxnSpPr/>
          <p:nvPr>
            <p:custDataLst>
              <p:tags r:id="rId14"/>
            </p:custDataLst>
          </p:nvPr>
        </p:nvCxnSpPr>
        <p:spPr>
          <a:xfrm>
            <a:off x="930275" y="2725738"/>
            <a:ext cx="5016500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OTLSHAPE_T_ec459e5e6cc74a4aaf541b41d7eceb8c_HorizontalConnector1"/>
          <p:cNvCxnSpPr/>
          <p:nvPr>
            <p:custDataLst>
              <p:tags r:id="rId15"/>
            </p:custDataLst>
          </p:nvPr>
        </p:nvCxnSpPr>
        <p:spPr>
          <a:xfrm>
            <a:off x="450850" y="2522538"/>
            <a:ext cx="5348288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OTLSHAPE_T_35af46720e3145529ba6d72e19662118_HorizontalConnector1"/>
          <p:cNvCxnSpPr/>
          <p:nvPr>
            <p:custDataLst>
              <p:tags r:id="rId16"/>
            </p:custDataLst>
          </p:nvPr>
        </p:nvCxnSpPr>
        <p:spPr>
          <a:xfrm>
            <a:off x="1141413" y="2319338"/>
            <a:ext cx="5394325" cy="0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OTLSHAPE_T_1077bdc9e18347e5bafdf0d9168adad6_HorizontalConnector1"/>
          <p:cNvCxnSpPr/>
          <p:nvPr>
            <p:custDataLst>
              <p:tags r:id="rId17"/>
            </p:custDataLst>
          </p:nvPr>
        </p:nvCxnSpPr>
        <p:spPr>
          <a:xfrm>
            <a:off x="1000125" y="2052638"/>
            <a:ext cx="6319838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OTLSHAPE_T_c6653ff04f8445fca7b75f9cd1ccc866_HorizontalConnector1"/>
          <p:cNvCxnSpPr/>
          <p:nvPr>
            <p:custDataLst>
              <p:tags r:id="rId18"/>
            </p:custDataLst>
          </p:nvPr>
        </p:nvCxnSpPr>
        <p:spPr>
          <a:xfrm>
            <a:off x="1597025" y="1849438"/>
            <a:ext cx="5969000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4" name="OTLSHAPE_TB_00000000000000000000000000000000_LeftEndCaps" hidden="1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54000" y="4959350"/>
            <a:ext cx="4699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GB" altLang="zh-CN" b="1">
                <a:solidFill>
                  <a:schemeClr val="accent2"/>
                </a:solidFill>
                <a:latin typeface="Calibri" pitchFamily="34" charset="0"/>
              </a:rPr>
              <a:t>2019</a:t>
            </a:r>
          </a:p>
        </p:txBody>
      </p:sp>
      <p:sp>
        <p:nvSpPr>
          <p:cNvPr id="14355" name="OTLSHAPE_TB_00000000000000000000000000000000_RightEndCaps" hidden="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8477250" y="4975225"/>
            <a:ext cx="4191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GB" altLang="zh-CN" sz="1600" b="1">
                <a:solidFill>
                  <a:schemeClr val="accent2"/>
                </a:solidFill>
                <a:latin typeface="Calibri" pitchFamily="34" charset="0"/>
              </a:rPr>
              <a:t>2019</a:t>
            </a:r>
          </a:p>
        </p:txBody>
      </p:sp>
      <p:sp>
        <p:nvSpPr>
          <p:cNvPr id="4" name="OTLSHAPE_TB_00000000000000000000000000000000_ScaleContainer"/>
          <p:cNvSpPr/>
          <p:nvPr>
            <p:custDataLst>
              <p:tags r:id="rId21"/>
            </p:custDataLst>
          </p:nvPr>
        </p:nvSpPr>
        <p:spPr>
          <a:xfrm>
            <a:off x="844550" y="4972050"/>
            <a:ext cx="7518400" cy="254000"/>
          </a:xfrm>
          <a:prstGeom prst="roundRect">
            <a:avLst/>
          </a:prstGeom>
          <a:solidFill>
            <a:srgbClr val="0B362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TLSHAPE_TB_00000000000000000000000000000000_ElapsedTime" hidden="1"/>
          <p:cNvSpPr/>
          <p:nvPr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TLSHAPE_TB_00000000000000000000000000000000_TodayMarkerShape" hidden="1"/>
          <p:cNvSpPr/>
          <p:nvPr>
            <p:custDataLst>
              <p:tags r:id="rId23"/>
            </p:custDataLst>
          </p:nvPr>
        </p:nvSpPr>
        <p:spPr>
          <a:xfrm>
            <a:off x="808038" y="5226050"/>
            <a:ext cx="73025" cy="84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59" name="OTLSHAPE_TB_00000000000000000000000000000000_TodayMarkerText" hidden="1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844550" y="5310188"/>
            <a:ext cx="3635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GB" altLang="zh-CN" sz="1200">
                <a:solidFill>
                  <a:srgbClr val="000000"/>
                </a:solidFill>
                <a:latin typeface="Calibri" pitchFamily="34" charset="0"/>
              </a:rPr>
              <a:t>Today</a:t>
            </a:r>
          </a:p>
        </p:txBody>
      </p:sp>
      <p:sp>
        <p:nvSpPr>
          <p:cNvPr id="8" name="OTLSHAPE_TB_00000000000000000000000000000000_TimescaleInterval1"/>
          <p:cNvSpPr txBox="1"/>
          <p:nvPr>
            <p:custDataLst>
              <p:tags r:id="rId25"/>
            </p:custDataLst>
          </p:nvPr>
        </p:nvSpPr>
        <p:spPr>
          <a:xfrm>
            <a:off x="908050" y="5029200"/>
            <a:ext cx="127000" cy="1397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4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Jul</a:t>
            </a:r>
            <a:endParaRPr lang="en-GB" sz="900" spc="-4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" name="OTLSHAPE_TB_00000000000000000000000000000000_TimescaleInterval2"/>
          <p:cNvSpPr txBox="1"/>
          <p:nvPr>
            <p:custDataLst>
              <p:tags r:id="rId26"/>
            </p:custDataLst>
          </p:nvPr>
        </p:nvSpPr>
        <p:spPr>
          <a:xfrm>
            <a:off x="2428875" y="5029200"/>
            <a:ext cx="182563" cy="1397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2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Aug</a:t>
            </a:r>
            <a:endParaRPr lang="en-GB" sz="900" spc="-2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0" name="OTLSHAPE_TB_00000000000000000000000000000000_TimescaleInterval3"/>
          <p:cNvSpPr txBox="1"/>
          <p:nvPr>
            <p:custDataLst>
              <p:tags r:id="rId27"/>
            </p:custDataLst>
          </p:nvPr>
        </p:nvSpPr>
        <p:spPr>
          <a:xfrm>
            <a:off x="3949700" y="5029200"/>
            <a:ext cx="171450" cy="1397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2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Sep</a:t>
            </a:r>
            <a:endParaRPr lang="en-GB" sz="900" spc="-2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363" name="OTLSHAPE_TB_00000000000000000000000000000000_TimescaleInterval4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5421313" y="5029200"/>
            <a:ext cx="165100" cy="1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r>
              <a:rPr lang="en-GB" altLang="zh-CN" sz="900">
                <a:solidFill>
                  <a:srgbClr val="FFFFFF"/>
                </a:solidFill>
                <a:latin typeface="Calibri" pitchFamily="34" charset="0"/>
              </a:rPr>
              <a:t>Oct</a:t>
            </a:r>
          </a:p>
        </p:txBody>
      </p:sp>
      <p:sp>
        <p:nvSpPr>
          <p:cNvPr id="12" name="OTLSHAPE_TB_00000000000000000000000000000000_TimescaleInterval5"/>
          <p:cNvSpPr txBox="1"/>
          <p:nvPr>
            <p:custDataLst>
              <p:tags r:id="rId29"/>
            </p:custDataLst>
          </p:nvPr>
        </p:nvSpPr>
        <p:spPr>
          <a:xfrm>
            <a:off x="6942138" y="5029200"/>
            <a:ext cx="190500" cy="1397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2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Nov</a:t>
            </a:r>
            <a:endParaRPr lang="en-GB" sz="900" spc="-2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365" name="OTLSHAPE_TB_00000000000000000000000000000000_ScaleMarking1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908050" y="4832350"/>
            <a:ext cx="230188" cy="1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r>
              <a:rPr lang="en-GB" altLang="zh-CN" sz="900">
                <a:solidFill>
                  <a:srgbClr val="0B3626"/>
                </a:solidFill>
                <a:latin typeface="Calibri" pitchFamily="34" charset="0"/>
              </a:rPr>
              <a:t>2019</a:t>
            </a:r>
          </a:p>
        </p:txBody>
      </p:sp>
      <p:sp>
        <p:nvSpPr>
          <p:cNvPr id="14366" name="OTLSHAPE_M_5835b06650a246c6bed7a032fc171752_Title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8178800" y="4546600"/>
            <a:ext cx="342900" cy="1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GB" altLang="zh-CN" sz="900">
                <a:solidFill>
                  <a:srgbClr val="000000"/>
                </a:solidFill>
                <a:latin typeface="Calibri" pitchFamily="34" charset="0"/>
              </a:rPr>
              <a:t>Launch</a:t>
            </a:r>
          </a:p>
        </p:txBody>
      </p:sp>
      <p:sp>
        <p:nvSpPr>
          <p:cNvPr id="14367" name="OTLSHAPE_M_5835b06650a246c6bed7a032fc171752_Date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8216900" y="4711700"/>
            <a:ext cx="2667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Nov 30</a:t>
            </a:r>
          </a:p>
        </p:txBody>
      </p:sp>
      <p:sp>
        <p:nvSpPr>
          <p:cNvPr id="33" name="OTLSHAPE_M_5835b06650a246c6bed7a032fc171752_Shape"/>
          <p:cNvSpPr/>
          <p:nvPr>
            <p:custDataLst>
              <p:tags r:id="rId33"/>
            </p:custDataLst>
          </p:nvPr>
        </p:nvSpPr>
        <p:spPr>
          <a:xfrm>
            <a:off x="8264525" y="4845050"/>
            <a:ext cx="177800" cy="190500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DF2125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4" name="OTLSHAPE_M_a7ad1543dd784287bd78861d9718743a_Title"/>
          <p:cNvSpPr txBox="1"/>
          <p:nvPr>
            <p:custDataLst>
              <p:tags r:id="rId34"/>
            </p:custDataLst>
          </p:nvPr>
        </p:nvSpPr>
        <p:spPr>
          <a:xfrm>
            <a:off x="3219450" y="4603750"/>
            <a:ext cx="7366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4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Script approved</a:t>
            </a:r>
            <a:endParaRPr lang="en-GB" sz="900" spc="-4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370" name="OTLSHAPE_M_a7ad1543dd784287bd78861d9718743a_Date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3460750" y="4768850"/>
            <a:ext cx="2540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Aug 25</a:t>
            </a:r>
          </a:p>
        </p:txBody>
      </p:sp>
      <p:sp>
        <p:nvSpPr>
          <p:cNvPr id="36" name="OTLSHAPE_M_a7ad1543dd784287bd78861d9718743a_Shape"/>
          <p:cNvSpPr/>
          <p:nvPr>
            <p:custDataLst>
              <p:tags r:id="rId36"/>
            </p:custDataLst>
          </p:nvPr>
        </p:nvSpPr>
        <p:spPr>
          <a:xfrm>
            <a:off x="3535363" y="4902200"/>
            <a:ext cx="114300" cy="133350"/>
          </a:xfrm>
          <a:prstGeom prst="roundRect">
            <a:avLst/>
          </a:prstGeom>
          <a:solidFill>
            <a:srgbClr val="389A8B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7" name="OTLSHAPE_M_12e4f27701a648b8890bd3723f98955d_Title"/>
          <p:cNvSpPr txBox="1"/>
          <p:nvPr>
            <p:custDataLst>
              <p:tags r:id="rId37"/>
            </p:custDataLst>
          </p:nvPr>
        </p:nvSpPr>
        <p:spPr>
          <a:xfrm>
            <a:off x="1106488" y="4546600"/>
            <a:ext cx="3556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4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Kick-off</a:t>
            </a:r>
            <a:endParaRPr lang="en-GB" sz="900" spc="-4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373" name="OTLSHAPE_M_12e4f27701a648b8890bd3723f98955d_Date"/>
          <p:cNvSpPr txBox="1"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1176338" y="4711700"/>
            <a:ext cx="2159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Jul 10</a:t>
            </a:r>
          </a:p>
        </p:txBody>
      </p:sp>
      <p:sp>
        <p:nvSpPr>
          <p:cNvPr id="39" name="OTLSHAPE_M_12e4f27701a648b8890bd3723f98955d_Shape"/>
          <p:cNvSpPr/>
          <p:nvPr>
            <p:custDataLst>
              <p:tags r:id="rId39"/>
            </p:custDataLst>
          </p:nvPr>
        </p:nvSpPr>
        <p:spPr>
          <a:xfrm>
            <a:off x="1200150" y="4845050"/>
            <a:ext cx="177800" cy="190500"/>
          </a:xfrm>
          <a:prstGeom prst="roundRect">
            <a:avLst/>
          </a:prstGeom>
          <a:solidFill>
            <a:srgbClr val="DF2125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0" name="OTLSHAPE_M_44c5c4ec0f8b46438a1489f4ca86e648_Title"/>
          <p:cNvSpPr txBox="1"/>
          <p:nvPr>
            <p:custDataLst>
              <p:tags r:id="rId40"/>
            </p:custDataLst>
          </p:nvPr>
        </p:nvSpPr>
        <p:spPr>
          <a:xfrm>
            <a:off x="5700713" y="5454650"/>
            <a:ext cx="9779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6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Translation complete</a:t>
            </a:r>
            <a:endParaRPr lang="en-GB" sz="900" spc="-6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376" name="OTLSHAPE_M_44c5c4ec0f8b46438a1489f4ca86e648_Date"/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6067425" y="5321300"/>
            <a:ext cx="2413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Oct 17</a:t>
            </a:r>
          </a:p>
        </p:txBody>
      </p:sp>
      <p:sp>
        <p:nvSpPr>
          <p:cNvPr id="42" name="OTLSHAPE_M_44c5c4ec0f8b46438a1489f4ca86e648_Shape"/>
          <p:cNvSpPr/>
          <p:nvPr>
            <p:custDataLst>
              <p:tags r:id="rId42"/>
            </p:custDataLst>
          </p:nvPr>
        </p:nvSpPr>
        <p:spPr>
          <a:xfrm>
            <a:off x="6135688" y="5162550"/>
            <a:ext cx="114300" cy="133350"/>
          </a:xfrm>
          <a:prstGeom prst="roundRect">
            <a:avLst/>
          </a:prstGeom>
          <a:solidFill>
            <a:srgbClr val="389A8B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3" name="OTLSHAPE_M_bd306ff2674747419d2eb2fe421ccc3b_Title"/>
          <p:cNvSpPr txBox="1"/>
          <p:nvPr>
            <p:custDataLst>
              <p:tags r:id="rId43"/>
            </p:custDataLst>
          </p:nvPr>
        </p:nvSpPr>
        <p:spPr>
          <a:xfrm>
            <a:off x="1803400" y="5454650"/>
            <a:ext cx="10160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4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Course plan approved</a:t>
            </a:r>
            <a:endParaRPr lang="en-GB" sz="900" spc="-4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379" name="OTLSHAPE_M_bd306ff2674747419d2eb2fe421ccc3b_Date"/>
          <p:cNvSpPr txBox="1">
            <a:spLocks noChangeArrowheads="1"/>
          </p:cNvSpPr>
          <p:nvPr>
            <p:custDataLst>
              <p:tags r:id="rId44"/>
            </p:custDataLst>
          </p:nvPr>
        </p:nvSpPr>
        <p:spPr bwMode="auto">
          <a:xfrm>
            <a:off x="2206625" y="5321300"/>
            <a:ext cx="2159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Jul 30</a:t>
            </a:r>
          </a:p>
        </p:txBody>
      </p:sp>
      <p:sp>
        <p:nvSpPr>
          <p:cNvPr id="45" name="OTLSHAPE_M_bd306ff2674747419d2eb2fe421ccc3b_Shape"/>
          <p:cNvSpPr/>
          <p:nvPr>
            <p:custDataLst>
              <p:tags r:id="rId45"/>
            </p:custDataLst>
          </p:nvPr>
        </p:nvSpPr>
        <p:spPr>
          <a:xfrm>
            <a:off x="2259013" y="5162550"/>
            <a:ext cx="114300" cy="133350"/>
          </a:xfrm>
          <a:prstGeom prst="roundRect">
            <a:avLst/>
          </a:prstGeom>
          <a:solidFill>
            <a:srgbClr val="389A8B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6" name="OTLSHAPE_T_c6653ff04f8445fca7b75f9cd1ccc866_Shape"/>
          <p:cNvSpPr/>
          <p:nvPr>
            <p:custDataLst>
              <p:tags r:id="rId46"/>
            </p:custDataLst>
          </p:nvPr>
        </p:nvSpPr>
        <p:spPr>
          <a:xfrm>
            <a:off x="7566025" y="1801813"/>
            <a:ext cx="698500" cy="95250"/>
          </a:xfrm>
          <a:prstGeom prst="roundRect">
            <a:avLst/>
          </a:prstGeom>
          <a:solidFill>
            <a:srgbClr val="737373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7" name="OTLSHAPE_T_c6653ff04f8445fca7b75f9cd1ccc866_ShapePercentage" hidden="1"/>
          <p:cNvSpPr/>
          <p:nvPr>
            <p:custDataLst>
              <p:tags r:id="rId47"/>
            </p:custDataLst>
          </p:nvPr>
        </p:nvSpPr>
        <p:spPr>
          <a:xfrm>
            <a:off x="7566025" y="1801813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83" name="OTLSHAPE_T_c6653ff04f8445fca7b75f9cd1ccc866_Duration" hidden="1"/>
          <p:cNvSpPr txBox="1">
            <a:spLocks noChangeArrowheads="1"/>
          </p:cNvSpPr>
          <p:nvPr>
            <p:custDataLst>
              <p:tags r:id="rId48"/>
            </p:custDataLst>
          </p:nvPr>
        </p:nvSpPr>
        <p:spPr bwMode="auto">
          <a:xfrm>
            <a:off x="0" y="1779588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10 days</a:t>
            </a:r>
          </a:p>
        </p:txBody>
      </p:sp>
      <p:sp>
        <p:nvSpPr>
          <p:cNvPr id="14384" name="OTLSHAPE_T_c6653ff04f8445fca7b75f9cd1ccc866_TextPercentage" hidden="1"/>
          <p:cNvSpPr txBox="1"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0" y="193516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385" name="OTLSHAPE_T_c6653ff04f8445fca7b75f9cd1ccc866_StartDate" hidden="1"/>
          <p:cNvSpPr txBox="1">
            <a:spLocks noChangeArrowheads="1"/>
          </p:cNvSpPr>
          <p:nvPr>
            <p:custDataLst>
              <p:tags r:id="rId50"/>
            </p:custDataLst>
          </p:nvPr>
        </p:nvSpPr>
        <p:spPr bwMode="auto">
          <a:xfrm>
            <a:off x="0" y="1935163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386" name="OTLSHAPE_T_c6653ff04f8445fca7b75f9cd1ccc866_EndDate" hidden="1"/>
          <p:cNvSpPr txBox="1">
            <a:spLocks noChangeArrowheads="1"/>
          </p:cNvSpPr>
          <p:nvPr>
            <p:custDataLst>
              <p:tags r:id="rId51"/>
            </p:custDataLst>
          </p:nvPr>
        </p:nvSpPr>
        <p:spPr bwMode="auto">
          <a:xfrm>
            <a:off x="0" y="1935163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387" name="OTLSHAPE_T_c6653ff04f8445fca7b75f9cd1ccc866_JoinedDate"/>
          <p:cNvSpPr txBox="1">
            <a:spLocks noChangeArrowheads="1"/>
          </p:cNvSpPr>
          <p:nvPr>
            <p:custDataLst>
              <p:tags r:id="rId52"/>
            </p:custDataLst>
          </p:nvPr>
        </p:nvSpPr>
        <p:spPr bwMode="auto">
          <a:xfrm>
            <a:off x="8304213" y="1795463"/>
            <a:ext cx="5842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700">
                <a:solidFill>
                  <a:srgbClr val="737373"/>
                </a:solidFill>
                <a:latin typeface="Calibri" pitchFamily="34" charset="0"/>
              </a:rPr>
              <a:t>Nov 15 - Nov 28</a:t>
            </a:r>
          </a:p>
        </p:txBody>
      </p:sp>
      <p:sp>
        <p:nvSpPr>
          <p:cNvPr id="53" name="OTLSHAPE_T_c6653ff04f8445fca7b75f9cd1ccc866_Title"/>
          <p:cNvSpPr txBox="1"/>
          <p:nvPr>
            <p:custDataLst>
              <p:tags r:id="rId53"/>
            </p:custDataLst>
          </p:nvPr>
        </p:nvSpPr>
        <p:spPr>
          <a:xfrm>
            <a:off x="127000" y="1779588"/>
            <a:ext cx="14732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6">
                <a:solidFill>
                  <a:srgbClr val="7E7E7E"/>
                </a:solidFill>
                <a:latin typeface="Calibri" panose="020F0502020204030204" pitchFamily="34" charset="0"/>
                <a:ea typeface="+mn-ea"/>
              </a:rPr>
              <a:t>Integration into learning system</a:t>
            </a:r>
            <a:endParaRPr lang="en-GB" sz="900" spc="-6">
              <a:solidFill>
                <a:srgbClr val="7E7E7E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54" name="OTLSHAPE_T_1077bdc9e18347e5bafdf0d9168adad6_Shape"/>
          <p:cNvSpPr/>
          <p:nvPr>
            <p:custDataLst>
              <p:tags r:id="rId54"/>
            </p:custDataLst>
          </p:nvPr>
        </p:nvSpPr>
        <p:spPr>
          <a:xfrm>
            <a:off x="7319963" y="2005013"/>
            <a:ext cx="203200" cy="95250"/>
          </a:xfrm>
          <a:prstGeom prst="roundRect">
            <a:avLst/>
          </a:prstGeom>
          <a:solidFill>
            <a:srgbClr val="737373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5" name="OTLSHAPE_T_1077bdc9e18347e5bafdf0d9168adad6_ShapePercentage" hidden="1"/>
          <p:cNvSpPr/>
          <p:nvPr>
            <p:custDataLst>
              <p:tags r:id="rId55"/>
            </p:custDataLst>
          </p:nvPr>
        </p:nvSpPr>
        <p:spPr>
          <a:xfrm>
            <a:off x="7319963" y="2005013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91" name="OTLSHAPE_T_1077bdc9e18347e5bafdf0d9168adad6_Duration" hidden="1"/>
          <p:cNvSpPr txBox="1">
            <a:spLocks noChangeArrowheads="1"/>
          </p:cNvSpPr>
          <p:nvPr>
            <p:custDataLst>
              <p:tags r:id="rId56"/>
            </p:custDataLst>
          </p:nvPr>
        </p:nvSpPr>
        <p:spPr bwMode="auto">
          <a:xfrm>
            <a:off x="0" y="1982788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3 days</a:t>
            </a:r>
          </a:p>
        </p:txBody>
      </p:sp>
      <p:sp>
        <p:nvSpPr>
          <p:cNvPr id="14392" name="OTLSHAPE_T_1077bdc9e18347e5bafdf0d9168adad6_TextPercentage" hidden="1"/>
          <p:cNvSpPr txBox="1">
            <a:spLocks noChangeArrowheads="1"/>
          </p:cNvSpPr>
          <p:nvPr>
            <p:custDataLst>
              <p:tags r:id="rId57"/>
            </p:custDataLst>
          </p:nvPr>
        </p:nvSpPr>
        <p:spPr bwMode="auto">
          <a:xfrm>
            <a:off x="0" y="213836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393" name="OTLSHAPE_T_1077bdc9e18347e5bafdf0d9168adad6_StartDate" hidden="1"/>
          <p:cNvSpPr txBox="1">
            <a:spLocks noChangeArrowheads="1"/>
          </p:cNvSpPr>
          <p:nvPr>
            <p:custDataLst>
              <p:tags r:id="rId58"/>
            </p:custDataLst>
          </p:nvPr>
        </p:nvSpPr>
        <p:spPr bwMode="auto">
          <a:xfrm>
            <a:off x="0" y="2138363"/>
            <a:ext cx="0" cy="10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394" name="OTLSHAPE_T_1077bdc9e18347e5bafdf0d9168adad6_EndDate" hidden="1"/>
          <p:cNvSpPr txBox="1">
            <a:spLocks noChangeArrowheads="1"/>
          </p:cNvSpPr>
          <p:nvPr>
            <p:custDataLst>
              <p:tags r:id="rId59"/>
            </p:custDataLst>
          </p:nvPr>
        </p:nvSpPr>
        <p:spPr bwMode="auto">
          <a:xfrm>
            <a:off x="0" y="2138363"/>
            <a:ext cx="0" cy="10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395" name="OTLSHAPE_T_1077bdc9e18347e5bafdf0d9168adad6_JoinedDate"/>
          <p:cNvSpPr txBox="1">
            <a:spLocks noChangeArrowheads="1"/>
          </p:cNvSpPr>
          <p:nvPr>
            <p:custDataLst>
              <p:tags r:id="rId60"/>
            </p:custDataLst>
          </p:nvPr>
        </p:nvSpPr>
        <p:spPr bwMode="auto">
          <a:xfrm>
            <a:off x="7567613" y="1998663"/>
            <a:ext cx="5842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700">
                <a:solidFill>
                  <a:srgbClr val="737373"/>
                </a:solidFill>
                <a:latin typeface="Calibri" pitchFamily="34" charset="0"/>
              </a:rPr>
              <a:t>Nov 10 - Nov 13</a:t>
            </a:r>
          </a:p>
        </p:txBody>
      </p:sp>
      <p:sp>
        <p:nvSpPr>
          <p:cNvPr id="61" name="OTLSHAPE_T_1077bdc9e18347e5bafdf0d9168adad6_Title"/>
          <p:cNvSpPr txBox="1"/>
          <p:nvPr>
            <p:custDataLst>
              <p:tags r:id="rId61"/>
            </p:custDataLst>
          </p:nvPr>
        </p:nvSpPr>
        <p:spPr>
          <a:xfrm>
            <a:off x="127000" y="1982788"/>
            <a:ext cx="8763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2">
                <a:solidFill>
                  <a:srgbClr val="7E7E7E"/>
                </a:solidFill>
                <a:latin typeface="Calibri" panose="020F0502020204030204" pitchFamily="34" charset="0"/>
                <a:ea typeface="+mn-ea"/>
              </a:rPr>
              <a:t>Acceptance review</a:t>
            </a:r>
            <a:endParaRPr lang="en-GB" sz="900" spc="-2">
              <a:solidFill>
                <a:srgbClr val="7E7E7E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2" name="OTLSHAPE_T_35af46720e3145529ba6d72e19662118_Shape"/>
          <p:cNvSpPr/>
          <p:nvPr>
            <p:custDataLst>
              <p:tags r:id="rId62"/>
            </p:custDataLst>
          </p:nvPr>
        </p:nvSpPr>
        <p:spPr>
          <a:xfrm>
            <a:off x="6535738" y="2271713"/>
            <a:ext cx="101600" cy="95250"/>
          </a:xfrm>
          <a:prstGeom prst="roundRect">
            <a:avLst>
              <a:gd name="adj" fmla="val 100000"/>
            </a:avLst>
          </a:prstGeom>
          <a:solidFill>
            <a:srgbClr val="389A8B"/>
          </a:solidFill>
          <a:ln w="12700" cap="flat" cmpd="sng" algn="ctr">
            <a:solidFill>
              <a:srgbClr val="389A8B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3" name="OTLSHAPE_T_35af46720e3145529ba6d72e19662118_ShapePercentage" hidden="1"/>
          <p:cNvSpPr/>
          <p:nvPr>
            <p:custDataLst>
              <p:tags r:id="rId63"/>
            </p:custDataLst>
          </p:nvPr>
        </p:nvSpPr>
        <p:spPr>
          <a:xfrm>
            <a:off x="6535738" y="2271713"/>
            <a:ext cx="0" cy="0"/>
          </a:xfrm>
          <a:prstGeom prst="roundRect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399" name="OTLSHAPE_T_35af46720e3145529ba6d72e19662118_Duration" hidden="1"/>
          <p:cNvSpPr txBox="1">
            <a:spLocks noChangeArrowheads="1"/>
          </p:cNvSpPr>
          <p:nvPr>
            <p:custDataLst>
              <p:tags r:id="rId64"/>
            </p:custDataLst>
          </p:nvPr>
        </p:nvSpPr>
        <p:spPr bwMode="auto">
          <a:xfrm>
            <a:off x="0" y="2249488"/>
            <a:ext cx="27940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 day</a:t>
            </a:r>
          </a:p>
        </p:txBody>
      </p:sp>
      <p:sp>
        <p:nvSpPr>
          <p:cNvPr id="14400" name="OTLSHAPE_T_35af46720e3145529ba6d72e19662118_TextPercentage" hidden="1"/>
          <p:cNvSpPr txBox="1">
            <a:spLocks noChangeArrowheads="1"/>
          </p:cNvSpPr>
          <p:nvPr>
            <p:custDataLst>
              <p:tags r:id="rId65"/>
            </p:custDataLst>
          </p:nvPr>
        </p:nvSpPr>
        <p:spPr bwMode="auto">
          <a:xfrm>
            <a:off x="0" y="24034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01" name="OTLSHAPE_T_35af46720e3145529ba6d72e19662118_StartDate" hidden="1"/>
          <p:cNvSpPr txBox="1">
            <a:spLocks noChangeArrowheads="1"/>
          </p:cNvSpPr>
          <p:nvPr>
            <p:custDataLst>
              <p:tags r:id="rId66"/>
            </p:custDataLst>
          </p:nvPr>
        </p:nvSpPr>
        <p:spPr bwMode="auto">
          <a:xfrm>
            <a:off x="0" y="24034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402" name="OTLSHAPE_T_35af46720e3145529ba6d72e19662118_EndDate" hidden="1"/>
          <p:cNvSpPr txBox="1">
            <a:spLocks noChangeArrowheads="1"/>
          </p:cNvSpPr>
          <p:nvPr>
            <p:custDataLst>
              <p:tags r:id="rId67"/>
            </p:custDataLst>
          </p:nvPr>
        </p:nvSpPr>
        <p:spPr bwMode="auto">
          <a:xfrm>
            <a:off x="0" y="24034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403" name="OTLSHAPE_T_35af46720e3145529ba6d72e19662118_JoinedDate"/>
          <p:cNvSpPr txBox="1">
            <a:spLocks noChangeArrowheads="1"/>
          </p:cNvSpPr>
          <p:nvPr>
            <p:custDataLst>
              <p:tags r:id="rId68"/>
            </p:custDataLst>
          </p:nvPr>
        </p:nvSpPr>
        <p:spPr bwMode="auto">
          <a:xfrm>
            <a:off x="6684963" y="2265363"/>
            <a:ext cx="5461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700">
                <a:solidFill>
                  <a:srgbClr val="737373"/>
                </a:solidFill>
                <a:latin typeface="Calibri" pitchFamily="34" charset="0"/>
              </a:rPr>
              <a:t>Oct 25 - Oct 26</a:t>
            </a:r>
          </a:p>
        </p:txBody>
      </p:sp>
      <p:sp>
        <p:nvSpPr>
          <p:cNvPr id="6789" name="OTLSHAPE_T_35af46720e3145529ba6d72e19662118_Title"/>
          <p:cNvSpPr txBox="1"/>
          <p:nvPr>
            <p:custDataLst>
              <p:tags r:id="rId69"/>
            </p:custDataLst>
          </p:nvPr>
        </p:nvSpPr>
        <p:spPr>
          <a:xfrm>
            <a:off x="127000" y="2249488"/>
            <a:ext cx="10160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b="1" spc="-4">
                <a:solidFill>
                  <a:srgbClr val="389A8B"/>
                </a:solidFill>
                <a:latin typeface="Calibri" panose="020F0502020204030204" pitchFamily="34" charset="0"/>
                <a:ea typeface="+mn-ea"/>
              </a:rPr>
              <a:t>Collect testing results</a:t>
            </a:r>
            <a:endParaRPr lang="en-GB" sz="900" b="1" spc="-4">
              <a:solidFill>
                <a:srgbClr val="389A8B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790" name="OTLSHAPE_T_ec459e5e6cc74a4aaf541b41d7eceb8c_Shape"/>
          <p:cNvSpPr/>
          <p:nvPr>
            <p:custDataLst>
              <p:tags r:id="rId70"/>
            </p:custDataLst>
          </p:nvPr>
        </p:nvSpPr>
        <p:spPr>
          <a:xfrm>
            <a:off x="5799138" y="2474913"/>
            <a:ext cx="787400" cy="95250"/>
          </a:xfrm>
          <a:prstGeom prst="roundRect">
            <a:avLst/>
          </a:prstGeom>
          <a:solidFill>
            <a:srgbClr val="DF2125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791" name="OTLSHAPE_T_ec459e5e6cc74a4aaf541b41d7eceb8c_ShapePercentage" hidden="1"/>
          <p:cNvSpPr/>
          <p:nvPr>
            <p:custDataLst>
              <p:tags r:id="rId71"/>
            </p:custDataLst>
          </p:nvPr>
        </p:nvSpPr>
        <p:spPr>
          <a:xfrm>
            <a:off x="5799138" y="2474913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07" name="OTLSHAPE_T_ec459e5e6cc74a4aaf541b41d7eceb8c_Duration" hidden="1"/>
          <p:cNvSpPr txBox="1">
            <a:spLocks noChangeArrowheads="1"/>
          </p:cNvSpPr>
          <p:nvPr>
            <p:custDataLst>
              <p:tags r:id="rId72"/>
            </p:custDataLst>
          </p:nvPr>
        </p:nvSpPr>
        <p:spPr bwMode="auto">
          <a:xfrm>
            <a:off x="0" y="2452688"/>
            <a:ext cx="39370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12 days</a:t>
            </a:r>
          </a:p>
        </p:txBody>
      </p:sp>
      <p:sp>
        <p:nvSpPr>
          <p:cNvPr id="14408" name="OTLSHAPE_T_ec459e5e6cc74a4aaf541b41d7eceb8c_TextPercentage" hidden="1"/>
          <p:cNvSpPr txBox="1">
            <a:spLocks noChangeArrowheads="1"/>
          </p:cNvSpPr>
          <p:nvPr>
            <p:custDataLst>
              <p:tags r:id="rId73"/>
            </p:custDataLst>
          </p:nvPr>
        </p:nvSpPr>
        <p:spPr bwMode="auto">
          <a:xfrm>
            <a:off x="0" y="26066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09" name="OTLSHAPE_T_ec459e5e6cc74a4aaf541b41d7eceb8c_StartDate" hidden="1"/>
          <p:cNvSpPr txBox="1">
            <a:spLocks noChangeArrowheads="1"/>
          </p:cNvSpPr>
          <p:nvPr>
            <p:custDataLst>
              <p:tags r:id="rId74"/>
            </p:custDataLst>
          </p:nvPr>
        </p:nvSpPr>
        <p:spPr bwMode="auto">
          <a:xfrm>
            <a:off x="0" y="26066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410" name="OTLSHAPE_T_ec459e5e6cc74a4aaf541b41d7eceb8c_EndDate" hidden="1"/>
          <p:cNvSpPr txBox="1">
            <a:spLocks noChangeArrowheads="1"/>
          </p:cNvSpPr>
          <p:nvPr>
            <p:custDataLst>
              <p:tags r:id="rId75"/>
            </p:custDataLst>
          </p:nvPr>
        </p:nvSpPr>
        <p:spPr bwMode="auto">
          <a:xfrm>
            <a:off x="0" y="26066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411" name="OTLSHAPE_T_ec459e5e6cc74a4aaf541b41d7eceb8c_JoinedDate"/>
          <p:cNvSpPr txBox="1">
            <a:spLocks noChangeArrowheads="1"/>
          </p:cNvSpPr>
          <p:nvPr>
            <p:custDataLst>
              <p:tags r:id="rId76"/>
            </p:custDataLst>
          </p:nvPr>
        </p:nvSpPr>
        <p:spPr bwMode="auto">
          <a:xfrm>
            <a:off x="6635750" y="2466975"/>
            <a:ext cx="546100" cy="10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700">
                <a:solidFill>
                  <a:srgbClr val="737373"/>
                </a:solidFill>
                <a:latin typeface="Calibri" pitchFamily="34" charset="0"/>
              </a:rPr>
              <a:t>Oct 10 - Oct 25</a:t>
            </a:r>
          </a:p>
        </p:txBody>
      </p:sp>
      <p:sp>
        <p:nvSpPr>
          <p:cNvPr id="6797" name="OTLSHAPE_T_ec459e5e6cc74a4aaf541b41d7eceb8c_Title"/>
          <p:cNvSpPr txBox="1"/>
          <p:nvPr>
            <p:custDataLst>
              <p:tags r:id="rId77"/>
            </p:custDataLst>
          </p:nvPr>
        </p:nvSpPr>
        <p:spPr>
          <a:xfrm>
            <a:off x="127000" y="2452688"/>
            <a:ext cx="3302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14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Testing</a:t>
            </a:r>
            <a:endParaRPr lang="en-GB" sz="900" spc="-14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798" name="OTLSHAPE_T_5f867d2084154c839138608458ddb94c_Shape"/>
          <p:cNvSpPr/>
          <p:nvPr>
            <p:custDataLst>
              <p:tags r:id="rId78"/>
            </p:custDataLst>
          </p:nvPr>
        </p:nvSpPr>
        <p:spPr>
          <a:xfrm>
            <a:off x="5946775" y="2678113"/>
            <a:ext cx="254000" cy="95250"/>
          </a:xfrm>
          <a:prstGeom prst="roundRect">
            <a:avLst/>
          </a:prstGeom>
          <a:solidFill>
            <a:srgbClr val="0B3626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799" name="OTLSHAPE_T_5f867d2084154c839138608458ddb94c_ShapePercentage" hidden="1"/>
          <p:cNvSpPr/>
          <p:nvPr>
            <p:custDataLst>
              <p:tags r:id="rId79"/>
            </p:custDataLst>
          </p:nvPr>
        </p:nvSpPr>
        <p:spPr>
          <a:xfrm>
            <a:off x="5946775" y="2678113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15" name="OTLSHAPE_T_5f867d2084154c839138608458ddb94c_Duration" hidden="1"/>
          <p:cNvSpPr txBox="1">
            <a:spLocks noChangeArrowheads="1"/>
          </p:cNvSpPr>
          <p:nvPr>
            <p:custDataLst>
              <p:tags r:id="rId80"/>
            </p:custDataLst>
          </p:nvPr>
        </p:nvSpPr>
        <p:spPr bwMode="auto">
          <a:xfrm>
            <a:off x="0" y="2655888"/>
            <a:ext cx="33020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4 days</a:t>
            </a:r>
          </a:p>
        </p:txBody>
      </p:sp>
      <p:sp>
        <p:nvSpPr>
          <p:cNvPr id="14416" name="OTLSHAPE_T_5f867d2084154c839138608458ddb94c_TextPercentage" hidden="1"/>
          <p:cNvSpPr txBox="1">
            <a:spLocks noChangeArrowheads="1"/>
          </p:cNvSpPr>
          <p:nvPr>
            <p:custDataLst>
              <p:tags r:id="rId81"/>
            </p:custDataLst>
          </p:nvPr>
        </p:nvSpPr>
        <p:spPr bwMode="auto">
          <a:xfrm>
            <a:off x="0" y="28098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17" name="OTLSHAPE_T_5f867d2084154c839138608458ddb94c_StartDate" hidden="1"/>
          <p:cNvSpPr txBox="1">
            <a:spLocks noChangeArrowheads="1"/>
          </p:cNvSpPr>
          <p:nvPr>
            <p:custDataLst>
              <p:tags r:id="rId82"/>
            </p:custDataLst>
          </p:nvPr>
        </p:nvSpPr>
        <p:spPr bwMode="auto">
          <a:xfrm>
            <a:off x="0" y="28098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418" name="OTLSHAPE_T_5f867d2084154c839138608458ddb94c_EndDate" hidden="1"/>
          <p:cNvSpPr txBox="1">
            <a:spLocks noChangeArrowheads="1"/>
          </p:cNvSpPr>
          <p:nvPr>
            <p:custDataLst>
              <p:tags r:id="rId83"/>
            </p:custDataLst>
          </p:nvPr>
        </p:nvSpPr>
        <p:spPr bwMode="auto">
          <a:xfrm>
            <a:off x="0" y="28098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419" name="OTLSHAPE_T_5f867d2084154c839138608458ddb94c_JoinedDate"/>
          <p:cNvSpPr txBox="1">
            <a:spLocks noChangeArrowheads="1"/>
          </p:cNvSpPr>
          <p:nvPr>
            <p:custDataLst>
              <p:tags r:id="rId84"/>
            </p:custDataLst>
          </p:nvPr>
        </p:nvSpPr>
        <p:spPr bwMode="auto">
          <a:xfrm>
            <a:off x="6243638" y="2670175"/>
            <a:ext cx="546100" cy="10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700">
                <a:solidFill>
                  <a:srgbClr val="737373"/>
                </a:solidFill>
                <a:latin typeface="Calibri" pitchFamily="34" charset="0"/>
              </a:rPr>
              <a:t>Oct 13 - Oct 17</a:t>
            </a:r>
          </a:p>
        </p:txBody>
      </p:sp>
      <p:sp>
        <p:nvSpPr>
          <p:cNvPr id="6805" name="OTLSHAPE_T_5f867d2084154c839138608458ddb94c_Title"/>
          <p:cNvSpPr txBox="1"/>
          <p:nvPr>
            <p:custDataLst>
              <p:tags r:id="rId85"/>
            </p:custDataLst>
          </p:nvPr>
        </p:nvSpPr>
        <p:spPr>
          <a:xfrm>
            <a:off x="127000" y="2655888"/>
            <a:ext cx="8128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8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Translate content</a:t>
            </a:r>
            <a:endParaRPr lang="en-GB" sz="900" spc="-8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06" name="OTLSHAPE_T_924efe65197b424b86d0ce7569217f63_Shape"/>
          <p:cNvSpPr/>
          <p:nvPr>
            <p:custDataLst>
              <p:tags r:id="rId86"/>
            </p:custDataLst>
          </p:nvPr>
        </p:nvSpPr>
        <p:spPr>
          <a:xfrm>
            <a:off x="4965700" y="2943225"/>
            <a:ext cx="101600" cy="95250"/>
          </a:xfrm>
          <a:prstGeom prst="roundRect">
            <a:avLst>
              <a:gd name="adj" fmla="val 100000"/>
            </a:avLst>
          </a:prstGeom>
          <a:solidFill>
            <a:srgbClr val="389A8B"/>
          </a:solidFill>
          <a:ln w="12700" cap="flat" cmpd="sng" algn="ctr">
            <a:solidFill>
              <a:srgbClr val="389A8B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807" name="OTLSHAPE_T_924efe65197b424b86d0ce7569217f63_ShapePercentage" hidden="1"/>
          <p:cNvSpPr/>
          <p:nvPr>
            <p:custDataLst>
              <p:tags r:id="rId87"/>
            </p:custDataLst>
          </p:nvPr>
        </p:nvSpPr>
        <p:spPr>
          <a:xfrm>
            <a:off x="4965700" y="2943225"/>
            <a:ext cx="0" cy="0"/>
          </a:xfrm>
          <a:prstGeom prst="roundRect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23" name="OTLSHAPE_T_924efe65197b424b86d0ce7569217f63_Duration" hidden="1"/>
          <p:cNvSpPr txBox="1">
            <a:spLocks noChangeArrowheads="1"/>
          </p:cNvSpPr>
          <p:nvPr>
            <p:custDataLst>
              <p:tags r:id="rId88"/>
            </p:custDataLst>
          </p:nvPr>
        </p:nvSpPr>
        <p:spPr bwMode="auto">
          <a:xfrm>
            <a:off x="0" y="2922588"/>
            <a:ext cx="33020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2 days</a:t>
            </a:r>
          </a:p>
        </p:txBody>
      </p:sp>
      <p:sp>
        <p:nvSpPr>
          <p:cNvPr id="14424" name="OTLSHAPE_T_924efe65197b424b86d0ce7569217f63_TextPercentage" hidden="1"/>
          <p:cNvSpPr txBox="1">
            <a:spLocks noChangeArrowheads="1"/>
          </p:cNvSpPr>
          <p:nvPr>
            <p:custDataLst>
              <p:tags r:id="rId89"/>
            </p:custDataLst>
          </p:nvPr>
        </p:nvSpPr>
        <p:spPr bwMode="auto">
          <a:xfrm>
            <a:off x="0" y="30765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25" name="OTLSHAPE_T_924efe65197b424b86d0ce7569217f63_StartDate" hidden="1"/>
          <p:cNvSpPr txBox="1">
            <a:spLocks noChangeArrowheads="1"/>
          </p:cNvSpPr>
          <p:nvPr>
            <p:custDataLst>
              <p:tags r:id="rId90"/>
            </p:custDataLst>
          </p:nvPr>
        </p:nvSpPr>
        <p:spPr bwMode="auto">
          <a:xfrm>
            <a:off x="0" y="30765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26" name="OTLSHAPE_T_924efe65197b424b86d0ce7569217f63_EndDate" hidden="1"/>
          <p:cNvSpPr txBox="1">
            <a:spLocks noChangeArrowheads="1"/>
          </p:cNvSpPr>
          <p:nvPr>
            <p:custDataLst>
              <p:tags r:id="rId91"/>
            </p:custDataLst>
          </p:nvPr>
        </p:nvSpPr>
        <p:spPr bwMode="auto">
          <a:xfrm>
            <a:off x="0" y="30765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27" name="OTLSHAPE_T_924efe65197b424b86d0ce7569217f63_JoinedDate"/>
          <p:cNvSpPr txBox="1">
            <a:spLocks noChangeArrowheads="1"/>
          </p:cNvSpPr>
          <p:nvPr>
            <p:custDataLst>
              <p:tags r:id="rId92"/>
            </p:custDataLst>
          </p:nvPr>
        </p:nvSpPr>
        <p:spPr bwMode="auto">
          <a:xfrm>
            <a:off x="5114925" y="2936875"/>
            <a:ext cx="558800" cy="10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Sep 23 - Sep 24</a:t>
            </a:r>
          </a:p>
        </p:txBody>
      </p:sp>
      <p:sp>
        <p:nvSpPr>
          <p:cNvPr id="6813" name="OTLSHAPE_T_924efe65197b424b86d0ce7569217f63_Title"/>
          <p:cNvSpPr txBox="1"/>
          <p:nvPr>
            <p:custDataLst>
              <p:tags r:id="rId93"/>
            </p:custDataLst>
          </p:nvPr>
        </p:nvSpPr>
        <p:spPr>
          <a:xfrm>
            <a:off x="127000" y="2922588"/>
            <a:ext cx="698500" cy="138112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b="1" spc="-6">
                <a:solidFill>
                  <a:srgbClr val="389A8B"/>
                </a:solidFill>
                <a:latin typeface="Calibri" panose="020F0502020204030204" pitchFamily="34" charset="0"/>
                <a:ea typeface="+mn-ea"/>
              </a:rPr>
              <a:t>Revise content</a:t>
            </a:r>
            <a:endParaRPr lang="en-GB" sz="900" b="1" spc="-6">
              <a:solidFill>
                <a:srgbClr val="389A8B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14" name="OTLSHAPE_T_73dc88e7bcba4b03b22f5bb268c38606_Shape"/>
          <p:cNvSpPr/>
          <p:nvPr>
            <p:custDataLst>
              <p:tags r:id="rId94"/>
            </p:custDataLst>
          </p:nvPr>
        </p:nvSpPr>
        <p:spPr>
          <a:xfrm>
            <a:off x="4719638" y="3146425"/>
            <a:ext cx="254000" cy="95250"/>
          </a:xfrm>
          <a:prstGeom prst="roundRect">
            <a:avLst/>
          </a:prstGeom>
          <a:solidFill>
            <a:srgbClr val="5A0000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815" name="OTLSHAPE_T_73dc88e7bcba4b03b22f5bb268c38606_ShapePercentage" hidden="1"/>
          <p:cNvSpPr/>
          <p:nvPr>
            <p:custDataLst>
              <p:tags r:id="rId95"/>
            </p:custDataLst>
          </p:nvPr>
        </p:nvSpPr>
        <p:spPr>
          <a:xfrm>
            <a:off x="4719638" y="3146425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31" name="OTLSHAPE_T_73dc88e7bcba4b03b22f5bb268c38606_Duration" hidden="1"/>
          <p:cNvSpPr txBox="1">
            <a:spLocks noChangeArrowheads="1"/>
          </p:cNvSpPr>
          <p:nvPr>
            <p:custDataLst>
              <p:tags r:id="rId96"/>
            </p:custDataLst>
          </p:nvPr>
        </p:nvSpPr>
        <p:spPr bwMode="auto">
          <a:xfrm>
            <a:off x="0" y="3124200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3 days</a:t>
            </a:r>
          </a:p>
        </p:txBody>
      </p:sp>
      <p:sp>
        <p:nvSpPr>
          <p:cNvPr id="14432" name="OTLSHAPE_T_73dc88e7bcba4b03b22f5bb268c38606_TextPercentage" hidden="1"/>
          <p:cNvSpPr txBox="1">
            <a:spLocks noChangeArrowheads="1"/>
          </p:cNvSpPr>
          <p:nvPr>
            <p:custDataLst>
              <p:tags r:id="rId97"/>
            </p:custDataLst>
          </p:nvPr>
        </p:nvSpPr>
        <p:spPr bwMode="auto">
          <a:xfrm>
            <a:off x="0" y="32797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33" name="OTLSHAPE_T_73dc88e7bcba4b03b22f5bb268c38606_StartDate" hidden="1"/>
          <p:cNvSpPr txBox="1">
            <a:spLocks noChangeArrowheads="1"/>
          </p:cNvSpPr>
          <p:nvPr>
            <p:custDataLst>
              <p:tags r:id="rId98"/>
            </p:custDataLst>
          </p:nvPr>
        </p:nvSpPr>
        <p:spPr bwMode="auto">
          <a:xfrm>
            <a:off x="0" y="32797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34" name="OTLSHAPE_T_73dc88e7bcba4b03b22f5bb268c38606_EndDate" hidden="1"/>
          <p:cNvSpPr txBox="1">
            <a:spLocks noChangeArrowheads="1"/>
          </p:cNvSpPr>
          <p:nvPr>
            <p:custDataLst>
              <p:tags r:id="rId99"/>
            </p:custDataLst>
          </p:nvPr>
        </p:nvSpPr>
        <p:spPr bwMode="auto">
          <a:xfrm>
            <a:off x="0" y="32797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35" name="OTLSHAPE_T_73dc88e7bcba4b03b22f5bb268c38606_JoinedDate"/>
          <p:cNvSpPr txBox="1">
            <a:spLocks noChangeArrowheads="1"/>
          </p:cNvSpPr>
          <p:nvPr>
            <p:custDataLst>
              <p:tags r:id="rId100"/>
            </p:custDataLst>
          </p:nvPr>
        </p:nvSpPr>
        <p:spPr bwMode="auto">
          <a:xfrm>
            <a:off x="5016500" y="3140075"/>
            <a:ext cx="558800" cy="10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Sep 18 - Sep 22</a:t>
            </a:r>
          </a:p>
        </p:txBody>
      </p:sp>
      <p:sp>
        <p:nvSpPr>
          <p:cNvPr id="6821" name="OTLSHAPE_T_73dc88e7bcba4b03b22f5bb268c38606_Title"/>
          <p:cNvSpPr txBox="1"/>
          <p:nvPr>
            <p:custDataLst>
              <p:tags r:id="rId101"/>
            </p:custDataLst>
          </p:nvPr>
        </p:nvSpPr>
        <p:spPr>
          <a:xfrm>
            <a:off x="127000" y="3124200"/>
            <a:ext cx="5715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4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Edit footage</a:t>
            </a:r>
            <a:endParaRPr lang="en-GB" sz="900" spc="-4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22" name="OTLSHAPE_T_9ade0172edfc4645838ca4fc069df205_Shape"/>
          <p:cNvSpPr/>
          <p:nvPr>
            <p:custDataLst>
              <p:tags r:id="rId102"/>
            </p:custDataLst>
          </p:nvPr>
        </p:nvSpPr>
        <p:spPr>
          <a:xfrm>
            <a:off x="4425950" y="3349625"/>
            <a:ext cx="444500" cy="95250"/>
          </a:xfrm>
          <a:prstGeom prst="roundRect">
            <a:avLst/>
          </a:prstGeom>
          <a:solidFill>
            <a:srgbClr val="862322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823" name="OTLSHAPE_T_9ade0172edfc4645838ca4fc069df205_ShapePercentage" hidden="1"/>
          <p:cNvSpPr/>
          <p:nvPr>
            <p:custDataLst>
              <p:tags r:id="rId103"/>
            </p:custDataLst>
          </p:nvPr>
        </p:nvSpPr>
        <p:spPr>
          <a:xfrm>
            <a:off x="4425950" y="3349625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39" name="OTLSHAPE_T_9ade0172edfc4645838ca4fc069df205_Duration" hidden="1"/>
          <p:cNvSpPr txBox="1">
            <a:spLocks noChangeArrowheads="1"/>
          </p:cNvSpPr>
          <p:nvPr>
            <p:custDataLst>
              <p:tags r:id="rId104"/>
            </p:custDataLst>
          </p:nvPr>
        </p:nvSpPr>
        <p:spPr bwMode="auto">
          <a:xfrm>
            <a:off x="0" y="3327400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7 days</a:t>
            </a:r>
          </a:p>
        </p:txBody>
      </p:sp>
      <p:sp>
        <p:nvSpPr>
          <p:cNvPr id="14440" name="OTLSHAPE_T_9ade0172edfc4645838ca4fc069df205_TextPercentage" hidden="1"/>
          <p:cNvSpPr txBox="1">
            <a:spLocks noChangeArrowheads="1"/>
          </p:cNvSpPr>
          <p:nvPr>
            <p:custDataLst>
              <p:tags r:id="rId105"/>
            </p:custDataLst>
          </p:nvPr>
        </p:nvSpPr>
        <p:spPr bwMode="auto">
          <a:xfrm>
            <a:off x="0" y="34829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41" name="OTLSHAPE_T_9ade0172edfc4645838ca4fc069df205_StartDate" hidden="1"/>
          <p:cNvSpPr txBox="1">
            <a:spLocks noChangeArrowheads="1"/>
          </p:cNvSpPr>
          <p:nvPr>
            <p:custDataLst>
              <p:tags r:id="rId106"/>
            </p:custDataLst>
          </p:nvPr>
        </p:nvSpPr>
        <p:spPr bwMode="auto">
          <a:xfrm>
            <a:off x="0" y="34829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42" name="OTLSHAPE_T_9ade0172edfc4645838ca4fc069df205_EndDate" hidden="1"/>
          <p:cNvSpPr txBox="1">
            <a:spLocks noChangeArrowheads="1"/>
          </p:cNvSpPr>
          <p:nvPr>
            <p:custDataLst>
              <p:tags r:id="rId107"/>
            </p:custDataLst>
          </p:nvPr>
        </p:nvSpPr>
        <p:spPr bwMode="auto">
          <a:xfrm>
            <a:off x="0" y="34829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43" name="OTLSHAPE_T_9ade0172edfc4645838ca4fc069df205_JoinedDate"/>
          <p:cNvSpPr txBox="1">
            <a:spLocks noChangeArrowheads="1"/>
          </p:cNvSpPr>
          <p:nvPr>
            <p:custDataLst>
              <p:tags r:id="rId108"/>
            </p:custDataLst>
          </p:nvPr>
        </p:nvSpPr>
        <p:spPr bwMode="auto">
          <a:xfrm>
            <a:off x="4918075" y="3343275"/>
            <a:ext cx="5588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Sep 12 - Sep 20</a:t>
            </a:r>
          </a:p>
        </p:txBody>
      </p:sp>
      <p:sp>
        <p:nvSpPr>
          <p:cNvPr id="6829" name="OTLSHAPE_T_9ade0172edfc4645838ca4fc069df205_Title"/>
          <p:cNvSpPr txBox="1"/>
          <p:nvPr>
            <p:custDataLst>
              <p:tags r:id="rId109"/>
            </p:custDataLst>
          </p:nvPr>
        </p:nvSpPr>
        <p:spPr>
          <a:xfrm>
            <a:off x="127000" y="3327400"/>
            <a:ext cx="9652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4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Create video footage</a:t>
            </a:r>
            <a:endParaRPr lang="en-GB" sz="900" spc="-4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30" name="OTLSHAPE_T_3c7d67698a5343b093ce99ecb21e90cc_Shape"/>
          <p:cNvSpPr/>
          <p:nvPr>
            <p:custDataLst>
              <p:tags r:id="rId110"/>
            </p:custDataLst>
          </p:nvPr>
        </p:nvSpPr>
        <p:spPr>
          <a:xfrm>
            <a:off x="2806700" y="3616325"/>
            <a:ext cx="304800" cy="95250"/>
          </a:xfrm>
          <a:prstGeom prst="roundRect">
            <a:avLst/>
          </a:prstGeom>
          <a:solidFill>
            <a:srgbClr val="389A8B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831" name="OTLSHAPE_T_3c7d67698a5343b093ce99ecb21e90cc_ShapePercentage" hidden="1"/>
          <p:cNvSpPr/>
          <p:nvPr>
            <p:custDataLst>
              <p:tags r:id="rId111"/>
            </p:custDataLst>
          </p:nvPr>
        </p:nvSpPr>
        <p:spPr>
          <a:xfrm>
            <a:off x="2806700" y="3616325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47" name="OTLSHAPE_T_3c7d67698a5343b093ce99ecb21e90cc_Duration" hidden="1"/>
          <p:cNvSpPr txBox="1">
            <a:spLocks noChangeArrowheads="1"/>
          </p:cNvSpPr>
          <p:nvPr>
            <p:custDataLst>
              <p:tags r:id="rId112"/>
            </p:custDataLst>
          </p:nvPr>
        </p:nvSpPr>
        <p:spPr bwMode="auto">
          <a:xfrm>
            <a:off x="0" y="3594100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4 days</a:t>
            </a:r>
          </a:p>
        </p:txBody>
      </p:sp>
      <p:sp>
        <p:nvSpPr>
          <p:cNvPr id="14448" name="OTLSHAPE_T_3c7d67698a5343b093ce99ecb21e90cc_TextPercentage" hidden="1"/>
          <p:cNvSpPr txBox="1">
            <a:spLocks noChangeArrowheads="1"/>
          </p:cNvSpPr>
          <p:nvPr>
            <p:custDataLst>
              <p:tags r:id="rId113"/>
            </p:custDataLst>
          </p:nvPr>
        </p:nvSpPr>
        <p:spPr bwMode="auto">
          <a:xfrm>
            <a:off x="0" y="37496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49" name="OTLSHAPE_T_3c7d67698a5343b093ce99ecb21e90cc_StartDate" hidden="1"/>
          <p:cNvSpPr txBox="1">
            <a:spLocks noChangeArrowheads="1"/>
          </p:cNvSpPr>
          <p:nvPr>
            <p:custDataLst>
              <p:tags r:id="rId114"/>
            </p:custDataLst>
          </p:nvPr>
        </p:nvSpPr>
        <p:spPr bwMode="auto">
          <a:xfrm>
            <a:off x="0" y="37496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50" name="OTLSHAPE_T_3c7d67698a5343b093ce99ecb21e90cc_EndDate" hidden="1"/>
          <p:cNvSpPr txBox="1">
            <a:spLocks noChangeArrowheads="1"/>
          </p:cNvSpPr>
          <p:nvPr>
            <p:custDataLst>
              <p:tags r:id="rId115"/>
            </p:custDataLst>
          </p:nvPr>
        </p:nvSpPr>
        <p:spPr bwMode="auto">
          <a:xfrm>
            <a:off x="0" y="37496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51" name="OTLSHAPE_T_3c7d67698a5343b093ce99ecb21e90cc_JoinedDate"/>
          <p:cNvSpPr txBox="1">
            <a:spLocks noChangeArrowheads="1"/>
          </p:cNvSpPr>
          <p:nvPr>
            <p:custDataLst>
              <p:tags r:id="rId116"/>
            </p:custDataLst>
          </p:nvPr>
        </p:nvSpPr>
        <p:spPr bwMode="auto">
          <a:xfrm>
            <a:off x="3152775" y="3609975"/>
            <a:ext cx="5715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Aug 10 - Aug 15</a:t>
            </a:r>
          </a:p>
        </p:txBody>
      </p:sp>
      <p:sp>
        <p:nvSpPr>
          <p:cNvPr id="6837" name="OTLSHAPE_T_3c7d67698a5343b093ce99ecb21e90cc_Title"/>
          <p:cNvSpPr txBox="1"/>
          <p:nvPr>
            <p:custDataLst>
              <p:tags r:id="rId117"/>
            </p:custDataLst>
          </p:nvPr>
        </p:nvSpPr>
        <p:spPr>
          <a:xfrm>
            <a:off x="127000" y="3594100"/>
            <a:ext cx="6096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4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Script review</a:t>
            </a:r>
            <a:endParaRPr lang="en-GB" sz="900" spc="-4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38" name="OTLSHAPE_T_493e4545bf2e4a77a7cfe0459f5dd1ce_Shape"/>
          <p:cNvSpPr/>
          <p:nvPr>
            <p:custDataLst>
              <p:tags r:id="rId118"/>
            </p:custDataLst>
          </p:nvPr>
        </p:nvSpPr>
        <p:spPr>
          <a:xfrm>
            <a:off x="2365375" y="3819525"/>
            <a:ext cx="596900" cy="95250"/>
          </a:xfrm>
          <a:prstGeom prst="roundRect">
            <a:avLst/>
          </a:prstGeom>
          <a:solidFill>
            <a:srgbClr val="5A0000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839" name="OTLSHAPE_T_493e4545bf2e4a77a7cfe0459f5dd1ce_ShapePercentage" hidden="1"/>
          <p:cNvSpPr/>
          <p:nvPr>
            <p:custDataLst>
              <p:tags r:id="rId119"/>
            </p:custDataLst>
          </p:nvPr>
        </p:nvSpPr>
        <p:spPr>
          <a:xfrm>
            <a:off x="2365375" y="3819525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55" name="OTLSHAPE_T_493e4545bf2e4a77a7cfe0459f5dd1ce_Duration" hidden="1"/>
          <p:cNvSpPr txBox="1">
            <a:spLocks noChangeArrowheads="1"/>
          </p:cNvSpPr>
          <p:nvPr>
            <p:custDataLst>
              <p:tags r:id="rId120"/>
            </p:custDataLst>
          </p:nvPr>
        </p:nvSpPr>
        <p:spPr bwMode="auto">
          <a:xfrm>
            <a:off x="0" y="3797300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8 days</a:t>
            </a:r>
          </a:p>
        </p:txBody>
      </p:sp>
      <p:sp>
        <p:nvSpPr>
          <p:cNvPr id="14456" name="OTLSHAPE_T_493e4545bf2e4a77a7cfe0459f5dd1ce_TextPercentage" hidden="1"/>
          <p:cNvSpPr txBox="1">
            <a:spLocks noChangeArrowheads="1"/>
          </p:cNvSpPr>
          <p:nvPr>
            <p:custDataLst>
              <p:tags r:id="rId121"/>
            </p:custDataLst>
          </p:nvPr>
        </p:nvSpPr>
        <p:spPr bwMode="auto">
          <a:xfrm>
            <a:off x="0" y="39528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57" name="OTLSHAPE_T_493e4545bf2e4a77a7cfe0459f5dd1ce_StartDate" hidden="1"/>
          <p:cNvSpPr txBox="1">
            <a:spLocks noChangeArrowheads="1"/>
          </p:cNvSpPr>
          <p:nvPr>
            <p:custDataLst>
              <p:tags r:id="rId122"/>
            </p:custDataLst>
          </p:nvPr>
        </p:nvSpPr>
        <p:spPr bwMode="auto">
          <a:xfrm>
            <a:off x="0" y="39528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58" name="OTLSHAPE_T_493e4545bf2e4a77a7cfe0459f5dd1ce_EndDate" hidden="1"/>
          <p:cNvSpPr txBox="1">
            <a:spLocks noChangeArrowheads="1"/>
          </p:cNvSpPr>
          <p:nvPr>
            <p:custDataLst>
              <p:tags r:id="rId123"/>
            </p:custDataLst>
          </p:nvPr>
        </p:nvSpPr>
        <p:spPr bwMode="auto">
          <a:xfrm>
            <a:off x="0" y="3952875"/>
            <a:ext cx="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59" name="OTLSHAPE_T_493e4545bf2e4a77a7cfe0459f5dd1ce_JoinedDate"/>
          <p:cNvSpPr txBox="1">
            <a:spLocks noChangeArrowheads="1"/>
          </p:cNvSpPr>
          <p:nvPr>
            <p:custDataLst>
              <p:tags r:id="rId124"/>
            </p:custDataLst>
          </p:nvPr>
        </p:nvSpPr>
        <p:spPr bwMode="auto">
          <a:xfrm>
            <a:off x="3005138" y="3813175"/>
            <a:ext cx="5334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Aug 1 - Aug 12</a:t>
            </a:r>
          </a:p>
        </p:txBody>
      </p:sp>
      <p:sp>
        <p:nvSpPr>
          <p:cNvPr id="6845" name="OTLSHAPE_T_493e4545bf2e4a77a7cfe0459f5dd1ce_Title"/>
          <p:cNvSpPr txBox="1"/>
          <p:nvPr>
            <p:custDataLst>
              <p:tags r:id="rId125"/>
            </p:custDataLst>
          </p:nvPr>
        </p:nvSpPr>
        <p:spPr>
          <a:xfrm>
            <a:off x="127000" y="3797300"/>
            <a:ext cx="5461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4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Write script</a:t>
            </a:r>
            <a:endParaRPr lang="en-GB" sz="900" spc="-4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46" name="OTLSHAPE_T_37ca1819bc344020bd6f1137907ac40d_Shape"/>
          <p:cNvSpPr/>
          <p:nvPr>
            <p:custDataLst>
              <p:tags r:id="rId126"/>
            </p:custDataLst>
          </p:nvPr>
        </p:nvSpPr>
        <p:spPr>
          <a:xfrm>
            <a:off x="1581150" y="4022725"/>
            <a:ext cx="647700" cy="95250"/>
          </a:xfrm>
          <a:prstGeom prst="roundRect">
            <a:avLst/>
          </a:prstGeom>
          <a:solidFill>
            <a:srgbClr val="862322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995" name="OTLSHAPE_T_37ca1819bc344020bd6f1137907ac40d_ShapePercentage" hidden="1"/>
          <p:cNvSpPr/>
          <p:nvPr>
            <p:custDataLst>
              <p:tags r:id="rId127"/>
            </p:custDataLst>
          </p:nvPr>
        </p:nvSpPr>
        <p:spPr>
          <a:xfrm>
            <a:off x="1581150" y="4022725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63" name="OTLSHAPE_T_37ca1819bc344020bd6f1137907ac40d_Duration" hidden="1"/>
          <p:cNvSpPr txBox="1">
            <a:spLocks noChangeArrowheads="1"/>
          </p:cNvSpPr>
          <p:nvPr>
            <p:custDataLst>
              <p:tags r:id="rId128"/>
            </p:custDataLst>
          </p:nvPr>
        </p:nvSpPr>
        <p:spPr bwMode="auto">
          <a:xfrm>
            <a:off x="0" y="4000500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9 days</a:t>
            </a:r>
          </a:p>
        </p:txBody>
      </p:sp>
      <p:sp>
        <p:nvSpPr>
          <p:cNvPr id="14464" name="OTLSHAPE_T_37ca1819bc344020bd6f1137907ac40d_TextPercentage" hidden="1"/>
          <p:cNvSpPr txBox="1">
            <a:spLocks noChangeArrowheads="1"/>
          </p:cNvSpPr>
          <p:nvPr>
            <p:custDataLst>
              <p:tags r:id="rId129"/>
            </p:custDataLst>
          </p:nvPr>
        </p:nvSpPr>
        <p:spPr bwMode="auto">
          <a:xfrm>
            <a:off x="0" y="41560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65" name="OTLSHAPE_T_37ca1819bc344020bd6f1137907ac40d_StartDate" hidden="1"/>
          <p:cNvSpPr txBox="1">
            <a:spLocks noChangeArrowheads="1"/>
          </p:cNvSpPr>
          <p:nvPr>
            <p:custDataLst>
              <p:tags r:id="rId130"/>
            </p:custDataLst>
          </p:nvPr>
        </p:nvSpPr>
        <p:spPr bwMode="auto">
          <a:xfrm>
            <a:off x="0" y="4156075"/>
            <a:ext cx="0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66" name="OTLSHAPE_T_37ca1819bc344020bd6f1137907ac40d_EndDate" hidden="1"/>
          <p:cNvSpPr txBox="1">
            <a:spLocks noChangeArrowheads="1"/>
          </p:cNvSpPr>
          <p:nvPr>
            <p:custDataLst>
              <p:tags r:id="rId131"/>
            </p:custDataLst>
          </p:nvPr>
        </p:nvSpPr>
        <p:spPr bwMode="auto">
          <a:xfrm>
            <a:off x="0" y="4156075"/>
            <a:ext cx="0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67" name="OTLSHAPE_T_37ca1819bc344020bd6f1137907ac40d_JoinedDate"/>
          <p:cNvSpPr txBox="1">
            <a:spLocks noChangeArrowheads="1"/>
          </p:cNvSpPr>
          <p:nvPr>
            <p:custDataLst>
              <p:tags r:id="rId132"/>
            </p:custDataLst>
          </p:nvPr>
        </p:nvSpPr>
        <p:spPr bwMode="auto">
          <a:xfrm>
            <a:off x="2268538" y="4016375"/>
            <a:ext cx="4826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Jul 16 - Jul 28</a:t>
            </a:r>
          </a:p>
        </p:txBody>
      </p:sp>
      <p:sp>
        <p:nvSpPr>
          <p:cNvPr id="7001" name="OTLSHAPE_T_37ca1819bc344020bd6f1137907ac40d_Title"/>
          <p:cNvSpPr txBox="1"/>
          <p:nvPr>
            <p:custDataLst>
              <p:tags r:id="rId133"/>
            </p:custDataLst>
          </p:nvPr>
        </p:nvSpPr>
        <p:spPr>
          <a:xfrm>
            <a:off x="127000" y="4000500"/>
            <a:ext cx="5334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spc="-2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Plan course</a:t>
            </a:r>
            <a:endParaRPr lang="en-GB" sz="900" spc="-2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7002" name="OTLSHAPE_T_6e9e32066d8046c6bc0ec456adcd51ee_Shape"/>
          <p:cNvSpPr/>
          <p:nvPr>
            <p:custDataLst>
              <p:tags r:id="rId134"/>
            </p:custDataLst>
          </p:nvPr>
        </p:nvSpPr>
        <p:spPr>
          <a:xfrm>
            <a:off x="1482725" y="4225925"/>
            <a:ext cx="101600" cy="95250"/>
          </a:xfrm>
          <a:prstGeom prst="roundRect">
            <a:avLst>
              <a:gd name="adj" fmla="val 100000"/>
            </a:avLst>
          </a:prstGeom>
          <a:solidFill>
            <a:srgbClr val="389A8B"/>
          </a:solidFill>
          <a:ln w="12700" cap="flat" cmpd="sng" algn="ctr">
            <a:solidFill>
              <a:srgbClr val="389A8B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003" name="OTLSHAPE_T_6e9e32066d8046c6bc0ec456adcd51ee_ShapePercentage" hidden="1"/>
          <p:cNvSpPr/>
          <p:nvPr>
            <p:custDataLst>
              <p:tags r:id="rId135"/>
            </p:custDataLst>
          </p:nvPr>
        </p:nvSpPr>
        <p:spPr>
          <a:xfrm>
            <a:off x="1482725" y="4225925"/>
            <a:ext cx="0" cy="0"/>
          </a:xfrm>
          <a:prstGeom prst="roundRect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471" name="OTLSHAPE_T_6e9e32066d8046c6bc0ec456adcd51ee_Duration" hidden="1"/>
          <p:cNvSpPr txBox="1">
            <a:spLocks noChangeArrowheads="1"/>
          </p:cNvSpPr>
          <p:nvPr>
            <p:custDataLst>
              <p:tags r:id="rId136"/>
            </p:custDataLst>
          </p:nvPr>
        </p:nvSpPr>
        <p:spPr bwMode="auto">
          <a:xfrm>
            <a:off x="0" y="4203700"/>
            <a:ext cx="2794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GB" altLang="zh-CN" sz="1000">
                <a:solidFill>
                  <a:schemeClr val="accent2"/>
                </a:solidFill>
                <a:latin typeface="Calibri" pitchFamily="34" charset="0"/>
              </a:rPr>
              <a:t>1 day</a:t>
            </a:r>
          </a:p>
        </p:txBody>
      </p:sp>
      <p:sp>
        <p:nvSpPr>
          <p:cNvPr id="14472" name="OTLSHAPE_T_6e9e32066d8046c6bc0ec456adcd51ee_TextPercentage" hidden="1"/>
          <p:cNvSpPr txBox="1">
            <a:spLocks noChangeArrowheads="1"/>
          </p:cNvSpPr>
          <p:nvPr>
            <p:custDataLst>
              <p:tags r:id="rId137"/>
            </p:custDataLst>
          </p:nvPr>
        </p:nvSpPr>
        <p:spPr bwMode="auto">
          <a:xfrm>
            <a:off x="0" y="4359275"/>
            <a:ext cx="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473" name="OTLSHAPE_T_6e9e32066d8046c6bc0ec456adcd51ee_StartDate" hidden="1"/>
          <p:cNvSpPr txBox="1">
            <a:spLocks noChangeArrowheads="1"/>
          </p:cNvSpPr>
          <p:nvPr>
            <p:custDataLst>
              <p:tags r:id="rId138"/>
            </p:custDataLst>
          </p:nvPr>
        </p:nvSpPr>
        <p:spPr bwMode="auto">
          <a:xfrm>
            <a:off x="0" y="4359275"/>
            <a:ext cx="0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74" name="OTLSHAPE_T_6e9e32066d8046c6bc0ec456adcd51ee_EndDate" hidden="1"/>
          <p:cNvSpPr txBox="1">
            <a:spLocks noChangeArrowheads="1"/>
          </p:cNvSpPr>
          <p:nvPr>
            <p:custDataLst>
              <p:tags r:id="rId139"/>
            </p:custDataLst>
          </p:nvPr>
        </p:nvSpPr>
        <p:spPr bwMode="auto">
          <a:xfrm>
            <a:off x="0" y="4359275"/>
            <a:ext cx="0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GB" altLang="zh-CN" sz="7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75" name="OTLSHAPE_T_6e9e32066d8046c6bc0ec456adcd51ee_JoinedDate"/>
          <p:cNvSpPr txBox="1">
            <a:spLocks noChangeArrowheads="1"/>
          </p:cNvSpPr>
          <p:nvPr>
            <p:custDataLst>
              <p:tags r:id="rId140"/>
            </p:custDataLst>
          </p:nvPr>
        </p:nvSpPr>
        <p:spPr bwMode="auto">
          <a:xfrm>
            <a:off x="1631950" y="4219575"/>
            <a:ext cx="4826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GB" altLang="zh-CN" sz="700">
                <a:solidFill>
                  <a:srgbClr val="44546A"/>
                </a:solidFill>
                <a:latin typeface="Calibri" pitchFamily="34" charset="0"/>
              </a:rPr>
              <a:t>Jul 14 - Jul 15</a:t>
            </a:r>
          </a:p>
        </p:txBody>
      </p:sp>
      <p:sp>
        <p:nvSpPr>
          <p:cNvPr id="7009" name="OTLSHAPE_T_6e9e32066d8046c6bc0ec456adcd51ee_Title"/>
          <p:cNvSpPr txBox="1"/>
          <p:nvPr>
            <p:custDataLst>
              <p:tags r:id="rId141"/>
            </p:custDataLst>
          </p:nvPr>
        </p:nvSpPr>
        <p:spPr>
          <a:xfrm>
            <a:off x="127000" y="4203700"/>
            <a:ext cx="838200" cy="1397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 b="1" spc="-4">
                <a:solidFill>
                  <a:srgbClr val="389A8B"/>
                </a:solidFill>
                <a:latin typeface="Calibri" panose="020F0502020204030204" pitchFamily="34" charset="0"/>
                <a:ea typeface="+mn-ea"/>
              </a:rPr>
              <a:t>Course objectives</a:t>
            </a:r>
            <a:endParaRPr lang="en-GB" sz="900" b="1" spc="-4">
              <a:solidFill>
                <a:srgbClr val="389A8B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750" name="Title 1"/>
          <p:cNvSpPr txBox="1">
            <a:spLocks/>
          </p:cNvSpPr>
          <p:nvPr/>
        </p:nvSpPr>
        <p:spPr>
          <a:xfrm>
            <a:off x="623888" y="1055688"/>
            <a:ext cx="3684587" cy="525462"/>
          </a:xfrm>
          <a:prstGeom prst="rect">
            <a:avLst/>
          </a:prstGeom>
        </p:spPr>
        <p:txBody>
          <a:bodyPr lIns="68580" tIns="34290" rIns="68580" bIns="34290" anchor="b">
            <a:norm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025" b="1" dirty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Simple Gantt Chart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IkaWQiOiIxIiwiQ3VsdHVyZUluZm9OYW1lIjoiZW4tVVMiLCJTdHlsZU5hbWUiOm51bGwsIlZlcnNpb24iOnsiJGlkIjoiMiIsIlZlcnNpb24iOiIzLjEuMiIsIk9yaWdpbmFsQXNzZW1ibHlWZXJzaW9uIjpudWxsLCJFZGl0aW9uIjoiUGx1cyIsIklzUGx1c0VkaXRpb24iOnRydWV9LCJFZmZlY3QiOjAsIlN0eWxlIjp7IiRpZCI6IjMiLCJUaW1lYmFuZFN0eWxlIjp7IiRpZCI6IjQiLCJTY2FsZU1hcmtpbmciOjEsIlNoYXBlIjoxMCwiU2hhcGVTdHlsZSI6eyIkaWQiOiI1IiwiTWFyZ2luIjp7IiRpZCI6IjYiLCJUb3AiOjAsIkxlZnQiOjEwLCJSaWdodCI6MTAsIkJvdHRvbSI6MH0sIlBhZGRpbmciOnsiJGlkIjoiNyIsIlRvcCI6MywiTGVmdCI6MCwiUmlnaHQiOjAsIkJvdHRvbSI6M30sIkJhY2tncm91bmQiOnsiJGlkIjoiOCIsIkNvbG9yIjp7IiRpZCI6IjkiLCJBIjoyNTUsIlIiOjExLCJHIjo1NCwiQiI6Mzh9fSwiSXNWaXNpYmxlIjp0cnVlLCJXaWR0aCI6ODU4LjAsIkhlaWdodCI6MjAuMCwiQm9yZGVyU3R5bGUiOnsiJGlkIjoiMTAiLCJMaW5lQ29sb3IiOnsiJGlkIjoiMTEiLCIkdHlwZSI6Ik5MUkUuQ29tbW9uLkRvbS5Tb2xpZENvbG9yQnJ1c2gsIE5MUkUuQ29tbW9uIiwiQ29sb3IiOnsiJGlkIjoiMTIiLCJBIjoyNTUsIlIiOjI1NSwiRyI6MCwiQiI6MH19LCJMaW5lV2VpZ2h0IjowLjAsIkxpbmVUeXBlIjowLCJQYXJlbnRTdHlsZSI6bnVsbH0sIlBhcmVudFN0eWxlIjpudWxsfSwiUmlnaHRFbmRDYXBzU3R5bGUiOnsiJGlkIjoiMTMiLCJGb250U2V0dGluZ3MiOnsiJGlkIjoiMTQiLCJGb250U2l6ZSI6MTYsIkZvbnROYW1lIjoiQ2FsaWJyaSIsIklzQm9sZCI6dHJ1ZSwiSXNJdGFsaWMiOmZhbHNlLCJJc1VuZGVybGluZWQiOmZhbHNlLCJQYXJlbnRTdHlsZSI6bnVsbH0sIkF1dG9TaXplIjowLCJGb3JlZ3JvdW5kIjp7IiRpZCI6IjE1IiwiQ29sb3IiOnsiJGlkIjoiMTYiLCJBIjoyNTUsIlIiOjIzNywiRyI6MTI1LCJCIjo0OX19LCJNYXhXaWR0aCI6IkluZmluaXR5IiwiTWF4SGVpZ2h0IjoiSW5maW5pdHkiLCJTbWFydEZvcmVncm91bmRJc0FjdGl2ZSI6ZmFsc2UsIkhvcml6b250YWxBbGlnbm1lbnQiOjAsIlZlcnRpY2FsQWxpZ25tZW50IjowLCJTbWFydEZvcmVncm91bmQiOm51bGwsIkJhY2tncm91bmRGaWxsVHlwZSI6MCwiTWFyZ2luIjp7IiRpZCI6IjE3IiwiVG9wIjowLCJMZWZ0IjowLCJSaWdodCI6MjAsIkJvdHRvbSI6MH0sIlBhZGRpbmciOnsiJGlkIjoiMTgiLCJUb3AiOjAsIkxlZnQiOjAsIlJpZ2h0IjowLCJCb3R0b20iOjB9LCJCYWNrZ3JvdW5kIjp7IiRpZCI6IjE5IiwiQ29sb3IiOnsiJGlkIjoiMjAiLCJBIjoyNTUsIlIiOjI1NSwiRyI6MjU1LCJCIjoyNTV9fSwiSXNWaXNpYmxlIjpmYWxzZSwiV2lkdGgiOjAuMCwiSGVpZ2h0IjowLjAsIkJvcmRlclN0eWxlIjpudWxsLCJQYXJlbnRTdHlsZSI6bnVsbH0sIkxlZnRFbmRDYXBzU3R5bGUiOnsiJGlkIjoiMjEiLCJGb250U2V0dGluZ3MiOnsiJGlkIjoiMjIiLCJGb250U2l6ZSI6MTgsIkZvbnROYW1lIjoiQ2FsaWJyaSIsIklzQm9sZCI6dHJ1ZSwiSXNJdGFsaWMiOmZhbHNlLCJJc1VuZGVybGluZWQiOmZhbHNlLCJQYXJlbnRTdHlsZSI6bnVsbH0sIkF1dG9TaXplIjowLCJGb3JlZ3JvdW5kIjp7IiRpZCI6IjIzIiwiQ29sb3IiOnsiJGlkIjoiMjQiLCJBIjoyNTUsIlIiOjIzNywiRyI6MTI1LCJCIjo0OX19LCJNYXhXaWR0aCI6IkluZmluaXR5IiwiTWF4SGVpZ2h0IjoiSW5maW5pdHkiLCJTbWFydEZvcmVncm91bmRJc0FjdGl2ZSI6ZmFsc2UsIkhvcml6b250YWxBbGlnbm1lbnQiOjAsIlZlcnRpY2FsQWxpZ25tZW50IjowLCJTbWFydEZvcmVncm91bmQiOm51bGwsIkJhY2tncm91bmRGaWxsVHlwZSI6MCwiTWFyZ2luIjp7IiRpZCI6IjI1IiwiVG9wIjowLCJMZWZ0IjoyMCwiUmlnaHQiOjAsIkJvdHRvbSI6MH0sIlBhZGRpbmciOnsiJGlkIjoiMjYiLCJUb3AiOjAsIkxlZnQiOjAsIlJpZ2h0IjowLCJCb3R0b20iOjB9LCJCYWNrZ3JvdW5kIjp7IiRpZCI6IjI3IiwiQ29sb3IiOnsiJGlkIjoiMjgiLCJBIjo4OSwiUiI6MCwiRyI6MCwiQiI6MH19LCJJc1Zpc2libGUiOmZhbHNlLCJXaWR0aCI6MC4wLCJIZWlnaHQiOjAuMCwiQm9yZGVyU3R5bGUiOm51bGwsIlBhcmVudFN0eWxlIjpudWxsfSwiVG9kYXlUZXh0U3R5bGUiOnsiJGlkIjoiMjkiLCJGb250U2V0dGluZ3MiOnsiJGlkIjoiMzAiLCJGb250U2l6ZSI6MTIsIkZvbnROYW1lIjoiQ2FsaWJyaSIsIklzQm9sZCI6ZmFsc2UsIklzSXRhbGljIjpmYWxzZSwiSXNVbmRlcmxpbmVkIjpmYWxzZSwiUGFyZW50U3R5bGUiOm51bGx9LCJBdXRvU2l6ZSI6MCwiRm9yZWdyb3VuZCI6eyIkaWQiOiIzMSIsIkNvbG9yIjp7IiRpZCI6IjMy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MzIiwiVG9wIjowLCJMZWZ0IjowLCJSaWdodCI6MCwiQm90dG9tIjowfSwiUGFkZGluZyI6eyIkaWQiOiIzNCIsIlRvcCI6MCwiTGVmdCI6MCwiUmlnaHQiOjAsIkJvdHRvbSI6MH0sIkJhY2tncm91bmQiOnsiJGlkIjoiMzUiLCJDb2xvciI6eyIkcmVmIjoiMjgifX0sIklzVmlzaWJsZSI6dHJ1ZSwiV2lkdGgiOjAuMCwiSGVpZ2h0IjowLjAsIkJvcmRlclN0eWxlIjpudWxsLCJQYXJlbnRTdHlsZSI6bnVsbH0sIlRvZGF5TWFya2VyU3R5bGUiOnsiJGlkIjoiMzYiLCJNYXJnaW4iOnsiJGlkIjoiMzciLCJUb3AiOjAsIkxlZnQiOjAsIlJpZ2h0IjowLCJCb3R0b20iOjB9LCJQYWRkaW5nIjp7IiRpZCI6IjM4IiwiVG9wIjowLCJMZWZ0IjowLCJSaWdodCI6MCwiQm90dG9tIjowfSwiQmFja2dyb3VuZCI6eyIkaWQiOiIzOSIsIkNvbG9yIjp7IiRpZCI6IjQwIiwiQSI6MjU1LCJSIjoyNTUsIkciOjAsIkIiOjB9fSwiSXNWaXNpYmxlIjp0cnVlLCJXaWR0aCI6MC4wLCJIZWlnaHQiOjAuMCwiQm9yZGVyU3R5bGUiOm51bGwsIlBhcmVudFN0eWxlIjpudWxsfSwiU2NhbGVTdHlsZSI6eyIkaWQiOiI0MSIsIlNob3dTZWdtZW50U2VwYXJhdG9ycyI6ZmFsc2UsIlNlZ21lbnRTZXBhcmF0b3JPcGFjaXR5IjozMCwiRm9udFNldHRpbmdzIjp7IiRpZCI6IjQyIiwiRm9udFNpemUiOjksIkZvbnROYW1lIjoiQ2FsaWJyaSIsIklzQm9sZCI6ZmFsc2UsIklzSXRhbGljIjpmYWxzZSwiSXNVbmRlcmxpbmVkIjpmYWxzZSwiUGFyZW50U3R5bGUiOm51bGx9LCJBdXRvU2l6ZSI6MCwiRm9yZWdyb3VuZCI6eyIkaWQiOiI0MyIsIkNvbG9yIjp7IiRpZCI6IjQ0IiwiQSI6MjU1LCJSIjoyNTUsIkciOjI1NSwiQiI6MjU1fX0sIk1heFdpZHRoIjoyMDAuMCwiTWF4SGVpZ2h0IjoiSW5maW5pdHkiLCJTbWFydEZvcmVncm91bmRJc0FjdGl2ZSI6ZmFsc2UsIkhvcml6b250YWxBbGlnbm1lbnQiOjAsIlZlcnRpY2FsQWxpZ25tZW50IjoxLCJTbWFydEZvcmVncm91bmQiOm51bGwsIkJhY2tncm91bmRGaWxsVHlwZSI6MCwiTWFyZ2luIjp7IiRpZCI6IjQ1IiwiVG9wIjowLCJMZWZ0Ijo1LCJSaWdodCI6MCwiQm90dG9tIjowfSwiUGFkZGluZyI6eyIkaWQiOiI0NiIsIlRvcCI6MCwiTGVmdCI6MCwiUmlnaHQiOjAsIkJvdHRvbSI6MH0sIkJhY2tncm91bmQiOnsiJGlkIjoiNDciLCJDb2xvciI6eyIkcmVmIjoiMjgifX0sIklzVmlzaWJsZSI6dHJ1ZSwiV2lkdGgiOjAuMCwiSGVpZ2h0IjowLjAsIkJvcmRlclN0eWxlIjpudWxsLCJQYXJlbnRTdHlsZSI6bnVsbH0sIkVsYXBzZWRUaW1lQmFja2dyb3VuZCI6eyIkaWQiOiI0OCIsIkNvbG9yIjp7IiRpZCI6IjQ5IiwiQSI6MTkxLCJSIjoyNTUsIkciOjAsIkIiOjB9fSwiQXBwZW5kWWVhck9uWWVhckNoYW5nZSI6ZmFsc2UsIkVsYXBzZWRUaW1lRm9ybWF0IjoyLCJUb2RheU1hcmtlclBvc2l0aW9uIjozLCJRdWlja1Bvc2l0aW9uIjozLCJBYnNvbHV0ZVBvc2l0aW9uIjozOTEuNSwiTWFyZ2luIjp7IiRpZCI6IjUwIiwiVG9wIjowLCJMZWZ0IjoxMCwiUmlnaHQiOjEwLCJCb3R0b20iOjB9LCJQYWRkaW5nIjp7IiRpZCI6IjUxIiwiVG9wIjowLCJMZWZ0IjowLCJSaWdodCI6MCwiQm90dG9tIjowfSwiQmFja2dyb3VuZCI6eyIkaWQiOiI1MiIsIkNvbG9yIjp7IiRpZCI6IjUzIiwiQSI6MjU1LCJSIjo0NywiRyI6NTQsIkIiOjE1M319LCJJc1Zpc2libGUiOnRydWUsIldpZHRoIjowLjAsIkhlaWdodCI6MC4wLCJCb3JkZXJTdHlsZSI6bnVsbCwiUGFyZW50U3R5bGUiOm51bGx9LCJEZWZhdWx0TWlsZXN0b25lU3R5bGUiOnsiJGlkIjoiNTQiLCJTaGFwZSI6MiwiQ29ubmVjdG9yTWFyZ2luIjp7IiRpZCI6IjU1IiwiVG9wIjowLCJMZWZ0IjoyLCJSaWdodCI6MiwiQm90dG9tIjowfSwiQ29ubmVjdG9yU3R5bGUiOnsiJGlkIjoiNTYiLCJMaW5lQ29sb3IiOnsiJGlkIjoiNTciLCIkdHlwZSI6Ik5MUkUuQ29tbW9uLkRvbS5Tb2xpZENvbG9yQnJ1c2gsIE5MUkUuQ29tbW9uIiwiQ29sb3IiOnsiJGlkIjoiNTgiLCJBIjoyNTUsIlIiOjc5LCJHIjoxMjksIkIiOjE4OX19LCJMaW5lV2VpZ2h0IjoxLjAsIkxpbmVUeXBlIjowLCJQYXJlbnRTdHlsZSI6bnVsbH0sIklzQmVsb3dUaW1lYmFuZCI6ZmFsc2UsIkhpZGVEYXRlIjpmYWxzZSwiU2hhcGVTaXplIjoxLCJTcGFjaW5nIjoyLjAsIlBhZGRpbmciOnsiJGlkIjoiNTkiLCJUb3AiOjcsIkxlZnQiOjMsIlJpZ2h0IjowLCJCb3R0b20iOjJ9LCJTaGFwZVN0eWxlIjp7IiRpZCI6IjYwIiwiTWFyZ2luIjp7IiRpZCI6IjYxIiwiVG9wIjowLCJMZWZ0IjowLCJSaWdodCI6MCwiQm90dG9tIjowfSwiUGFkZGluZyI6eyIkaWQiOiI2MiIsIlRvcCI6MCwiTGVmdCI6MCwiUmlnaHQiOjAsIkJvdHRvbSI6MH0sIkJhY2tncm91bmQiOnsiJGlkIjoiNjMiLCJDb2xvciI6eyIkaWQiOiI2NCIsIkEiOjI1NSwiUiI6MCwiRyI6MTE0LCJCIjoxODh9fSwiSXNWaXNpYmxlIjp0cnVlLCJXaWR0aCI6MTMuMCwiSGVpZ2h0IjoxMy4wLCJCb3JkZXJTdHlsZSI6eyIkaWQiOiI2NSIsIkxpbmVDb2xvciI6eyIkaWQiOiI2NiIsIiR0eXBlIjoiTkxSRS5Db21tb24uRG9tLlNvbGlkQ29sb3JCcnVzaCwgTkxSRS5Db21tb24iLCJDb2xvciI6eyIkaWQiOiI2NyIsIkEiOjI1NSwiUiI6MjU1LCJHIjowLCJCIjowfX0sIkxpbmVXZWlnaHQiOjAuMCwiTGluZVR5cGUiOjAsIlBhcmVudFN0eWxlIjpudWxsfSwiUGFyZW50U3R5bGUiOm51bGx9LCJUaXRsZVN0eWxlIjp7IiRpZCI6IjY4IiwiRm9udFNldHRpbmdzIjp7IiRpZCI6IjY5IiwiRm9udFNpemUiOjExLCJGb250TmFtZSI6IlNlZ29lIFVJIEhpc3RvcmljIiwiSXNCb2xkIjpmYWxzZSwiSXNJdGFsaWMiOmZhbHNlLCJJc1VuZGVybGluZWQiOmZhbHNlLCJQYXJlbnRTdHlsZSI6bnVsbH0sIkF1dG9TaXplIjowLCJGb3JlZ3JvdW5kIjp7IiRpZCI6IjcwIiwiQ29sb3IiOnsiJGlkIjoiNzEiLCJBIjoyNTUsIlIiOjAsIkciOjAsIkIiOjB9fSwiTWF4V2lkdGgiOjIwMC4wLCJNYXhIZWlnaHQiOiJJbmZpbml0eSIsIlNtYXJ0Rm9yZWdyb3VuZElzQWN0aXZlIjpmYWxzZSwiSG9yaXpvbnRhbEFsaWdubWVudCI6MCwiVmVydGljYWxBbGlnbm1lbnQiOjAsIlNtYXJ0Rm9yZWdyb3VuZCI6bnVsbCwiQmFja2dyb3VuZEZpbGxUeXBlIjowLCJNYXJnaW4iOnsiJGlkIjoiNzIiLCJUb3AiOjAsIkxlZnQiOjAsIlJpZ2h0IjowLCJCb3R0b20iOjB9LCJQYWRkaW5nIjp7IiRpZCI6IjczIiwiVG9wIjowLCJMZWZ0IjowLCJSaWdodCI6MCwiQm90dG9tIjowfSwiQmFja2dyb3VuZCI6eyIkaWQiOiI3NCIsIkNvbG9yIjp7IiRyZWYiOiIyOCJ9fSwiSXNWaXNpYmxlIjp0cnVlLCJXaWR0aCI6MC4wLCJIZWlnaHQiOjAuMCwiQm9yZGVyU3R5bGUiOm51bGwsIlBhcmVudFN0eWxlIjpudWxsfSwiRGF0ZVN0eWxlIjp7IiRpZCI6Ijc1IiwiRm9udFNldHRpbmdzIjp7IiRpZCI6Ijc2IiwiRm9udFNpemUiOjEwLCJGb250TmFtZSI6IkNhbGlicmkiLCJJc0JvbGQiOmZhbHNlLCJJc0l0YWxpYyI6ZmFsc2UsIklzVW5kZXJsaW5lZCI6ZmFsc2UsIlBhcmVudFN0eWxlIjpudWxsfSwiQXV0b1NpemUiOjAsIkZvcmVncm91bmQiOnsiJGlkIjoiNzciLCJDb2xvciI6eyIkaWQiOiI3OC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NzkiLCJUb3AiOjAsIkxlZnQiOjAsIlJpZ2h0IjowLCJCb3R0b20iOjB9LCJQYWRkaW5nIjp7IiRpZCI6IjgwIiwiVG9wIjowLCJMZWZ0IjowLCJSaWdodCI6MCwiQm90dG9tIjowfSwiQmFja2dyb3VuZCI6eyIkaWQiOiI4MSIsIkNvbG9yIjp7IiRyZWYiOiIyOCJ9fSwiSXNWaXNpYmxlIjp0cnVlLCJXaWR0aCI6MC4wLCJIZWlnaHQiOjAuMCwiQm9yZGVyU3R5bGUiOm51bGwsIlBhcmVudFN0eWxlIjpudWxsfSwiRGF0ZUZvcm1hdCI6eyIkaWQiOiI4Mi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RlZmF1bHRUYXNrU3R5bGUiOnsiJGlkIjoiODMiLCJTaGFwZSI6MSwiU2hhcGVUaGlja25lc3MiOjAsIkR1cmF0aW9uRm9ybWF0IjowLCJJbmNsdWRlTm9uV29ya2luZ0RheXNJbkR1cmF0aW9uIjpmYWxzZSwiUGVyY2VudGFnZUNvbXBsZXRlU3R5bGUiOnsiJGlkIjoiODQiLCJGb250U2V0dGluZ3MiOnsiJGlkIjoiODUiLCJGb250U2l6ZSI6MTAsIkZvbnROYW1lIjoiQ2FsaWJyaSIsIklzQm9sZCI6ZmFsc2UsIklzSXRhbGljIjpmYWxzZSwiSXNVbmRlcmxpbmVkIjpmYWxzZSwiUGFyZW50U3R5bGUiOm51bGx9LCJBdXRvU2l6ZSI6MCwiRm9yZWdyb3VuZCI6eyIkaWQiOiI4NiIsIkNvbG9yIjp7IiRpZCI6Ijg3IiwiQSI6MjU1LCJSIjoxOTIsIkciOjgwLCJCIjo3N319LCJNYXhXaWR0aCI6MjAwLjAsIk1heEhlaWdodCI6IkluZmluaXR5IiwiU21hcnRGb3JlZ3JvdW5kSXNBY3RpdmUiOmZhbHNlLCJIb3Jpem9udGFsQWxpZ25tZW50IjowLCJWZXJ0aWNhbEFsaWdubWVudCI6MCwiU21hcnRGb3JlZ3JvdW5kIjpudWxsLCJCYWNrZ3JvdW5kRmlsbFR5cGUiOjAsIk1hcmdpbiI6eyIkaWQiOiI4OCIsIlRvcCI6MCwiTGVmdCI6MCwiUmlnaHQiOjAsIkJvdHRvbSI6MH0sIlBhZGRpbmciOnsiJGlkIjoiODkiLCJUb3AiOjAsIkxlZnQiOjAsIlJpZ2h0IjowLCJCb3R0b20iOjB9LCJCYWNrZ3JvdW5kIjp7IiRpZCI6IjkwIiwiQ29sb3IiOnsiJHJlZiI6IjI4In19LCJJc1Zpc2libGUiOnRydWUsIldpZHRoIjowLjAsIkhlaWdodCI6MC4wLCJCb3JkZXJTdHlsZSI6bnVsbCwiUGFyZW50U3R5bGUiOm51bGx9LCJEdXJhdGlvblN0eWxlIjp7IiRpZCI6IjkxIiwiRm9udFNldHRpbmdzIjp7IiRpZCI6IjkyIiwiRm9udFNpemUiOjEwLCJGb250TmFtZSI6IkNhbGlicmkiLCJJc0JvbGQiOmZhbHNlLCJJc0l0YWxpYyI6ZmFsc2UsIklzVW5kZXJsaW5lZCI6ZmFsc2UsIlBhcmVudFN0eWxlIjpudWxsfSwiQXV0b1NpemUiOjAsIkZvcmVncm91bmQiOnsiJGlkIjoiOTMiLCJDb2xvciI6eyIkaWQiOiI5NCIsIkEiOjI1NSwiUiI6MjM3LCJHIjoxMjUsIkIiOjQ5fX0sIk1heFdpZHRoIjoyMDAuMCwiTWF4SGVpZ2h0IjoiSW5maW5pdHkiLCJTbWFydEZvcmVncm91bmRJc0FjdGl2ZSI6ZmFsc2UsIkhvcml6b250YWxBbGlnbm1lbnQiOjAsIlZlcnRpY2FsQWxpZ25tZW50IjowLCJTbWFydEZvcmVncm91bmQiOm51bGwsIkJhY2tncm91bmRGaWxsVHlwZSI6MCwiTWFyZ2luIjp7IiRpZCI6Ijk1IiwiVG9wIjowLCJMZWZ0IjowLCJSaWdodCI6MCwiQm90dG9tIjowfSwiUGFkZGluZyI6eyIkaWQiOiI5NiIsIlRvcCI6MCwiTGVmdCI6MCwiUmlnaHQiOjAsIkJvdHRvbSI6MH0sIkJhY2tncm91bmQiOnsiJGlkIjoiOTciLCJDb2xvciI6eyIkcmVmIjoiMjgifX0sIklzVmlzaWJsZSI6dHJ1ZSwiV2lkdGgiOjAuMCwiSGVpZ2h0IjowLjAsIkJvcmRlclN0eWxlIjpudWxsLCJQYXJlbnRTdHlsZSI6bnVsbH0sIkhvcml6b250YWxDb25uZWN0b3JTdHlsZSI6eyIkaWQiOiI5OCIsIkxpbmVDb2xvciI6eyIkaWQiOiI5OSIsIiR0eXBlIjoiTkxSRS5Db21tb24uRG9tLlNvbGlkQ29sb3JCcnVzaCwgTkxSRS5Db21tb24iLCJDb2xvciI6eyIkaWQiOiIxMDAiLCJBIjoyNTUsIlIiOjIwNCwiRyI6MjA0LCJCIjoyMDR9fSwiTGluZVdlaWdodCI6MS4wLCJMaW5lVHlwZSI6MCwiUGFyZW50U3R5bGUiOm51bGx9LCJWZXJ0aWNhbENvbm5lY3RvclN0eWxlIjp7IiRpZCI6IjEwMSIsIkxpbmVDb2xvciI6eyIkaWQiOiIxMDIiLCIkdHlwZSI6Ik5MUkUuQ29tbW9uLkRvbS5Tb2xpZENvbG9yQnJ1c2gsIE5MUkUuQ29tbW9uIiwiQ29sb3IiOnsiJGlkIjoiMTAzIiwiQSI6MjU1LCJSIjoyMDQsIkciOjIwNCwiQiI6MjA0fX0sIkxpbmVXZWlnaHQiOjAuMCwiTGluZVR5cGUiOjAsIlBhcmVudFN0eWxlIjpudWxsfSwiTWFyZ2luIjpudWxsLCJTdGFydERhdGVQb3NpdGlvbiI6NCwiRW5kRGF0ZVBvc2l0aW9uIjo0LCJEYXRlSXNWaXNpYmxlIjp0cnVlLCJUaXRsZVBvc2l0aW9uIjo1LCJEdXJhdGlvblBvc2l0aW9uIjo2LCJQZXJjZW50YWdlQ29tcGxldGVkUG9zaXRpb24iOjYsIlNwYWNpbmciOjUsIklzQmVsb3dUaW1lYmFuZCI6ZmFsc2UsIlBlcmNlbnRhZ2VDb21wbGV0ZVNoYXBlT3BhY2l0eSI6MzUsIlNoYXBlU3R5bGUiOnsiJGlkIjoiMTA0IiwiTWFyZ2luIjp7IiRpZCI6IjEwNSIsIlRvcCI6MCwiTGVmdCI6NCwiUmlnaHQiOjQsIkJvdHRvbSI6MH0sIlBhZGRpbmciOnsiJGlkIjoiMTA2IiwiVG9wIjowLCJMZWZ0IjowLCJSaWdodCI6MCwiQm90dG9tIjowfSwiQmFja2dyb3VuZCI6eyIkaWQiOiIxMDciLCJDb2xvciI6eyIkaWQiOiIxMDgiLCJBIjoyNTUsIlIiOjAsIkciOjExNCwiQiI6MTg4fX0sIklzVmlzaWJsZSI6dHJ1ZSwiV2lkdGgiOjAuMCwiSGVpZ2h0IjoxMC4wLCJCb3JkZXJTdHlsZSI6eyIkaWQiOiIxMDkiLCJMaW5lQ29sb3IiOnsiJGlkIjoiMTEwIiwiJHR5cGUiOiJOTFJFLkNvbW1vbi5Eb20uU29saWRDb2xvckJydXNoLCBOTFJFLkNvbW1vbiIsIkNvbG9yIjp7IiRpZCI6IjExMSIsIkEiOjI1NSwiUiI6MjU1LCJHIjowLCJCIjowfX0sIkxpbmVXZWlnaHQiOjAuMCwiTGluZVR5cGUiOjAsIlBhcmVudFN0eWxlIjpudWxsfSwiUGFyZW50U3R5bGUiOm51bGx9LCJUaXRsZVN0eWxlIjp7IiRpZCI6IjExMiIsIkZvbnRTZXR0aW5ncyI6eyIkaWQiOiIxMTMiLCJGb250U2l6ZSI6MTEsIkZvbnROYW1lIjoiU2Vnb2UgVUkgSGlzdG9yaWMiLCJJc0JvbGQiOmZhbHNlLCJJc0l0YWxpYyI6ZmFsc2UsIklzVW5kZXJsaW5lZCI6ZmFsc2UsIlBhcmVudFN0eWxlIjpudWxsfSwiQXV0b1NpemUiOjAsIkZvcmVncm91bmQiOnsiJGlkIjoiMTE0IiwiQ29sb3IiOnsiJGlkIjoiMTE1IiwiQSI6MjU1LCJSIjowLCJHIjowLCJCIjowfX0sIk1heFdpZHRoIjo5NjAuMCwiTWF4SGVpZ2h0IjoiSW5maW5pdHkiLCJTbWFydEZvcmVncm91bmRJc0FjdGl2ZSI6ZmFsc2UsIkhvcml6b250YWxBbGlnbm1lbnQiOjAsIlZlcnRpY2FsQWxpZ25tZW50IjowLCJTbWFydEZvcmVncm91bmQiOm51bGwsIkJhY2tncm91bmRGaWxsVHlwZSI6MCwiTWFyZ2luIjp7IiRpZCI6IjExNiIsIlRvcCI6MCwiTGVmdCI6MCwiUmlnaHQiOjAsIkJvdHRvbSI6MH0sIlBhZGRpbmciOnsiJGlkIjoiMTE3IiwiVG9wIjowLCJMZWZ0IjowLCJSaWdodCI6MCwiQm90dG9tIjowfSwiQmFja2dyb3VuZCI6eyIkaWQiOiIxMTgiLCJDb2xvciI6eyIkcmVmIjoiMjgifX0sIklzVmlzaWJsZSI6dHJ1ZSwiV2lkdGgiOjAuMCwiSGVpZ2h0IjowLjAsIkJvcmRlclN0eWxlIjpudWxsLCJQYXJlbnRTdHlsZSI6bnVsbH0sIkRhdGVTdHlsZSI6eyIkaWQiOiIxMTkiLCJGb250U2V0dGluZ3MiOnsiJGlkIjoiMTIwIiwiRm9udFNpemUiOjEwLCJGb250TmFtZSI6IkNhbGlicmkiLCJJc0JvbGQiOmZhbHNlLCJJc0l0YWxpYyI6ZmFsc2UsIklzVW5kZXJsaW5lZCI6ZmFsc2UsIlBhcmVudFN0eWxlIjpudWxsfSwiQXV0b1NpemUiOjAsIkZvcmVncm91bmQiOnsiJGlkIjoiMTIxIiwiQ29sb3IiOnsiJGlkIjoiMTIyIiwiQSI6MjU1LCJSIjo2OCwiRyI6ODQsIkIiOjEwNn19LCJNYXhXaWR0aCI6MjAwLjAsIk1heEhlaWdodCI6IkluZmluaXR5IiwiU21hcnRGb3JlZ3JvdW5kSXNBY3RpdmUiOmZhbHNlLCJIb3Jpem9udGFsQWxpZ25tZW50IjowLCJWZXJ0aWNhbEFsaWdubWVudCI6MCwiU21hcnRGb3JlZ3JvdW5kIjpudWxsLCJCYWNrZ3JvdW5kRmlsbFR5cGUiOjAsIk1hcmdpbiI6eyIkaWQiOiIxMjMiLCJUb3AiOjAsIkxlZnQiOjAsIlJpZ2h0IjowLCJCb3R0b20iOjB9LCJQYWRkaW5nIjp7IiRpZCI6IjEyNCIsIlRvcCI6MCwiTGVmdCI6MCwiUmlnaHQiOjAsIkJvdHRvbSI6MH0sIkJhY2tncm91bmQiOnsiJGlkIjoiMTI1IiwiQ29sb3IiOnsiJHJlZiI6IjI4In19LCJJc1Zpc2libGUiOnRydWUsIldpZHRoIjowLjAsIkhlaWdodCI6MC4wLCJCb3JkZXJTdHlsZSI6bnVsbCwiUGFyZW50U3R5bGUiOm51bGx9LCJEYXRlRm9ybWF0Ijp7IiRpZCI6IjEyNi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CwiX2V4cGxpY2l0bHlTZXQiOnsiJGlkIjoiMTI3IiwiU2hhcGVTdHlsZSI6ZmFsc2UsIlRpdGxlU3R5bGUiOmZhbHNlLCJEYXRlU3R5bGUiOmZhbHNlLCJIb3Jpem9udGFsQ29ubmVjdG9yU3R5bGUiOmZhbHNlLCJWZXJ0aWNhbENvbm5lY3RvclN0eWxlIjpmYWxzZSwiUGVyY2VudGFnZUNvbXBsZXRlU2hhcGVPcGFjaXR5IjpmYWxzZSwiU2hhcGUiOmZhbHNlLCJTaGFwZVRoaWNrbmVzcyI6ZmFsc2UsIkR1cmF0aW9uRm9ybWF0IjpmYWxzZSwiSW5jbHVkZU5vbldvcmtpbmdEYXlzSW5EdXJhdGlvbiI6ZmFsc2UsIk1hcmdpbiI6ZmFsc2UsIlN0YXJ0RGF0ZVBvc2l0aW9uIjpmYWxzZSwiRW5kRGF0ZVBvc2l0aW9uIjpmYWxzZSwiVGl0bGVQb3NpdGlvbiI6ZmFsc2UsIkR1cmF0aW9uUG9zaXRpb24iOmZhbHNlLCJQZXJjZW50YWdlQ29tcGxldGVkUG9zaXRpb24iOmZhbHNlLCJTcGFjaW5nIjpmYWxzZSwiSXNCZWxvd1RpbWViYW5kIjpmYWxzZSwiRGF0ZUZvcm1hdCI6ZmFsc2UsIklzVmlzaWJsZSI6ZmFsc2V9fSwiU2hvd0VsYXBzZWRUaW1lR3JhZGllbnRTdHlsZSI6ZmFsc2V9LCJTY2FsZSI6eyIkaWQiOiIxMjgiLCJTdGFydERhdGUiOiIwMDAxLTAxLTAxVDAwOjAwOjAwIiwiRW5kRGF0ZSI6IjIwMTktMTEtMzBUMjM6NTk6MDBaIiwiRm9ybWF0IjoiTU1NIiwiVHlwZSI6MiwiQXV0b0RhdGVSYW5nZSI6dHJ1ZSwiV29ya2luZ0RheXMiOjMxLCJUb2RheU1hcmtlclRleHQiOiJUb2RheSIsIkF1dG9TY2FsZVR5cGUiOmZhbHNlfSwiTWlsZXN0b25lcyI6W3siJGlkIjoiMTI5IiwiRGF0ZSI6IjIwMTktMTEtMzBUMjM6NTk6MDBaIiwiU3R5bGUiOnsiJGlkIjoiMTMwIiwiU2hhcGUiOjEzLCJDb25uZWN0b3JNYXJnaW4iOnsiJGlkIjoiMTMxIiwiVG9wIjowLCJMZWZ0IjoyLCJSaWdodCI6MiwiQm90dG9tIjowfSwiQ29ubmVjdG9yU3R5bGUiOnsiJGlkIjoiMTMyIiwiTGluZUNvbG9yIjp7IiRyZWYiOiI1NyJ9LCJMaW5lV2VpZ2h0IjoxLjAsIkxpbmVUeXBlIjowLCJQYXJlbnRTdHlsZSI6bnVsbH0sIklzQmVsb3dUaW1lYmFuZCI6ZmFsc2UsIkhpZGVEYXRlIjpmYWxzZSwiU2hhcGVTaXplIjozLCJTcGFjaW5nIjoyLjAsIlBhZGRpbmciOnsiJGlkIjoiMTMzIiwiVG9wIjo3LCJMZWZ0IjozLCJSaWdodCI6MCwiQm90dG9tIjoyfSwiU2hhcGVTdHlsZSI6eyIkaWQiOiIxMzQiLCJNYXJnaW4iOnsiJGlkIjoiMTM1IiwiVG9wIjowLCJMZWZ0IjowLCJSaWdodCI6MCwiQm90dG9tIjowfSwiUGFkZGluZyI6eyIkaWQiOiIxMzYiLCJUb3AiOjAsIkxlZnQiOjAsIlJpZ2h0IjowLCJCb3R0b20iOjB9LCJCYWNrZ3JvdW5kIjp7IiRpZCI6IjEzNyIsIkNvbG9yIjp7IiRpZCI6IjEzOCIsIkEiOjI1NSwiUiI6MjIzLCJHIjozMywiQiI6Mzd9fSwiSXNWaXNpYmxlIjp0cnVlLCJXaWR0aCI6MTMuNSwiSGVpZ2h0IjoxNS4wLCJCb3JkZXJTdHlsZSI6eyIkaWQiOiIxMzkiLCJMaW5lQ29sb3IiOnsiJHJlZiI6IjY2In0sIkxpbmVXZWlnaHQiOjAuMCwiTGluZVR5cGUiOjAsIlBhcmVudFN0eWxlIjpudWxsfSwiUGFyZW50U3R5bGUiOm51bGx9LCJUaXRsZVN0eWxlIjp7IiRpZCI6IjE0MCIsIkZvbnRTZXR0aW5ncyI6eyIkaWQiOiIxNDEiLCJGb250U2l6ZSI6OSwiRm9udE5hbWUiOiJDYWxpYnJpIiwiSXNCb2xkIjpmYWxzZSwiSXNJdGFsaWMiOmZhbHNlLCJJc1VuZGVybGluZWQiOmZhbHNlLCJQYXJlbnRTdHlsZSI6bnVsbH0sIkF1dG9TaXplIjoyLCJGb3JlZ3JvdW5kIjp7IiRpZCI6IjE0MiIsIkNvbG9yIjp7IiRpZCI6IjE0MyIsIkEiOjI1NSwiUiI6MCwiRyI6MCwiQiI6MH19LCJNYXhXaWR0aCI6MjYuMjUsIk1heEhlaWdodCI6IkluZmluaXR5IiwiU21hcnRGb3JlZ3JvdW5kSXNBY3RpdmUiOmZhbHNlLCJIb3Jpem9udGFsQWxpZ25tZW50IjoxLCJWZXJ0aWNhbEFsaWdubWVudCI6MCwiU21hcnRGb3JlZ3JvdW5kIjpudWxsLCJCYWNrZ3JvdW5kRmlsbFR5cGUiOjAsIk1hcmdpbiI6eyIkaWQiOiIxNDQiLCJUb3AiOjAsIkxlZnQiOjAsIlJpZ2h0IjowLCJCb3R0b20iOjB9LCJQYWRkaW5nIjp7IiRpZCI6IjE0NSIsIlRvcCI6MCwiTGVmdCI6MCwiUmlnaHQiOjAsIkJvdHRvbSI6MH0sIkJhY2tncm91bmQiOnsiJHJlZiI6Ijc0In0sIklzVmlzaWJsZSI6dHJ1ZSwiV2lkdGgiOjAuMCwiSGVpZ2h0IjowLjAsIkJvcmRlclN0eWxlIjp7IiRpZCI6IjE0NiIsIkxpbmVDb2xvciI6bnVsbCwiTGluZVdlaWdodCI6MC4wLCJMaW5lVHlwZSI6MCwiUGFyZW50U3R5bGUiOm51bGx9LCJQYXJlbnRTdHlsZSI6bnVsbH0sIkRhdGVTdHlsZSI6eyIkaWQiOiIxNDciLCJGb250U2V0dGluZ3MiOnsiJGlkIjoiMTQ4IiwiRm9udFNpemUiOjcsIkZvbnROYW1lIjoiQ2FsaWJyaSIsIklzQm9sZCI6ZmFsc2UsIklzSXRhbGljIjpmYWxzZSwiSXNVbmRlcmxpbmVkIjpmYWxzZSwiUGFyZW50U3R5bGUiOm51bGx9LCJBdXRvU2l6ZSI6MiwiRm9yZWdyb3VuZCI6eyIkaWQiOiIxNDkiLCJDb2xvciI6eyIkaWQiOiIxNTAiLCJBIjoyNTUsIlIiOjY4LCJHIjo4NCwiQiI6MTA2fX0sIk1heFdpZHRoIjoyMS43NSwiTWF4SGVpZ2h0IjoiSW5maW5pdHkiLCJTbWFydEZvcmVncm91bmRJc0FjdGl2ZSI6ZmFsc2UsIkhvcml6b250YWxBbGlnbm1lbnQiOjAsIlZlcnRpY2FsQWxpZ25tZW50IjowLCJTbWFydEZvcmVncm91bmQiOm51bGwsIkJhY2tncm91bmRGaWxsVHlwZSI6MCwiTWFyZ2luIjp7IiRpZCI6IjE1MSIsIlRvcCI6MCwiTGVmdCI6MCwiUmlnaHQiOjAsIkJvdHRvbSI6MH0sIlBhZGRpbmciOnsiJGlkIjoiMTUyIiwiVG9wIjowLCJMZWZ0IjowLCJSaWdodCI6MCwiQm90dG9tIjowfSwiQmFja2dyb3VuZCI6eyIkcmVmIjoiODEifSwiSXNWaXNpYmxlIjp0cnVlLCJXaWR0aCI6MC4wLCJIZWlnaHQiOjAuMCwiQm9yZGVyU3R5bGUiOnsiJGlkIjoiMTUzIiwiTGluZUNvbG9yIjpudWxsLCJMaW5lV2VpZ2h0IjowLjAsIkxpbmVUeXBlIjowLCJQYXJlbnRTdHlsZSI6bnVsbH0sIlBhcmVudFN0eWxlIjpudWxsfSwiRGF0ZUZvcm1hdCI6eyIkaWQiOiIxNTQ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SwiUGVyY2VudGFnZUNvbXBsZXRlIjpudWxsLCJQb3NpdGlvbiI6eyJSYXRpbyI6MC4xMDUwMTM1ODU5NzM2Njg5OSwiSXNDdXN0b20iOmZhbHNlfSwiRGF0ZUZvcm1hdCI6eyIkcmVmIjoiMTU0In0sIklkIjoiNTgzNWIwNjYtNTBhMi00NmM2LWJlZDctYTAzMmZjMTcxNzUyIiwiSW1wb3J0SWQiOiIxIiwiVGl0bGUiOiJMYXVuY2giLCJOb3RlIjpudWxsLCJIeXBlcmxpbmsiOm51bGwsIklzQ2hhbmdlZCI6ZmFsc2UsIklzTmV3IjpmYWxzZX0seyIkaWQiOiIxNTUiLCJEYXRlIjoiMjAxOS0xMC0xN1QyMzo1OTowMFoiLCJTdHlsZSI6eyIkaWQiOiIxNTYiLCJTaGFwZSI6NCwiQ29ubmVjdG9yTWFyZ2luIjp7IiRpZCI6IjE1NyIsIlRvcCI6MCwiTGVmdCI6MiwiUmlnaHQiOjIsIkJvdHRvbSI6MH0sIkNvbm5lY3RvclN0eWxlIjp7IiRpZCI6IjE1OCIsIkxpbmVDb2xvciI6eyIkcmVmIjoiNTcifSwiTGluZVdlaWdodCI6MS4wLCJMaW5lVHlwZSI6MCwiUGFyZW50U3R5bGUiOm51bGx9LCJJc0JlbG93VGltZWJhbmQiOnRydWUsIkhpZGVEYXRlIjpmYWxzZSwiU2hhcGVTaXplIjozLCJTcGFjaW5nIjoyLjAsIlBhZGRpbmciOnsiJGlkIjoiMTU5IiwiVG9wIjo3LCJMZWZ0IjozLCJSaWdodCI6MCwiQm90dG9tIjoyfSwiU2hhcGVTdHlsZSI6eyIkaWQiOiIxNjAiLCJNYXJnaW4iOnsiJGlkIjoiMTYxIiwiVG9wIjowLCJMZWZ0IjowLCJSaWdodCI6MCwiQm90dG9tIjowfSwiUGFkZGluZyI6eyIkaWQiOiIxNjIiLCJUb3AiOjAsIkxlZnQiOjAsIlJpZ2h0IjowLCJCb3R0b20iOjB9LCJCYWNrZ3JvdW5kIjp7IiRpZCI6IjE2MyIsIkNvbG9yIjp7IiRpZCI6IjE2NCIsIkEiOjI1NSwiUiI6NTYsIkciOjE1NCwiQiI6MTM5fX0sIklzVmlzaWJsZSI6dHJ1ZSwiV2lkdGgiOjkuMCwiSGVpZ2h0IjoxMC41LCJCb3JkZXJTdHlsZSI6eyIkaWQiOiIxNjUiLCJMaW5lQ29sb3IiOnsiJHJlZiI6IjY2In0sIkxpbmVXZWlnaHQiOjAuMCwiTGluZVR5cGUiOjAsIlBhcmVudFN0eWxlIjpudWxsfSwiUGFyZW50U3R5bGUiOm51bGx9LCJUaXRsZVN0eWxlIjp7IiRpZCI6IjE2NiIsIkZvbnRTZXR0aW5ncyI6eyIkaWQiOiIxNjciLCJGb250U2l6ZSI6OSwiRm9udE5hbWUiOiJDYWxpYnJpIiwiSXNCb2xkIjpmYWxzZSwiSXNJdGFsaWMiOmZhbHNlLCJJc1VuZGVybGluZWQiOmZhbHNlLCJQYXJlbnRTdHlsZSI6bnVsbH0sIkF1dG9TaXplIjoyLCJGb3JlZ3JvdW5kIjp7IiRpZCI6IjE2OCIsIkNvbG9yIjp7IiRpZCI6IjE2OSIsIkEiOjI1NSwiUiI6MCwiRyI6MCwiQiI6MH19LCJNYXhXaWR0aCI6NzYuNSwiTWF4SGVpZ2h0IjoiSW5maW5pdHkiLCJTbWFydEZvcmVncm91bmRJc0FjdGl2ZSI6ZmFsc2UsIkhvcml6b250YWxBbGlnbm1lbnQiOjEsIlZlcnRpY2FsQWxpZ25tZW50IjowLCJTbWFydEZvcmVncm91bmQiOm51bGwsIkJhY2tncm91bmRGaWxsVHlwZSI6MCwiTWFyZ2luIjp7IiRpZCI6IjE3MCIsIlRvcCI6MCwiTGVmdCI6MCwiUmlnaHQiOjAsIkJvdHRvbSI6MH0sIlBhZGRpbmciOnsiJGlkIjoiMTcxIiwiVG9wIjowLCJMZWZ0IjowLCJSaWdodCI6MCwiQm90dG9tIjowfSwiQmFja2dyb3VuZCI6eyIkcmVmIjoiNzQifSwiSXNWaXNpYmxlIjp0cnVlLCJXaWR0aCI6MC4wLCJIZWlnaHQiOjAuMCwiQm9yZGVyU3R5bGUiOnsiJGlkIjoiMTcyIiwiTGluZUNvbG9yIjpudWxsLCJMaW5lV2VpZ2h0IjowLjAsIkxpbmVUeXBlIjowLCJQYXJlbnRTdHlsZSI6bnVsbH0sIlBhcmVudFN0eWxlIjpudWxsfSwiRGF0ZVN0eWxlIjp7IiRpZCI6IjE3MyIsIkZvbnRTZXR0aW5ncyI6eyIkaWQiOiIxNzQiLCJGb250U2l6ZSI6NywiRm9udE5hbWUiOiJDYWxpYnJpIiwiSXNCb2xkIjpmYWxzZSwiSXNJdGFsaWMiOmZhbHNlLCJJc1VuZGVybGluZWQiOmZhbHNlLCJQYXJlbnRTdHlsZSI6bnVsbH0sIkF1dG9TaXplIjoyLCJGb3JlZ3JvdW5kIjp7IiRpZCI6IjE3NSIsIkNvbG9yIjp7IiRyZWYiOiI3OCJ9fSwiTWF4V2lkdGgiOjIwLjI1LCJNYXhIZWlnaHQiOiJJbmZpbml0eSIsIlNtYXJ0Rm9yZWdyb3VuZElzQWN0aXZlIjpmYWxzZSwiSG9yaXpvbnRhbEFsaWdubWVudCI6MCwiVmVydGljYWxBbGlnbm1lbnQiOjAsIlNtYXJ0Rm9yZWdyb3VuZCI6bnVsbCwiQmFja2dyb3VuZEZpbGxUeXBlIjowLCJNYXJnaW4iOnsiJGlkIjoiMTc2IiwiVG9wIjowLCJMZWZ0IjowLCJSaWdodCI6MCwiQm90dG9tIjowfSwiUGFkZGluZyI6eyIkaWQiOiIxNzciLCJUb3AiOjAsIkxlZnQiOjAsIlJpZ2h0IjowLCJCb3R0b20iOjB9LCJCYWNrZ3JvdW5kIjp7IiRyZWYiOiI4MSJ9LCJJc1Zpc2libGUiOnRydWUsIldpZHRoIjowLjAsIkhlaWdodCI6MC4wLCJCb3JkZXJTdHlsZSI6eyIkaWQiOiIxNzgiLCJMaW5lQ29sb3IiOm51bGwsIkxpbmVXZWlnaHQiOjAuMCwiTGluZVR5cGUiOjAsIlBhcmVudFN0eWxlIjpudWxsfSwiUGFyZW50U3R5bGUiOm51bGx9LCJEYXRlRm9ybWF0Ijp7IiRpZCI6IjE3OS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1LCJQZXJjZW50YWdlQ29tcGxldGUiOm51bGwsIlBvc2l0aW9uIjp7IlJhdGlvIjowLjAsIklzQ3VzdG9tIjpmYWxzZX0sIkRhdGVGb3JtYXQiOnsiJHJlZiI6IjE3OSJ9LCJJZCI6IjQ0YzVjNGVjLTBmOGItNDY0My04YTE0LTg5ZjRjYTg2ZTY0OCIsIkltcG9ydElkIjoiMSIsIlRpdGxlIjoiVHJhbnNsYXRpb24gY29tcGxldGUiLCJOb3RlIjpudWxsLCJIeXBlcmxpbmsiOm51bGwsIklzQ2hhbmdlZCI6ZmFsc2UsIklzTmV3IjpmYWxzZX0seyIkaWQiOiIxODAiLCJEYXRlIjoiMjAxOS0wOC0yNVQyMzo1OTowMFoiLCJTdHlsZSI6eyIkaWQiOiIxODEiLCJTaGFwZSI6NCwiQ29ubmVjdG9yTWFyZ2luIjp7IiRpZCI6IjE4MiIsIlRvcCI6MCwiTGVmdCI6MiwiUmlnaHQiOjIsIkJvdHRvbSI6MH0sIkNvbm5lY3RvclN0eWxlIjp7IiRpZCI6IjE4MyIsIkxpbmVDb2xvciI6eyIkcmVmIjoiNTcifSwiTGluZVdlaWdodCI6MS4wLCJMaW5lVHlwZSI6MCwiUGFyZW50U3R5bGUiOm51bGx9LCJJc0JlbG93VGltZWJhbmQiOmZhbHNlLCJIaWRlRGF0ZSI6ZmFsc2UsIlNoYXBlU2l6ZSI6MywiU3BhY2luZyI6Mi4wLCJQYWRkaW5nIjp7IiRpZCI6IjE4NCIsIlRvcCI6NywiTGVmdCI6MywiUmlnaHQiOjAsIkJvdHRvbSI6Mn0sIlNoYXBlU3R5bGUiOnsiJGlkIjoiMTg1IiwiTWFyZ2luIjp7IiRpZCI6IjE4NiIsIlRvcCI6MCwiTGVmdCI6MCwiUmlnaHQiOjAsIkJvdHRvbSI6MH0sIlBhZGRpbmciOnsiJGlkIjoiMTg3IiwiVG9wIjowLCJMZWZ0IjowLCJSaWdodCI6MCwiQm90dG9tIjowfSwiQmFja2dyb3VuZCI6eyIkaWQiOiIxODgiLCJDb2xvciI6eyIkaWQiOiIxODkiLCJBIjoyNTUsIlIiOjU2LCJHIjoxNTQsIkIiOjEzOX19LCJJc1Zpc2libGUiOnRydWUsIldpZHRoIjo5LjAsIkhlaWdodCI6MTAuNSwiQm9yZGVyU3R5bGUiOnsiJGlkIjoiMTkwIiwiTGluZUNvbG9yIjp7IiRyZWYiOiI2NiJ9LCJMaW5lV2VpZ2h0IjowLjAsIkxpbmVUeXBlIjowLCJQYXJlbnRTdHlsZSI6bnVsbH0sIlBhcmVudFN0eWxlIjpudWxsfSwiVGl0bGVTdHlsZSI6eyIkaWQiOiIxOTEiLCJGb250U2V0dGluZ3MiOnsiJGlkIjoiMTkyIiwiRm9udFNpemUiOjksIkZvbnROYW1lIjoiQ2FsaWJyaSIsIklzQm9sZCI6ZmFsc2UsIklzSXRhbGljIjpmYWxzZSwiSXNVbmRlcmxpbmVkIjpmYWxzZSwiUGFyZW50U3R5bGUiOm51bGx9LCJBdXRvU2l6ZSI6MiwiRm9yZWdyb3VuZCI6eyIkaWQiOiIxOTMiLCJDb2xvciI6eyIkaWQiOiIxOTQiLCJBIjoyNTUsIlIiOjAsIkciOjAsIkIiOjB9fSwiTWF4V2lkdGgiOjU3Ljc1LCJNYXhIZWlnaHQiOiJJbmZpbml0eSIsIlNtYXJ0Rm9yZWdyb3VuZElzQWN0aXZlIjpmYWxzZSwiSG9yaXpvbnRhbEFsaWdubWVudCI6MSwiVmVydGljYWxBbGlnbm1lbnQiOjAsIlNtYXJ0Rm9yZWdyb3VuZCI6bnVsbCwiQmFja2dyb3VuZEZpbGxUeXBlIjowLCJNYXJnaW4iOnsiJGlkIjoiMTk1IiwiVG9wIjowLCJMZWZ0IjowLCJSaWdodCI6MCwiQm90dG9tIjowfSwiUGFkZGluZyI6eyIkaWQiOiIxOTYiLCJUb3AiOjAsIkxlZnQiOjAsIlJpZ2h0IjowLCJCb3R0b20iOjB9LCJCYWNrZ3JvdW5kIjp7IiRyZWYiOiI3NCJ9LCJJc1Zpc2libGUiOnRydWUsIldpZHRoIjowLjAsIkhlaWdodCI6MC4wLCJCb3JkZXJTdHlsZSI6eyIkaWQiOiIxOTciLCJMaW5lQ29sb3IiOm51bGwsIkxpbmVXZWlnaHQiOjAuMCwiTGluZVR5cGUiOjAsIlBhcmVudFN0eWxlIjpudWxsfSwiUGFyZW50U3R5bGUiOm51bGx9LCJEYXRlU3R5bGUiOnsiJGlkIjoiMTk4IiwiRm9udFNldHRpbmdzIjp7IiRpZCI6IjE5OSIsIkZvbnRTaXplIjo3LCJGb250TmFtZSI6IkNhbGlicmkiLCJJc0JvbGQiOmZhbHNlLCJJc0l0YWxpYyI6ZmFsc2UsIklzVW5kZXJsaW5lZCI6ZmFsc2UsIlBhcmVudFN0eWxlIjpudWxsfSwiQXV0b1NpemUiOjIsIkZvcmVncm91bmQiOnsiJGlkIjoiMjAwIiwiQ29sb3IiOnsiJHJlZiI6Ijc4In19LCJNYXhXaWR0aCI6MjEuNzUsIk1heEhlaWdodCI6IkluZmluaXR5IiwiU21hcnRGb3JlZ3JvdW5kSXNBY3RpdmUiOmZhbHNlLCJIb3Jpem9udGFsQWxpZ25tZW50IjowLCJWZXJ0aWNhbEFsaWdubWVudCI6MCwiU21hcnRGb3JlZ3JvdW5kIjpudWxsLCJCYWNrZ3JvdW5kRmlsbFR5cGUiOjAsIk1hcmdpbiI6eyIkaWQiOiIyMDEiLCJUb3AiOjAsIkxlZnQiOjAsIlJpZ2h0IjowLCJCb3R0b20iOjB9LCJQYWRkaW5nIjp7IiRpZCI6IjIwMiIsIlRvcCI6MCwiTGVmdCI6MCwiUmlnaHQiOjAsIkJvdHRvbSI6MH0sIkJhY2tncm91bmQiOnsiJHJlZiI6IjgxIn0sIklzVmlzaWJsZSI6dHJ1ZSwiV2lkdGgiOjAuMCwiSGVpZ2h0IjowLjAsIkJvcmRlclN0eWxlIjp7IiRpZCI6IjIwMyIsIkxpbmVDb2xvciI6bnVsbCwiTGluZVdlaWdodCI6MC4wLCJMaW5lVHlwZSI6MCwiUGFyZW50U3R5bGUiOm51bGx9LCJQYXJlbnRTdHlsZSI6bnVsbH0sIkRhdGVGb3JtYXQiOnsiJGlkIjoiMjA0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ExLCJQZXJjZW50YWdlQ29tcGxldGUiOm51bGwsIlBvc2l0aW9uIjp7IlJhdGlvIjowLjAsIklzQ3VzdG9tIjpmYWxzZX0sIkRhdGVGb3JtYXQiOnsiJHJlZiI6IjIwNCJ9LCJJZCI6ImE3YWQxNTQzLWRkNzgtNDI4Ny1iZDc4LTg2MWQ5NzE4NzQzYSIsIkltcG9ydElkIjoiMSIsIlRpdGxlIjoiU2NyaXB0IGFwcHJvdmVkIiwiTm90ZSI6bnVsbCwiSHlwZXJsaW5rIjpudWxsLCJJc0NoYW5nZWQiOmZhbHNlLCJJc05ldyI6ZmFsc2V9LHsiJGlkIjoiMjA1IiwiRGF0ZSI6IjIwMTktMDctMzBUMjM6NTk6MDBaIiwiU3R5bGUiOnsiJGlkIjoiMjA2IiwiU2hhcGUiOjQsIkNvbm5lY3Rvck1hcmdpbiI6eyIkcmVmIjoiNTUifSwiQ29ubmVjdG9yU3R5bGUiOnsiJGlkIjoiMjA3IiwiTGluZUNvbG9yIjp7IiRyZWYiOiI1NyJ9LCJMaW5lV2VpZ2h0IjoxLjAsIkxpbmVUeXBlIjowLCJQYXJlbnRTdHlsZSI6bnVsbH0sIklzQmVsb3dUaW1lYmFuZCI6dHJ1ZSwiSGlkZURhdGUiOmZhbHNlLCJTaGFwZVNpemUiOjMsIlNwYWNpbmciOjIuMCwiUGFkZGluZyI6eyIkcmVmIjoiNTkifSwiU2hhcGVTdHlsZSI6eyIkaWQiOiIyMDgiLCJNYXJnaW4iOnsiJHJlZiI6IjYxIn0sIlBhZGRpbmciOnsiJHJlZiI6IjYyIn0sIkJhY2tncm91bmQiOnsiJGlkIjoiMjA5IiwiQ29sb3IiOnsiJGlkIjoiMjEwIiwiQSI6MjU1LCJSIjo1NiwiRyI6MTU0LCJCIjoxMzl9fSwiSXNWaXNpYmxlIjp0cnVlLCJXaWR0aCI6OS4wLCJIZWlnaHQiOjEwLjUsIkJvcmRlclN0eWxlIjp7IiRpZCI6IjIxMSIsIkxpbmVDb2xvciI6eyIkcmVmIjoiNjYifSwiTGluZVdlaWdodCI6MC4wLCJMaW5lVHlwZSI6MCwiUGFyZW50U3R5bGUiOm51bGx9LCJQYXJlbnRTdHlsZSI6bnVsbH0sIlRpdGxlU3R5bGUiOnsiJGlkIjoiMjEyIiwiRm9udFNldHRpbmdzIjp7IiRpZCI6IjIxMyIsIkZvbnRTaXplIjo5LCJGb250TmFtZSI6IkNhbGlicmkiLCJJc0JvbGQiOmZhbHNlLCJJc0l0YWxpYyI6ZmFsc2UsIklzVW5kZXJsaW5lZCI6ZmFsc2UsIlBhcmVudFN0eWxlIjpudWxsfSwiQXV0b1NpemUiOjIsIkZvcmVncm91bmQiOnsiJGlkIjoiMjE0IiwiQ29sb3IiOnsiJGlkIjoiMjE1IiwiQSI6MjU1LCJSIjowLCJHIjowLCJCIjowfX0sIk1heFdpZHRoIjo4MC4yNSwiTWF4SGVpZ2h0IjoiSW5maW5pdHkiLCJTbWFydEZvcmVncm91bmRJc0FjdGl2ZSI6ZmFsc2UsIkhvcml6b250YWxBbGlnbm1lbnQiOjEsIlZlcnRpY2FsQWxpZ25tZW50IjowLCJTbWFydEZvcmVncm91bmQiOm51bGwsIkJhY2tncm91bmRGaWxsVHlwZSI6MCwiTWFyZ2luIjp7IiRyZWYiOiI3MiJ9LCJQYWRkaW5nIjp7IiRyZWYiOiI3MyJ9LCJCYWNrZ3JvdW5kIjp7IiRyZWYiOiI3NCJ9LCJJc1Zpc2libGUiOnRydWUsIldpZHRoIjowLjAsIkhlaWdodCI6MC4wLCJCb3JkZXJTdHlsZSI6eyIkaWQiOiIyMTYiLCJMaW5lQ29sb3IiOm51bGwsIkxpbmVXZWlnaHQiOjAuMCwiTGluZVR5cGUiOjAsIlBhcmVudFN0eWxlIjpudWxsfSwiUGFyZW50U3R5bGUiOm51bGx9LCJEYXRlU3R5bGUiOnsiJGlkIjoiMjE3IiwiRm9udFNldHRpbmdzIjp7IiRpZCI6IjIxOCIsIkZvbnRTaXplIjo3LCJGb250TmFtZSI6IkNhbGlicmkiLCJJc0JvbGQiOmZhbHNlLCJJc0l0YWxpYyI6ZmFsc2UsIklzVW5kZXJsaW5lZCI6ZmFsc2UsIlBhcmVudFN0eWxlIjpudWxsfSwiQXV0b1NpemUiOjIsIkZvcmVncm91bmQiOnsiJHJlZiI6Ijc3In0sIk1heFdpZHRoIjoxOC4wLCJNYXhIZWlnaHQiOiJJbmZpbml0eSIsIlNtYXJ0Rm9yZWdyb3VuZElzQWN0aXZlIjpmYWxzZSwiSG9yaXpvbnRhbEFsaWdubWVudCI6MCwiVmVydGljYWxBbGlnbm1lbnQiOjAsIlNtYXJ0Rm9yZWdyb3VuZCI6bnVsbCwiQmFja2dyb3VuZEZpbGxUeXBlIjowLCJNYXJnaW4iOnsiJHJlZiI6Ijc5In0sIlBhZGRpbmciOnsiJHJlZiI6IjgwIn0sIkJhY2tncm91bmQiOnsiJHJlZiI6IjgxIn0sIklzVmlzaWJsZSI6dHJ1ZSwiV2lkdGgiOjAuMCwiSGVpZ2h0IjowLjAsIkJvcmRlclN0eWxlIjp7IiRpZCI6IjIxOSIsIkxpbmVDb2xvciI6bnVsbCwiTGluZVdlaWdodCI6MC4wLCJMaW5lVHlwZSI6MCwiUGFyZW50U3R5bGUiOm51bGx9LCJQYXJlbnRTdHlsZSI6bnVsbH0sIkRhdGVGb3JtYXQiOnsiJHJlZiI6IjgyIn0sIklzVmlzaWJsZSI6dHJ1ZSwiUGFyZW50U3R5bGUiOm51bGx9LCJJbmRleCI6MTQsIlBlcmNlbnRhZ2VDb21wbGV0ZSI6bnVsbCwiUG9zaXRpb24iOnsiUmF0aW8iOjAuMCwiSXNDdXN0b20iOmZhbHNlfSwiRGF0ZUZvcm1hdCI6eyIkcmVmIjoiODIifSwiSWQiOiJiZDMwNmZmMi02NzQ3LTQ3NDEtOWQyZS1iMmZlNDIxY2NjM2IiLCJJbXBvcnRJZCI6IjEiLCJUaXRsZSI6IkNvdXJzZSBwbGFuIGFwcHJvdmVkIiwiTm90ZSI6bnVsbCwiSHlwZXJsaW5rIjpudWxsLCJJc0NoYW5nZWQiOmZhbHNlLCJJc05ldyI6ZmFsc2V9LHsiJGlkIjoiMjIwIiwiRGF0ZSI6IjIwMTktMDctMTBUMDA6MDA6MDBaIiwiU3R5bGUiOnsiJGlkIjoiMjIxIiwiU2hhcGUiOjQsIkNvbm5lY3Rvck1hcmdpbiI6eyIkcmVmIjoiNTUifSwiQ29ubmVjdG9yU3R5bGUiOnsiJGlkIjoiMjIyIiwiTGluZUNvbG9yIjp7IiRyZWYiOiI1NyJ9LCJMaW5lV2VpZ2h0IjoxLjAsIkxpbmVUeXBlIjowLCJQYXJlbnRTdHlsZSI6bnVsbH0sIklzQmVsb3dUaW1lYmFuZCI6ZmFsc2UsIkhpZGVEYXRlIjpmYWxzZSwiU2hhcGVTaXplIjozLCJTcGFjaW5nIjoyLjAsIlBhZGRpbmciOnsiJHJlZiI6IjU5In0sIlNoYXBlU3R5bGUiOnsiJGlkIjoiMjIzIiwiTWFyZ2luIjp7IiRyZWYiOiI2MSJ9LCJQYWRkaW5nIjp7IiRyZWYiOiI2MiJ9LCJCYWNrZ3JvdW5kIjp7IiRpZCI6IjIyNCIsIkNvbG9yIjp7IiRpZCI6IjIyNSIsIkEiOjI1NSwiUiI6MjIzLCJHIjozMywiQiI6Mzd9fSwiSXNWaXNpYmxlIjp0cnVlLCJXaWR0aCI6MTMuNSwiSGVpZ2h0IjoxNS4wLCJCb3JkZXJTdHlsZSI6eyIkaWQiOiIyMjYiLCJMaW5lQ29sb3IiOnsiJHJlZiI6IjY2In0sIkxpbmVXZWlnaHQiOjAuMCwiTGluZVR5cGUiOjAsIlBhcmVudFN0eWxlIjpudWxsfSwiUGFyZW50U3R5bGUiOm51bGx9LCJUaXRsZVN0eWxlIjp7IiRpZCI6IjIyNyIsIkZvbnRTZXR0aW5ncyI6eyIkaWQiOiIyMjgiLCJGb250U2l6ZSI6OSwiRm9udE5hbWUiOiJDYWxpYnJpIiwiSXNCb2xkIjpmYWxzZSwiSXNJdGFsaWMiOmZhbHNlLCJJc1VuZGVybGluZWQiOmZhbHNlLCJQYXJlbnRTdHlsZSI6bnVsbH0sIkF1dG9TaXplIjoyLCJGb3JlZ3JvdW5kIjp7IiRpZCI6IjIyOSIsIkNvbG9yIjp7IiRpZCI6IjIzMCIsIkEiOjI1NSwiUiI6MCwiRyI6MCwiQiI6MH19LCJNYXhXaWR0aCI6MjcuNzUsIk1heEhlaWdodCI6IkluZmluaXR5IiwiU21hcnRGb3JlZ3JvdW5kSXNBY3RpdmUiOmZhbHNlLCJIb3Jpem9udGFsQWxpZ25tZW50IjowLCJWZXJ0aWNhbEFsaWdubWVudCI6MCwiU21hcnRGb3JlZ3JvdW5kIjpudWxsLCJCYWNrZ3JvdW5kRmlsbFR5cGUiOjAsIk1hcmdpbiI6eyIkcmVmIjoiNzIifSwiUGFkZGluZyI6eyIkcmVmIjoiNzMifSwiQmFja2dyb3VuZCI6eyIkcmVmIjoiNzQifSwiSXNWaXNpYmxlIjp0cnVlLCJXaWR0aCI6MC4wLCJIZWlnaHQiOjAuMCwiQm9yZGVyU3R5bGUiOnsiJGlkIjoiMjMxIiwiTGluZUNvbG9yIjpudWxsLCJMaW5lV2VpZ2h0IjowLjAsIkxpbmVUeXBlIjowLCJQYXJlbnRTdHlsZSI6bnVsbH0sIlBhcmVudFN0eWxlIjpudWxsfSwiRGF0ZVN0eWxlIjp7IiRpZCI6IjIzMiIsIkZvbnRTZXR0aW5ncyI6eyIkaWQiOiIyMzMiLCJGb250U2l6ZSI6NywiRm9udE5hbWUiOiJDYWxpYnJpIiwiSXNCb2xkIjpmYWxzZSwiSXNJdGFsaWMiOmZhbHNlLCJJc1VuZGVybGluZWQiOmZhbHNlLCJQYXJlbnRTdHlsZSI6bnVsbH0sIkF1dG9TaXplIjoyLCJGb3JlZ3JvdW5kIjp7IiRyZWYiOiI3NyJ9LCJNYXhXaWR0aCI6MTguMCwiTWF4SGVpZ2h0IjoiSW5maW5pdHkiLCJTbWFydEZvcmVncm91bmRJc0FjdGl2ZSI6ZmFsc2UsIkhvcml6b250YWxBbGlnbm1lbnQiOjAsIlZlcnRpY2FsQWxpZ25tZW50IjowLCJTbWFydEZvcmVncm91bmQiOm51bGwsIkJhY2tncm91bmRGaWxsVHlwZSI6MCwiTWFyZ2luIjp7IiRyZWYiOiI3OSJ9LCJQYWRkaW5nIjp7IiRyZWYiOiI4MCJ9LCJCYWNrZ3JvdW5kIjp7IiRyZWYiOiI4MSJ9LCJJc1Zpc2libGUiOnRydWUsIldpZHRoIjowLjAsIkhlaWdodCI6MC4wLCJCb3JkZXJTdHlsZSI6eyIkaWQiOiIyMzQiLCJMaW5lQ29sb3IiOm51bGwsIkxpbmVXZWlnaHQiOjAuMCwiTGluZVR5cGUiOjAsIlBhcmVudFN0eWxlIjpudWxsfSwiUGFyZW50U3R5bGUiOm51bGx9LCJEYXRlRm9ybWF0Ijp7IiRyZWYiOiI4MiJ9LCJJc1Zpc2libGUiOnRydWUsIlBhcmVudFN0eWxlIjpudWxsfSwiSW5kZXgiOjE3LCJQZXJjZW50YWdlQ29tcGxldGUiOm51bGwsIlBvc2l0aW9uIjp7IlJhdGlvIjowLjAsIklzQ3VzdG9tIjpmYWxzZX0sIkRhdGVGb3JtYXQiOnsiJHJlZiI6IjgyIn0sIklkIjoiMTJlNGYyNzctMDFhNi00OGI4LTg5MGItZDM3MjNmOTg5NTVkIiwiSW1wb3J0SWQiOm51bGwsIlRpdGxlIjoiS2ljay1vZmYiLCJOb3RlIjpudWxsLCJIeXBlcmxpbmsiOm51bGwsIklzQ2hhbmdlZCI6ZmFsc2UsIklzTmV3IjpmYWxzZX1dLCJUYXNrcyI6W3siJGlkIjoiMjM1IiwiR3JvdXBOYW1lIjpudWxsLCJTdGFydERhdGUiOiIyMDE5LTExLTE1VDAwOjAwOjAwWiIsIkVuZERhdGUiOiIyMDE5LTExLTI4VDIzOjU5OjAwWiIsIlBlcmNlbnRhZ2VDb21wbGV0ZSI6bnVsbCwiU3R5bGUiOnsiJGlkIjoiMjM2IiwiU2hhcGUiOjEsIlNoYXBlVGhpY2tuZXNzIjozLCJEdXJhdGlvbkZvcm1hdCI6MCwiSW5jbHVkZU5vbldvcmtpbmdEYXlzSW5EdXJhdGlvbiI6ZmFsc2UsIlBlcmNlbnRhZ2VDb21wbGV0ZVN0eWxlIjp7IiRpZCI6IjIzNyIsIkZvbnRTZXR0aW5ncyI6eyIkaWQiOiIyMzgiLCJGb250U2l6ZSI6MTAsIkZvbnROYW1lIjoiQ2FsaWJyaSIsIklzQm9sZCI6ZmFsc2UsIklzSXRhbGljIjpmYWxzZSwiSXNVbmRlcmxpbmVkIjpmYWxzZSwiUGFyZW50U3R5bGUiOm51bGx9LCJBdXRvU2l6ZSI6MCwiRm9yZWdyb3VuZCI6eyIkaWQiOiIyMzkiLCJDb2xvciI6eyIkaWQiOiIyNDAiLCJBIjoyNTUsIlIiOjE5MiwiRyI6ODAsIkIiOjc3fX0sIk1heFdpZHRoIjoyMDAuMCwiTWF4SGVpZ2h0IjoiSW5maW5pdHkiLCJTbWFydEZvcmVncm91bmRJc0FjdGl2ZSI6ZmFsc2UsIkhvcml6b250YWxBbGlnbm1lbnQiOjAsIlZlcnRpY2FsQWxpZ25tZW50IjowLCJTbWFydEZvcmVncm91bmQiOm51bGwsIkJhY2tncm91bmRGaWxsVHlwZSI6MCwiTWFyZ2luIjp7IiRpZCI6IjI0MSIsIlRvcCI6MCwiTGVmdCI6MCwiUmlnaHQiOjAsIkJvdHRvbSI6MH0sIlBhZGRpbmciOnsiJGlkIjoiMjQyIiwiVG9wIjowLCJMZWZ0IjowLCJSaWdodCI6MCwiQm90dG9tIjowfSwiQmFja2dyb3VuZCI6eyIkcmVmIjoiOTAifSwiSXNWaXNpYmxlIjp0cnVlLCJXaWR0aCI6MC4wLCJIZWlnaHQiOjAuMCwiQm9yZGVyU3R5bGUiOnsiJGlkIjoiMjQzIiwiTGluZUNvbG9yIjpudWxsLCJMaW5lV2VpZ2h0IjowLjAsIkxpbmVUeXBlIjowLCJQYXJlbnRTdHlsZSI6bnVsbH0sIlBhcmVudFN0eWxlIjpudWxsfSwiRHVyYXRpb25TdHlsZSI6eyIkaWQiOiIyNDQiLCJGb250U2V0dGluZ3MiOnsiJGlkIjoiMjQ1IiwiRm9udFNpemUiOjEwLCJGb250TmFtZSI6IkNhbGlicmkiLCJJc0JvbGQiOmZhbHNlLCJJc0l0YWxpYyI6ZmFsc2UsIklzVW5kZXJsaW5lZCI6ZmFsc2UsIlBhcmVudFN0eWxlIjpudWxsfSwiQXV0b1NpemUiOjAsIkZvcmVncm91bmQiOnsiJGlkIjoiMjQ2IiwiQ29sb3IiOnsiJHJlZiI6Ijk0In19LCJNYXhXaWR0aCI6MjAwLjAsIk1heEhlaWdodCI6IkluZmluaXR5IiwiU21hcnRGb3JlZ3JvdW5kSXNBY3RpdmUiOmZhbHNlLCJIb3Jpem9udGFsQWxpZ25tZW50IjowLCJWZXJ0aWNhbEFsaWdubWVudCI6MCwiU21hcnRGb3JlZ3JvdW5kIjpudWxsLCJCYWNrZ3JvdW5kRmlsbFR5cGUiOjAsIk1hcmdpbiI6eyIkaWQiOiIyNDciLCJUb3AiOjAsIkxlZnQiOjAsIlJpZ2h0IjowLCJCb3R0b20iOjB9LCJQYWRkaW5nIjp7IiRpZCI6IjI0OCIsIlRvcCI6MCwiTGVmdCI6MCwiUmlnaHQiOjAsIkJvdHRvbSI6MH0sIkJhY2tncm91bmQiOnsiJHJlZiI6Ijk3In0sIklzVmlzaWJsZSI6dHJ1ZSwiV2lkdGgiOjAuMCwiSGVpZ2h0IjowLjAsIkJvcmRlclN0eWxlIjp7IiRpZCI6IjI0OSIsIkxpbmVDb2xvciI6bnVsbCwiTGluZVdlaWdodCI6MC4wLCJMaW5lVHlwZSI6MCwiUGFyZW50U3R5bGUiOm51bGx9LCJQYXJlbnRTdHlsZSI6bnVsbH0sIkhvcml6b250YWxDb25uZWN0b3JTdHlsZSI6eyIkaWQiOiIyNTAiLCJMaW5lQ29sb3IiOnsiJHJlZiI6Ijk5In0sIkxpbmVXZWlnaHQiOjEuMCwiTGluZVR5cGUiOjAsIlBhcmVudFN0eWxlIjpudWxsfSwiVmVydGljYWxDb25uZWN0b3JTdHlsZSI6eyIkaWQiOiIyNTEiLCJMaW5lQ29sb3IiOnsiJGlkIjoiMjUyIiwiJHR5cGUiOiJOTFJFLkNvbW1vbi5Eb20uU29saWRDb2xvckJydXNoLCBOTFJFLkNvbW1vbiIsIkNvbG9yIjp7IiRpZCI6IjI1MyIsIkEiOjI1NSwiUiI6MjA0LCJHIjoyMDQsIkIiOjIwNH19LCJMaW5lV2VpZ2h0IjowLjAsIkxpbmVUeXBlIjowLCJQYXJlbnRTdHlsZSI6bnVsbH0sIk1hcmdpbiI6bnVsbCwiU3RhcnREYXRlUG9zaXRpb24iOjQsIkVuZERhdGVQb3NpdGlvbiI6NCwiRGF0ZUlzVmlzaWJsZSI6dHJ1ZSwiVGl0bGVQb3NpdGlvbiI6NSwiRHVyYXRpb25Qb3NpdGlvbiI6NiwiUGVyY2VudGFnZUNvbXBsZXRlZFBvc2l0aW9uIjo2LCJTcGFjaW5nIjo1LCJJc0JlbG93VGltZWJhbmQiOmZhbHNlLCJQZXJjZW50YWdlQ29tcGxldGVTaGFwZU9wYWNpdHkiOjM1LCJTaGFwZVN0eWxlIjp7IiRpZCI6IjI1NCIsIk1hcmdpbiI6eyIkaWQiOiIyNTUiLCJUb3AiOjAsIkxlZnQiOjQsIlJpZ2h0Ijo0LCJCb3R0b20iOjB9LCJQYWRkaW5nIjp7IiRpZCI6IjI1NiIsIlRvcCI6MCwiTGVmdCI6MCwiUmlnaHQiOjAsIkJvdHRvbSI6MH0sIkJhY2tncm91bmQiOnsiJGlkIjoiMjU3IiwiQ29sb3IiOnsiJGlkIjoiMjU4IiwiQSI6MjU1LCJSIjoxMTUsIkciOjExNSwiQiI6MTE1fX0sIklzVmlzaWJsZSI6dHJ1ZSwiV2lkdGgiOjAuMCwiSGVpZ2h0Ijo3LjUsIkJvcmRlclN0eWxlIjp7IiRpZCI6IjI1OSIsIkxpbmVDb2xvciI6eyIkcmVmIjoiMTEwIn0sIkxpbmVXZWlnaHQiOjAuMCwiTGluZVR5cGUiOjAsIlBhcmVudFN0eWxlIjpudWxsfSwiUGFyZW50U3R5bGUiOm51bGx9LCJUaXRsZVN0eWxlIjp7IiRpZCI6IjI2MCIsIkZvbnRTZXR0aW5ncyI6eyIkaWQiOiIyNjEiLCJGb250U2l6ZSI6OSwiRm9udE5hbWUiOiJDYWxpYnJpIiwiSXNCb2xkIjpmYWxzZSwiSXNJdGFsaWMiOmZhbHNlLCJJc1VuZGVybGluZWQiOmZhbHNlLCJQYXJlbnRTdHlsZSI6bnVsbH0sIkF1dG9TaXplIjoyLCJGb3JlZ3JvdW5kIjp7IiRpZCI6IjI2MiIsIkNvbG9yIjp7IiRpZCI6IjI2MyIsIkEiOjI1NSwiUiI6MTI2LCJHIjoxMjYsIkIiOjEyNn19LCJNYXhXaWR0aCI6MTE2LjI1LCJNYXhIZWlnaHQiOiJJbmZpbml0eSIsIlNtYXJ0Rm9yZWdyb3VuZElzQWN0aXZlIjpmYWxzZSwiSG9yaXpvbnRhbEFsaWdubWVudCI6MCwiVmVydGljYWxBbGlnbm1lbnQiOjAsIlNtYXJ0Rm9yZWdyb3VuZCI6bnVsbCwiQmFja2dyb3VuZEZpbGxUeXBlIjowLCJNYXJnaW4iOnsiJGlkIjoiMjY0IiwiVG9wIjowLCJMZWZ0IjowLCJSaWdodCI6MCwiQm90dG9tIjowfSwiUGFkZGluZyI6eyIkaWQiOiIyNjUiLCJUb3AiOjAsIkxlZnQiOjAsIlJpZ2h0IjowLCJCb3R0b20iOjB9LCJCYWNrZ3JvdW5kIjp7IiRyZWYiOiIxMTgifSwiSXNWaXNpYmxlIjp0cnVlLCJXaWR0aCI6MC4wLCJIZWlnaHQiOjAuMCwiQm9yZGVyU3R5bGUiOnsiJGlkIjoiMjY2IiwiTGluZUNvbG9yIjpudWxsLCJMaW5lV2VpZ2h0IjowLjAsIkxpbmVUeXBlIjowLCJQYXJlbnRTdHlsZSI6bnVsbH0sIlBhcmVudFN0eWxlIjpudWxsfSwiRGF0ZVN0eWxlIjp7IiRpZCI6IjI2NyIsIkZvbnRTZXR0aW5ncyI6eyIkaWQiOiIyNjgiLCJGb250U2l6ZSI6NywiRm9udE5hbWUiOiJDYWxpYnJpIiwiSXNCb2xkIjpmYWxzZSwiSXNJdGFsaWMiOmZhbHNlLCJJc1VuZGVybGluZWQiOmZhbHNlLCJQYXJlbnRTdHlsZSI6bnVsbH0sIkF1dG9TaXplIjoyLCJGb3JlZ3JvdW5kIjp7IiRpZCI6IjI2OSIsIkNvbG9yIjp7IiRpZCI6IjI3MCIsIkEiOjI1NSwiUiI6MTE1LCJHIjoxMTUsIkIiOjExNX19LCJNYXhXaWR0aCI6NDguNzUsIk1heEhlaWdodCI6IkluZmluaXR5IiwiU21hcnRGb3JlZ3JvdW5kSXNBY3RpdmUiOmZhbHNlLCJIb3Jpem9udGFsQWxpZ25tZW50IjowLCJWZXJ0aWNhbEFsaWdubWVudCI6MCwiU21hcnRGb3JlZ3JvdW5kIjpudWxsLCJCYWNrZ3JvdW5kRmlsbFR5cGUiOjAsIk1hcmdpbiI6eyIkaWQiOiIyNzEiLCJUb3AiOjAsIkxlZnQiOjAsIlJpZ2h0IjowLCJCb3R0b20iOjB9LCJQYWRkaW5nIjp7IiRpZCI6IjI3MiIsIlRvcCI6MCwiTGVmdCI6MCwiUmlnaHQiOjAsIkJvdHRvbSI6MH0sIkJhY2tncm91bmQiOnsiJHJlZiI6IjEyNSJ9LCJJc1Zpc2libGUiOnRydWUsIldpZHRoIjowLjAsIkhlaWdodCI6MC4wLCJCb3JkZXJTdHlsZSI6eyIkaWQiOiIyNzMiLCJMaW5lQ29sb3IiOm51bGwsIkxpbmVXZWlnaHQiOjAuMCwiTGluZVR5cGUiOjAsIlBhcmVudFN0eWxlIjpudWxsfSwiUGFyZW50U3R5bGUiOm51bGx9LCJEYXRlRm9ybWF0Ijp7IiRpZCI6IjI3NCIsIkZvcm1hdFN0cmluZyI6Ik1NTSBkIiwiU2VwYXJhdG9yIjoiLyIsIlVzZUludGVybmF0aW9uYWxEYXRlRm9ybWF0IjpmYWxzZSwiRGF0ZUlzVmlzaWJsZSI6dHJ1ZSwiVGltZUlzVmlzaWJsZSI6ZmFsc2UsIkhvdXJEaWdpdHMiOjEsIkFtUG1EZXNpZ25hdG9yIjoyLCJUcmltMDBNaW51dGVzIjpmYWxzZSwiTGFzdEtub3duVmlzaWJpbGl0eVN0YXRlIjp7IiRpZCI6IjI3NSIsIkRhdGVQYXJ0SXNWaXNpYmxlIjp0cnVlLCJUaW1lUGFydElzVmlzaWJsZSI6ZmFsc2V9fSwiSXNWaXNpYmxlIjp0cnVlLCJQYXJlbnRTdHlsZSI6bnVsbH0sIkluZGV4IjoyLCJTbWFydER1cmF0aW9uQWN0aXZhdGVkIjpmYWxzZSwiRGF0ZUZvcm1hdCI6eyIkcmVmIjoiMjc0In0sIklkIjoiYzY2NTNmZjAtNGY4NC00NWZjLWE3YjctNWY5Y2QxY2NjODY2IiwiSW1wb3J0SWQiOiIxIiwiVGl0bGUiOiJJbnRlZ3JhdGlvbiBpbnRvIGxlYXJuaW5nIHN5c3RlbSIsIk5vdGUiOm51bGwsIkh5cGVybGluayI6bnVsbCwiSXNDaGFuZ2VkIjpmYWxzZSwiSXNOZXciOmZhbHNlfSx7IiRpZCI6IjI3NiIsIkdyb3VwTmFtZSI6bnVsbCwiU3RhcnREYXRlIjoiMjAxOS0xMS0xMFQwMDowMDowMFoiLCJFbmREYXRlIjoiMjAxOS0xMS0xM1QyMzo1OTowMFoiLCJQZXJjZW50YWdlQ29tcGxldGUiOm51bGwsIlN0eWxlIjp7IiRpZCI6IjI3NyIsIlNoYXBlIjoxLCJTaGFwZVRoaWNrbmVzcyI6MywiRHVyYXRpb25Gb3JtYXQiOjAsIkluY2x1ZGVOb25Xb3JraW5nRGF5c0luRHVyYXRpb24iOmZhbHNlLCJQZXJjZW50YWdlQ29tcGxldGVTdHlsZSI6eyIkaWQiOiIyNzgiLCJGb250U2V0dGluZ3MiOnsiJGlkIjoiMjc5IiwiRm9udFNpemUiOjEwLCJGb250TmFtZSI6IkNhbGlicmkiLCJJc0JvbGQiOmZhbHNlLCJJc0l0YWxpYyI6ZmFsc2UsIklzVW5kZXJsaW5lZCI6ZmFsc2UsIlBhcmVudFN0eWxlIjpudWxsfSwiQXV0b1NpemUiOjAsIkZvcmVncm91bmQiOnsiJGlkIjoiMjgwIiwiQ29sb3IiOnsiJGlkIjoiMjgxIiwiQSI6MjU1LCJSIjoxOTIsIkciOjgwLCJCIjo3N319LCJNYXhXaWR0aCI6MjAwLjAsIk1heEhlaWdodCI6IkluZmluaXR5IiwiU21hcnRGb3JlZ3JvdW5kSXNBY3RpdmUiOmZhbHNlLCJIb3Jpem9udGFsQWxpZ25tZW50IjowLCJWZXJ0aWNhbEFsaWdubWVudCI6MCwiU21hcnRGb3JlZ3JvdW5kIjpudWxsLCJCYWNrZ3JvdW5kRmlsbFR5cGUiOjAsIk1hcmdpbiI6eyIkaWQiOiIyODIiLCJUb3AiOjAsIkxlZnQiOjAsIlJpZ2h0IjowLCJCb3R0b20iOjB9LCJQYWRkaW5nIjp7IiRpZCI6IjI4MyIsIlRvcCI6MCwiTGVmdCI6MCwiUmlnaHQiOjAsIkJvdHRvbSI6MH0sIkJhY2tncm91bmQiOnsiJHJlZiI6IjkwIn0sIklzVmlzaWJsZSI6dHJ1ZSwiV2lkdGgiOjAuMCwiSGVpZ2h0IjowLjAsIkJvcmRlclN0eWxlIjp7IiRpZCI6IjI4NCIsIkxpbmVDb2xvciI6bnVsbCwiTGluZVdlaWdodCI6MC4wLCJMaW5lVHlwZSI6MCwiUGFyZW50U3R5bGUiOm51bGx9LCJQYXJlbnRTdHlsZSI6bnVsbH0sIkR1cmF0aW9uU3R5bGUiOnsiJGlkIjoiMjg1IiwiRm9udFNldHRpbmdzIjp7IiRpZCI6IjI4NiIsIkZvbnRTaXplIjoxMCwiRm9udE5hbWUiOiJDYWxpYnJpIiwiSXNCb2xkIjpmYWxzZSwiSXNJdGFsaWMiOmZhbHNlLCJJc1VuZGVybGluZWQiOmZhbHNlLCJQYXJlbnRTdHlsZSI6bnVsbH0sIkF1dG9TaXplIjowLCJGb3JlZ3JvdW5kIjp7IiRpZCI6IjI4NyIsIkNvbG9yIjp7IiRyZWYiOiI5NCJ9fSwiTWF4V2lkdGgiOjIwMC4wLCJNYXhIZWlnaHQiOiJJbmZpbml0eSIsIlNtYXJ0Rm9yZWdyb3VuZElzQWN0aXZlIjpmYWxzZSwiSG9yaXpvbnRhbEFsaWdubWVudCI6MCwiVmVydGljYWxBbGlnbm1lbnQiOjAsIlNtYXJ0Rm9yZWdyb3VuZCI6bnVsbCwiQmFja2dyb3VuZEZpbGxUeXBlIjowLCJNYXJnaW4iOnsiJGlkIjoiMjg4IiwiVG9wIjowLCJMZWZ0IjowLCJSaWdodCI6MCwiQm90dG9tIjowfSwiUGFkZGluZyI6eyIkaWQiOiIyODkiLCJUb3AiOjAsIkxlZnQiOjAsIlJpZ2h0IjowLCJCb3R0b20iOjB9LCJCYWNrZ3JvdW5kIjp7IiRyZWYiOiI5NyJ9LCJJc1Zpc2libGUiOnRydWUsIldpZHRoIjowLjAsIkhlaWdodCI6MC4wLCJCb3JkZXJTdHlsZSI6eyIkaWQiOiIyOTAiLCJMaW5lQ29sb3IiOm51bGwsIkxpbmVXZWlnaHQiOjAuMCwiTGluZVR5cGUiOjAsIlBhcmVudFN0eWxlIjpudWxsfSwiUGFyZW50U3R5bGUiOm51bGx9LCJIb3Jpem9udGFsQ29ubmVjdG9yU3R5bGUiOnsiJGlkIjoiMjkxIiwiTGluZUNvbG9yIjp7IiRyZWYiOiI5OSJ9LCJMaW5lV2VpZ2h0IjoxLjAsIkxpbmVUeXBlIjowLCJQYXJlbnRTdHlsZSI6bnVsbH0sIlZlcnRpY2FsQ29ubmVjdG9yU3R5bGUiOnsiJGlkIjoiMjkyIiwiTGluZUNvbG9yIjp7IiRyZWYiOiIxMDIifSwiTGluZVdlaWdodCI6MC4wLCJMaW5lVHlwZSI6MCwiUGFyZW50U3R5bGUiOm51bGx9LCJNYXJnaW4iOm51bGwsIlN0YXJ0RGF0ZVBvc2l0aW9uIjo0LCJFbmREYXRlUG9zaXRpb24iOjQsIkRhdGVJc1Zpc2libGUiOnRydWUsIlRpdGxlUG9zaXRpb24iOjUsIkR1cmF0aW9uUG9zaXRpb24iOjYsIlBlcmNlbnRhZ2VDb21wbGV0ZWRQb3NpdGlvbiI6NiwiU3BhY2luZyI6MTAsIklzQmVsb3dUaW1lYmFuZCI6ZmFsc2UsIlBlcmNlbnRhZ2VDb21wbGV0ZVNoYXBlT3BhY2l0eSI6MzUsIlNoYXBlU3R5bGUiOnsiJGlkIjoiMjkzIiwiTWFyZ2luIjp7IiRpZCI6IjI5NCIsIlRvcCI6MCwiTGVmdCI6NCwiUmlnaHQiOjQsIkJvdHRvbSI6MH0sIlBhZGRpbmciOnsiJGlkIjoiMjk1IiwiVG9wIjowLCJMZWZ0IjowLCJSaWdodCI6MCwiQm90dG9tIjowfSwiQmFja2dyb3VuZCI6eyIkaWQiOiIyOTYiLCJDb2xvciI6eyIkaWQiOiIyOTciLCJBIjoyNTUsIlIiOjExNSwiRyI6MTE1LCJCIjoxMTV9fSwiSXNWaXNpYmxlIjp0cnVlLCJXaWR0aCI6MC4wLCJIZWlnaHQiOjcuNSwiQm9yZGVyU3R5bGUiOnsiJGlkIjoiMjk4IiwiTGluZUNvbG9yIjp7IiRyZWYiOiIxMTAifSwiTGluZVdlaWdodCI6MC4wLCJMaW5lVHlwZSI6MCwiUGFyZW50U3R5bGUiOm51bGx9LCJQYXJlbnRTdHlsZSI6bnVsbH0sIlRpdGxlU3R5bGUiOnsiJGlkIjoiMjk5IiwiRm9udFNldHRpbmdzIjp7IiRpZCI6IjMwMCIsIkZvbnRTaXplIjo5LCJGb250TmFtZSI6IkNhbGlicmkiLCJJc0JvbGQiOmZhbHNlLCJJc0l0YWxpYyI6ZmFsc2UsIklzVW5kZXJsaW5lZCI6ZmFsc2UsIlBhcmVudFN0eWxlIjpudWxsfSwiQXV0b1NpemUiOjIsIkZvcmVncm91bmQiOnsiJGlkIjoiMzAxIiwiQ29sb3IiOnsiJGlkIjoiMzAyIiwiQSI6MjU1LCJSIjoxMjYsIkciOjEyNiwiQiI6MTI2fX0sIk1heFdpZHRoIjo2OS4wLCJNYXhIZWlnaHQiOiJJbmZpbml0eSIsIlNtYXJ0Rm9yZWdyb3VuZElzQWN0aXZlIjpmYWxzZSwiSG9yaXpvbnRhbEFsaWdubWVudCI6MCwiVmVydGljYWxBbGlnbm1lbnQiOjAsIlNtYXJ0Rm9yZWdyb3VuZCI6bnVsbCwiQmFja2dyb3VuZEZpbGxUeXBlIjowLCJNYXJnaW4iOnsiJGlkIjoiMzAzIiwiVG9wIjowLCJMZWZ0IjowLCJSaWdodCI6MCwiQm90dG9tIjowfSwiUGFkZGluZyI6eyIkaWQiOiIzMDQiLCJUb3AiOjAsIkxlZnQiOjAsIlJpZ2h0IjowLCJCb3R0b20iOjB9LCJCYWNrZ3JvdW5kIjp7IiRyZWYiOiIxMTgifSwiSXNWaXNpYmxlIjp0cnVlLCJXaWR0aCI6MC4wLCJIZWlnaHQiOjAuMCwiQm9yZGVyU3R5bGUiOnsiJGlkIjoiMzA1IiwiTGluZUNvbG9yIjpudWxsLCJMaW5lV2VpZ2h0IjowLjAsIkxpbmVUeXBlIjowLCJQYXJlbnRTdHlsZSI6bnVsbH0sIlBhcmVudFN0eWxlIjpudWxsfSwiRGF0ZVN0eWxlIjp7IiRpZCI6IjMwNiIsIkZvbnRTZXR0aW5ncyI6eyIkaWQiOiIzMDciLCJGb250U2l6ZSI6NywiRm9udE5hbWUiOiJDYWxpYnJpIiwiSXNCb2xkIjpmYWxzZSwiSXNJdGFsaWMiOmZhbHNlLCJJc1VuZGVybGluZWQiOmZhbHNlLCJQYXJlbnRTdHlsZSI6bnVsbH0sIkF1dG9TaXplIjoyLCJGb3JlZ3JvdW5kIjp7IiRpZCI6IjMwOCIsIkNvbG9yIjp7IiRpZCI6IjMwOSIsIkEiOjI1NSwiUiI6MTE1LCJHIjoxMTUsIkIiOjExNX19LCJNYXhXaWR0aCI6NDguNzUsIk1heEhlaWdodCI6IkluZmluaXR5IiwiU21hcnRGb3JlZ3JvdW5kSXNBY3RpdmUiOmZhbHNlLCJIb3Jpem9udGFsQWxpZ25tZW50IjowLCJWZXJ0aWNhbEFsaWdubWVudCI6MCwiU21hcnRGb3JlZ3JvdW5kIjpudWxsLCJCYWNrZ3JvdW5kRmlsbFR5cGUiOjAsIk1hcmdpbiI6eyIkaWQiOiIzMTAiLCJUb3AiOjAsIkxlZnQiOjAsIlJpZ2h0IjowLCJCb3R0b20iOjB9LCJQYWRkaW5nIjp7IiRpZCI6IjMxMSIsIlRvcCI6MCwiTGVmdCI6MCwiUmlnaHQiOjAsIkJvdHRvbSI6MH0sIkJhY2tncm91bmQiOnsiJHJlZiI6IjEyNSJ9LCJJc1Zpc2libGUiOnRydWUsIldpZHRoIjowLjAsIkhlaWdodCI6MC4wLCJCb3JkZXJTdHlsZSI6eyIkaWQiOiIzMTIiLCJMaW5lQ29sb3IiOm51bGwsIkxpbmVXZWlnaHQiOjAuMCwiTGluZVR5cGUiOjAsIlBhcmVudFN0eWxlIjpudWxsfSwiUGFyZW50U3R5bGUiOm51bGx9LCJEYXRlRm9ybWF0Ijp7IiRyZWYiOiIyNzQifSwiSXNWaXNpYmxlIjp0cnVlLCJQYXJlbnRTdHlsZSI6bnVsbH0sIkluZGV4IjozLCJTbWFydER1cmF0aW9uQWN0aXZhdGVkIjpmYWxzZSwiRGF0ZUZvcm1hdCI6eyIkcmVmIjoiMjc0In0sIklkIjoiMTA3N2JkYzktZTE4My00N2U1LWJhZmQtZjBkOTE2OGFkYWQ2IiwiSW1wb3J0SWQiOiIxIiwiVGl0bGUiOiJBY2NlcHRhbmNlIHJldmlldyIsIk5vdGUiOm51bGwsIkh5cGVybGluayI6bnVsbCwiSXNDaGFuZ2VkIjpmYWxzZSwiSXNOZXciOmZhbHNlfSx7IiRpZCI6IjMxMyIsIkdyb3VwTmFtZSI6bnVsbCwiU3RhcnREYXRlIjoiMjAxOS0xMC0yNVQwMDowMDowMFoiLCJFbmREYXRlIjoiMjAxOS0xMC0yNlQyMzo1OTowMFoiLCJQZXJjZW50YWdlQ29tcGxldGUiOm51bGwsIlN0eWxlIjp7IiRpZCI6IjMxNCIsIlNoYXBlIjoyLCJTaGFwZVRoaWNrbmVzcyI6MywiRHVyYXRpb25Gb3JtYXQiOjAsIkluY2x1ZGVOb25Xb3JraW5nRGF5c0luRHVyYXRpb24iOmZhbHNlLCJQZXJjZW50YWdlQ29tcGxldGVTdHlsZSI6eyIkaWQiOiIzMTUiLCJGb250U2V0dGluZ3MiOnsiJGlkIjoiMzE2IiwiRm9udFNpemUiOjEwLCJGb250TmFtZSI6IkNhbGlicmkiLCJJc0JvbGQiOmZhbHNlLCJJc0l0YWxpYyI6ZmFsc2UsIklzVW5kZXJsaW5lZCI6ZmFsc2UsIlBhcmVudFN0eWxlIjpudWxsfSwiQXV0b1NpemUiOjAsIkZvcmVncm91bmQiOnsiJGlkIjoiMzE3IiwiQ29sb3IiOnsiJGlkIjoiMzE4IiwiQSI6MjU1LCJSIjoxOTIsIkciOjgwLCJCIjo3N319LCJNYXhXaWR0aCI6MjAwLjAsIk1heEhlaWdodCI6IkluZmluaXR5IiwiU21hcnRGb3JlZ3JvdW5kSXNBY3RpdmUiOmZhbHNlLCJIb3Jpem9udGFsQWxpZ25tZW50IjowLCJWZXJ0aWNhbEFsaWdubWVudCI6MCwiU21hcnRGb3JlZ3JvdW5kIjpudWxsLCJCYWNrZ3JvdW5kRmlsbFR5cGUiOjAsIk1hcmdpbiI6eyIkaWQiOiIzMTkiLCJUb3AiOjAsIkxlZnQiOjAsIlJpZ2h0IjowLCJCb3R0b20iOjB9LCJQYWRkaW5nIjp7IiRpZCI6IjMyMCIsIlRvcCI6MCwiTGVmdCI6MCwiUmlnaHQiOjAsIkJvdHRvbSI6MH0sIkJhY2tncm91bmQiOnsiJHJlZiI6IjkwIn0sIklzVmlzaWJsZSI6dHJ1ZSwiV2lkdGgiOjAuMCwiSGVpZ2h0IjowLjAsIkJvcmRlclN0eWxlIjp7IiRpZCI6IjMyMSIsIkxpbmVDb2xvciI6bnVsbCwiTGluZVdlaWdodCI6MC4wLCJMaW5lVHlwZSI6MCwiUGFyZW50U3R5bGUiOm51bGx9LCJQYXJlbnRTdHlsZSI6bnVsbH0sIkR1cmF0aW9uU3R5bGUiOnsiJGlkIjoiMzIyIiwiRm9udFNldHRpbmdzIjp7IiRpZCI6IjMyMyIsIkZvbnRTaXplIjoxMCwiRm9udE5hbWUiOiJDYWxpYnJpIiwiSXNCb2xkIjpmYWxzZSwiSXNJdGFsaWMiOmZhbHNlLCJJc1VuZGVybGluZWQiOmZhbHNlLCJQYXJlbnRTdHlsZSI6bnVsbH0sIkF1dG9TaXplIjowLCJGb3JlZ3JvdW5kIjp7IiRpZCI6IjMyNCIsIkNvbG9yIjp7IiRyZWYiOiI5NCJ9fSwiTWF4V2lkdGgiOjIwMC4wLCJNYXhIZWlnaHQiOiJJbmZpbml0eSIsIlNtYXJ0Rm9yZWdyb3VuZElzQWN0aXZlIjpmYWxzZSwiSG9yaXpvbnRhbEFsaWdubWVudCI6MCwiVmVydGljYWxBbGlnbm1lbnQiOjAsIlNtYXJ0Rm9yZWdyb3VuZCI6bnVsbCwiQmFja2dyb3VuZEZpbGxUeXBlIjowLCJNYXJnaW4iOnsiJGlkIjoiMzI1IiwiVG9wIjowLCJMZWZ0IjowLCJSaWdodCI6MCwiQm90dG9tIjowfSwiUGFkZGluZyI6eyIkaWQiOiIzMjYiLCJUb3AiOjAsIkxlZnQiOjAsIlJpZ2h0IjowLCJCb3R0b20iOjB9LCJCYWNrZ3JvdW5kIjp7IiRyZWYiOiI5NyJ9LCJJc1Zpc2libGUiOnRydWUsIldpZHRoIjowLjAsIkhlaWdodCI6MC4wLCJCb3JkZXJTdHlsZSI6eyIkaWQiOiIzMjciLCJMaW5lQ29sb3IiOm51bGwsIkxpbmVXZWlnaHQiOjAuMCwiTGluZVR5cGUiOjAsIlBhcmVudFN0eWxlIjpudWxsfSwiUGFyZW50U3R5bGUiOm51bGx9LCJIb3Jpem9udGFsQ29ubmVjdG9yU3R5bGUiOnsiJGlkIjoiMzI4IiwiTGluZUNvbG9yIjp7IiRpZCI6IjMyOSIsIiR0eXBlIjoiTkxSRS5Db21tb24uRG9tLlNvbGlkQ29sb3JCcnVzaCwgTkxSRS5Db21tb24iLCJDb2xvciI6eyIkaWQiOiIzMzAiLCJBIjoyNTUsIlIiOjc1LCJHIjoxODksIkIiOjE3M319LCJMaW5lV2VpZ2h0IjoxLjAsIkxpbmVUeXBlIjowLCJQYXJlbnRTdHlsZSI6bnVsbH0sIlZlcnRpY2FsQ29ubmVjdG9yU3R5bGUiOnsiJGlkIjoiMzMxIiwiTGluZUNvbG9yIjp7IiRpZCI6IjMzMiIsIiR0eXBlIjoiTkxSRS5Db21tb24uRG9tLlNvbGlkQ29sb3JCcnVzaCwgTkxSRS5Db21tb24iLCJDb2xvciI6eyIkaWQiOiIzMzMiLCJBIjoyNTUsIlIiOjc1LCJHIjoxODksIkIiOjE3M319LCJMaW5lV2VpZ2h0IjoxLjAsIkxpbmVUeXBlIjowLCJQYXJlbnRTdHlsZSI6bnVsbH0sIk1hcmdpbiI6bnVsbCwiU3RhcnREYXRlUG9zaXRpb24iOjQsIkVuZERhdGVQb3NpdGlvbiI6NCwiRGF0ZUlzVmlzaWJsZSI6dHJ1ZSwiVGl0bGVQb3NpdGlvbiI6NSwiRHVyYXRpb25Qb3NpdGlvbiI6NiwiUGVyY2VudGFnZUNvbXBsZXRlZFBvc2l0aW9uIjo2LCJTcGFjaW5nIjo1LCJJc0JlbG93VGltZWJhbmQiOmZhbHNlLCJQZXJjZW50YWdlQ29tcGxldGVTaGFwZU9wYWNpdHkiOjM1LCJTaGFwZVN0eWxlIjp7IiRpZCI6IjMzNCIsIk1hcmdpbiI6eyIkaWQiOiIzMzUiLCJUb3AiOjAsIkxlZnQiOjQsIlJpZ2h0Ijo0LCJCb3R0b20iOjB9LCJQYWRkaW5nIjp7IiRpZCI6IjMzNiIsIlRvcCI6MCwiTGVmdCI6MCwiUmlnaHQiOjAsIkJvdHRvbSI6MH0sIkJhY2tncm91bmQiOnsiJGlkIjoiMzM3IiwiQ29sb3IiOnsiJGlkIjoiMzM4IiwiQSI6MjU1LCJSIjo1NiwiRyI6MTU0LCJCIjoxMzl9fSwiSXNWaXNpYmxlIjp0cnVlLCJXaWR0aCI6MC4wLCJIZWlnaHQiOjcuNSwiQm9yZGVyU3R5bGUiOnsiJGlkIjoiMzM5IiwiTGluZUNvbG9yIjp7IiRpZCI6IjM0MCIsIiR0eXBlIjoiTkxSRS5Db21tb24uRG9tLlNvbGlkQ29sb3JCcnVzaCwgTkxSRS5Db21tb24iLCJDb2xvciI6eyIkaWQiOiIzNDEiLCJBIjoyNTUsIlIiOjU2LCJHIjoxNTQsIkIiOjEzOX19LCJMaW5lV2VpZ2h0IjoxLjMzMzMzMzM3LCJMaW5lVHlwZSI6MCwiUGFyZW50U3R5bGUiOm51bGx9LCJQYXJlbnRTdHlsZSI6bnVsbH0sIlRpdGxlU3R5bGUiOnsiJGlkIjoiMzQyIiwiRm9udFNldHRpbmdzIjp7IiRpZCI6IjM0MyIsIkZvbnRTaXplIjo5LCJGb250TmFtZSI6IkNhbGlicmkiLCJJc0JvbGQiOnRydWUsIklzSXRhbGljIjpmYWxzZSwiSXNVbmRlcmxpbmVkIjpmYWxzZSwiUGFyZW50U3R5bGUiOm51bGx9LCJBdXRvU2l6ZSI6MiwiRm9yZWdyb3VuZCI6eyIkaWQiOiIzNDQiLCJDb2xvciI6eyIkaWQiOiIzNDUiLCJBIjoyNTUsIlIiOjU2LCJHIjoxNTQsIkIiOjEzOX19LCJNYXhXaWR0aCI6ODAuMjUsIk1heEhlaWdodCI6IkluZmluaXR5IiwiU21hcnRGb3JlZ3JvdW5kSXNBY3RpdmUiOmZhbHNlLCJIb3Jpem9udGFsQWxpZ25tZW50IjowLCJWZXJ0aWNhbEFsaWdubWVudCI6MCwiU21hcnRGb3JlZ3JvdW5kIjpudWxsLCJCYWNrZ3JvdW5kRmlsbFR5cGUiOjAsIk1hcmdpbiI6eyIkaWQiOiIzNDYiLCJUb3AiOjAsIkxlZnQiOjAsIlJpZ2h0IjowLCJCb3R0b20iOjB9LCJQYWRkaW5nIjp7IiRpZCI6IjM0NyIsIlRvcCI6MCwiTGVmdCI6MCwiUmlnaHQiOjAsIkJvdHRvbSI6MH0sIkJhY2tncm91bmQiOnsiJHJlZiI6IjExOCJ9LCJJc1Zpc2libGUiOnRydWUsIldpZHRoIjowLjAsIkhlaWdodCI6MC4wLCJCb3JkZXJTdHlsZSI6eyIkaWQiOiIzNDgiLCJMaW5lQ29sb3IiOm51bGwsIkxpbmVXZWlnaHQiOjAuMCwiTGluZVR5cGUiOjAsIlBhcmVudFN0eWxlIjpudWxsfSwiUGFyZW50U3R5bGUiOm51bGx9LCJEYXRlU3R5bGUiOnsiJGlkIjoiMzQ5IiwiRm9udFNldHRpbmdzIjp7IiRpZCI6IjM1MCIsIkZvbnRTaXplIjo3LCJGb250TmFtZSI6IkNhbGlicmkiLCJJc0JvbGQiOmZhbHNlLCJJc0l0YWxpYyI6ZmFsc2UsIklzVW5kZXJsaW5lZCI6ZmFsc2UsIlBhcmVudFN0eWxlIjpudWxsfSwiQXV0b1NpemUiOjIsIkZvcmVncm91bmQiOnsiJGlkIjoiMzUxIiwiQ29sb3IiOnsiJGlkIjoiMzUyIiwiQSI6MjU1LCJSIjoxMTUsIkciOjExNSwiQiI6MTE1fX0sIk1heFdpZHRoIjo0NS43NSwiTWF4SGVpZ2h0IjoiSW5maW5pdHkiLCJTbWFydEZvcmVncm91bmRJc0FjdGl2ZSI6ZmFsc2UsIkhvcml6b250YWxBbGlnbm1lbnQiOjAsIlZlcnRpY2FsQWxpZ25tZW50IjowLCJTbWFydEZvcmVncm91bmQiOm51bGwsIkJhY2tncm91bmRGaWxsVHlwZSI6MCwiTWFyZ2luIjp7IiRpZCI6IjM1MyIsIlRvcCI6MCwiTGVmdCI6MCwiUmlnaHQiOjAsIkJvdHRvbSI6MH0sIlBhZGRpbmciOnsiJGlkIjoiMzU0IiwiVG9wIjowLCJMZWZ0IjowLCJSaWdodCI6MCwiQm90dG9tIjowfSwiQmFja2dyb3VuZCI6eyIkcmVmIjoiMTI1In0sIklzVmlzaWJsZSI6dHJ1ZSwiV2lkdGgiOjAuMCwiSGVpZ2h0IjowLjAsIkJvcmRlclN0eWxlIjp7IiRpZCI6IjM1NSIsIkxpbmVDb2xvciI6bnVsbCwiTGluZVdlaWdodCI6MC4wLCJMaW5lVHlwZSI6MCwiUGFyZW50U3R5bGUiOm51bGx9LCJQYXJlbnRTdHlsZSI6bnVsbH0sIkRhdGVGb3JtYXQiOnsiJHJlZiI6IjI3NCJ9LCJJc1Zpc2libGUiOnRydWUsIlBhcmVudFN0eWxlIjpudWxsfSwiSW5kZXgiOjQsIlNtYXJ0RHVyYXRpb25BY3RpdmF0ZWQiOmZhbHNlLCJEYXRlRm9ybWF0Ijp7IiRyZWYiOiIyNzQifSwiSWQiOiIzNWFmNDY3Mi0wZTMxLTQ1NTItOWJhNi1kNzJlMTk2NjIxMTgiLCJJbXBvcnRJZCI6IjEiLCJUaXRsZSI6IkNvbGxlY3QgdGVzdGluZyByZXN1bHRzIiwiTm90ZSI6bnVsbCwiSHlwZXJsaW5rIjpudWxsLCJJc0NoYW5nZWQiOmZhbHNlLCJJc05ldyI6ZmFsc2V9LHsiJGlkIjoiMzU2IiwiR3JvdXBOYW1lIjpudWxsLCJTdGFydERhdGUiOiIyMDE5LTEwLTEwVDAwOjAwOjAwWiIsIkVuZERhdGUiOiIyMDE5LTEwLTI1VDIzOjU5OjAwWiIsIlBlcmNlbnRhZ2VDb21wbGV0ZSI6bnVsbCwiU3R5bGUiOnsiJGlkIjoiMzU3IiwiU2hhcGUiOjEsIlNoYXBlVGhpY2tuZXNzIjozLCJEdXJhdGlvbkZvcm1hdCI6MCwiSW5jbHVkZU5vbldvcmtpbmdEYXlzSW5EdXJhdGlvbiI6ZmFsc2UsIlBlcmNlbnRhZ2VDb21wbGV0ZVN0eWxlIjp7IiRpZCI6IjM1OCIsIkZvbnRTZXR0aW5ncyI6eyIkaWQiOiIzNTkiLCJGb250U2l6ZSI6MTAsIkZvbnROYW1lIjoiQ2FsaWJyaSIsIklzQm9sZCI6ZmFsc2UsIklzSXRhbGljIjpmYWxzZSwiSXNVbmRlcmxpbmVkIjpmYWxzZSwiUGFyZW50U3R5bGUiOm51bGx9LCJBdXRvU2l6ZSI6MCwiRm9yZWdyb3VuZCI6eyIkaWQiOiIzNjAiLCJDb2xvciI6eyIkaWQiOiIzNjEiLCJBIjoyNTUsIlIiOjE5MiwiRyI6ODAsIkIiOjc3fX0sIk1heFdpZHRoIjoyMDAuMCwiTWF4SGVpZ2h0IjoiSW5maW5pdHkiLCJTbWFydEZvcmVncm91bmRJc0FjdGl2ZSI6ZmFsc2UsIkhvcml6b250YWxBbGlnbm1lbnQiOjAsIlZlcnRpY2FsQWxpZ25tZW50IjowLCJTbWFydEZvcmVncm91bmQiOm51bGwsIkJhY2tncm91bmRGaWxsVHlwZSI6MCwiTWFyZ2luIjp7IiRpZCI6IjM2MiIsIlRvcCI6MCwiTGVmdCI6MCwiUmlnaHQiOjAsIkJvdHRvbSI6MH0sIlBhZGRpbmciOnsiJGlkIjoiMzYzIiwiVG9wIjowLCJMZWZ0IjowLCJSaWdodCI6MCwiQm90dG9tIjowfSwiQmFja2dyb3VuZCI6eyIkcmVmIjoiOTAifSwiSXNWaXNpYmxlIjp0cnVlLCJXaWR0aCI6MC4wLCJIZWlnaHQiOjAuMCwiQm9yZGVyU3R5bGUiOnsiJGlkIjoiMzY0IiwiTGluZUNvbG9yIjpudWxsLCJMaW5lV2VpZ2h0IjowLjAsIkxpbmVUeXBlIjowLCJQYXJlbnRTdHlsZSI6bnVsbH0sIlBhcmVudFN0eWxlIjpudWxsfSwiRHVyYXRpb25TdHlsZSI6eyIkaWQiOiIzNjUiLCJGb250U2V0dGluZ3MiOnsiJGlkIjoiMzY2IiwiRm9udFNpemUiOjEwLCJGb250TmFtZSI6IkNhbGlicmkiLCJJc0JvbGQiOmZhbHNlLCJJc0l0YWxpYyI6ZmFsc2UsIklzVW5kZXJsaW5lZCI6ZmFsc2UsIlBhcmVudFN0eWxlIjpudWxsfSwiQXV0b1NpemUiOjAsIkZvcmVncm91bmQiOnsiJGlkIjoiMzY3IiwiQ29sb3IiOnsiJHJlZiI6Ijk0In19LCJNYXhXaWR0aCI6MjAwLjAsIk1heEhlaWdodCI6IkluZmluaXR5IiwiU21hcnRGb3JlZ3JvdW5kSXNBY3RpdmUiOmZhbHNlLCJIb3Jpem9udGFsQWxpZ25tZW50IjowLCJWZXJ0aWNhbEFsaWdubWVudCI6MCwiU21hcnRGb3JlZ3JvdW5kIjpudWxsLCJCYWNrZ3JvdW5kRmlsbFR5cGUiOjAsIk1hcmdpbiI6eyIkaWQiOiIzNjgiLCJUb3AiOjAsIkxlZnQiOjAsIlJpZ2h0IjowLCJCb3R0b20iOjB9LCJQYWRkaW5nIjp7IiRpZCI6IjM2OSIsIlRvcCI6MCwiTGVmdCI6MCwiUmlnaHQiOjAsIkJvdHRvbSI6MH0sIkJhY2tncm91bmQiOnsiJHJlZiI6Ijk3In0sIklzVmlzaWJsZSI6dHJ1ZSwiV2lkdGgiOjAuMCwiSGVpZ2h0IjowLjAsIkJvcmRlclN0eWxlIjp7IiRpZCI6IjM3MCIsIkxpbmVDb2xvciI6bnVsbCwiTGluZVdlaWdodCI6MC4wLCJMaW5lVHlwZSI6MCwiUGFyZW50U3R5bGUiOm51bGx9LCJQYXJlbnRTdHlsZSI6bnVsbH0sIkhvcml6b250YWxDb25uZWN0b3JTdHlsZSI6eyIkaWQiOiIzNzEiLCJMaW5lQ29sb3IiOnsiJHJlZiI6Ijk5In0sIkxpbmVXZWlnaHQiOjEuMCwiTGluZVR5cGUiOjAsIlBhcmVudFN0eWxlIjpudWxsfSwiVmVydGljYWxDb25uZWN0b3JTdHlsZSI6eyIkaWQiOiIzNzIiLCJMaW5lQ29sb3IiOnsiJHJlZiI6IjEwMiJ9LCJMaW5lV2VpZ2h0IjowLjAsIkxpbmVUeXBlIjowLCJQYXJlbnRTdHlsZSI6bnVsbH0sIk1hcmdpbiI6bnVsbCwiU3RhcnREYXRlUG9zaXRpb24iOjQsIkVuZERhdGVQb3NpdGlvbiI6NCwiRGF0ZUlzVmlzaWJsZSI6dHJ1ZSwiVGl0bGVQb3NpdGlvbiI6NSwiRHVyYXRpb25Qb3NpdGlvbiI6NiwiUGVyY2VudGFnZUNvbXBsZXRlZFBvc2l0aW9uIjo2LCJTcGFjaW5nIjo1LCJJc0JlbG93VGltZWJhbmQiOmZhbHNlLCJQZXJjZW50YWdlQ29tcGxldGVTaGFwZU9wYWNpdHkiOjM1LCJTaGFwZVN0eWxlIjp7IiRpZCI6IjM3MyIsIk1hcmdpbiI6eyIkaWQiOiIzNzQiLCJUb3AiOjAsIkxlZnQiOjQsIlJpZ2h0Ijo0LCJCb3R0b20iOjB9LCJQYWRkaW5nIjp7IiRpZCI6IjM3NSIsIlRvcCI6MCwiTGVmdCI6MCwiUmlnaHQiOjAsIkJvdHRvbSI6MH0sIkJhY2tncm91bmQiOnsiJGlkIjoiMzc2IiwiQ29sb3IiOnsiJGlkIjoiMzc3IiwiQSI6MjU1LCJSIjoyMjMsIkciOjMzLCJCIjozN319LCJJc1Zpc2libGUiOnRydWUsIldpZHRoIjowLjAsIkhlaWdodCI6Ny41LCJCb3JkZXJTdHlsZSI6eyIkaWQiOiIzNzgiLCJMaW5lQ29sb3IiOnsiJHJlZiI6IjExMCJ9LCJMaW5lV2VpZ2h0IjowLjAsIkxpbmVUeXBlIjowLCJQYXJlbnRTdHlsZSI6bnVsbH0sIlBhcmVudFN0eWxlIjpudWxsfSwiVGl0bGVTdHlsZSI6eyIkaWQiOiIzNzkiLCJGb250U2V0dGluZ3MiOnsiJGlkIjoiMzgwIiwiRm9udFNpemUiOjksIkZvbnROYW1lIjoiQ2FsaWJyaSIsIklzQm9sZCI6ZmFsc2UsIklzSXRhbGljIjpmYWxzZSwiSXNVbmRlcmxpbmVkIjpmYWxzZSwiUGFyZW50U3R5bGUiOm51bGx9LCJBdXRvU2l6ZSI6MiwiRm9yZWdyb3VuZCI6eyIkaWQiOiIzODEiLCJDb2xvciI6eyIkaWQiOiIzODIiLCJBIjoyNTUsIlIiOjAsIkciOjAsIkIiOjB9fSwiTWF4V2lkdGgiOjI1LjUsIk1heEhlaWdodCI6IkluZmluaXR5IiwiU21hcnRGb3JlZ3JvdW5kSXNBY3RpdmUiOmZhbHNlLCJIb3Jpem9udGFsQWxpZ25tZW50IjowLCJWZXJ0aWNhbEFsaWdubWVudCI6MCwiU21hcnRGb3JlZ3JvdW5kIjpudWxsLCJCYWNrZ3JvdW5kRmlsbFR5cGUiOjAsIk1hcmdpbiI6eyIkaWQiOiIzODMiLCJUb3AiOjAsIkxlZnQiOjAsIlJpZ2h0IjowLCJCb3R0b20iOjB9LCJQYWRkaW5nIjp7IiRpZCI6IjM4NCIsIlRvcCI6MCwiTGVmdCI6MCwiUmlnaHQiOjAsIkJvdHRvbSI6MH0sIkJhY2tncm91bmQiOnsiJHJlZiI6IjExOCJ9LCJJc1Zpc2libGUiOnRydWUsIldpZHRoIjowLjAsIkhlaWdodCI6MC4wLCJCb3JkZXJTdHlsZSI6eyIkaWQiOiIzODUiLCJMaW5lQ29sb3IiOm51bGwsIkxpbmVXZWlnaHQiOjAuMCwiTGluZVR5cGUiOjAsIlBhcmVudFN0eWxlIjpudWxsfSwiUGFyZW50U3R5bGUiOm51bGx9LCJEYXRlU3R5bGUiOnsiJGlkIjoiMzg2IiwiRm9udFNldHRpbmdzIjp7IiRpZCI6IjM4NyIsIkZvbnRTaXplIjo3LCJGb250TmFtZSI6IkNhbGlicmkiLCJJc0JvbGQiOmZhbHNlLCJJc0l0YWxpYyI6ZmFsc2UsIklzVW5kZXJsaW5lZCI6ZmFsc2UsIlBhcmVudFN0eWxlIjpudWxsfSwiQXV0b1NpemUiOjIsIkZvcmVncm91bmQiOnsiJGlkIjoiMzg4IiwiQ29sb3IiOnsiJGlkIjoiMzg5IiwiQSI6MjU1LCJSIjoxMTUsIkciOjExNSwiQiI6MTE1fX0sIk1heFdpZHRoIjo0NS43NSwiTWF4SGVpZ2h0IjoiSW5maW5pdHkiLCJTbWFydEZvcmVncm91bmRJc0FjdGl2ZSI6ZmFsc2UsIkhvcml6b250YWxBbGlnbm1lbnQiOjAsIlZlcnRpY2FsQWxpZ25tZW50IjowLCJTbWFydEZvcmVncm91bmQiOm51bGwsIkJhY2tncm91bmRGaWxsVHlwZSI6MCwiTWFyZ2luIjp7IiRpZCI6IjM5MCIsIlRvcCI6MCwiTGVmdCI6MCwiUmlnaHQiOjAsIkJvdHRvbSI6MH0sIlBhZGRpbmciOnsiJGlkIjoiMzkxIiwiVG9wIjowLCJMZWZ0IjowLCJSaWdodCI6MCwiQm90dG9tIjowfSwiQmFja2dyb3VuZCI6eyIkcmVmIjoiMTI1In0sIklzVmlzaWJsZSI6dHJ1ZSwiV2lkdGgiOjAuMCwiSGVpZ2h0IjowLjAsIkJvcmRlclN0eWxlIjp7IiRpZCI6IjM5MiIsIkxpbmVDb2xvciI6bnVsbCwiTGluZVdlaWdodCI6MC4wLCJMaW5lVHlwZSI6MCwiUGFyZW50U3R5bGUiOm51bGx9LCJQYXJlbnRTdHlsZSI6bnVsbH0sIkRhdGVGb3JtYXQiOnsiJHJlZiI6IjI3NCJ9LCJJc1Zpc2libGUiOnRydWUsIlBhcmVudFN0eWxlIjpudWxsfSwiSW5kZXgiOjYsIlNtYXJ0RHVyYXRpb25BY3RpdmF0ZWQiOmZhbHNlLCJEYXRlRm9ybWF0Ijp7IiRyZWYiOiIyNzQifSwiSWQiOiJlYzQ1OWU1ZS02Y2M3LTRhNGEtYWY1NC0xYjQxZDdlY2ViOGMiLCJJbXBvcnRJZCI6IjEiLCJUaXRsZSI6IlRlc3RpbmciLCJOb3RlIjpudWxsLCJIeXBlcmxpbmsiOm51bGwsIklzQ2hhbmdlZCI6ZmFsc2UsIklzTmV3IjpmYWxzZX0seyIkaWQiOiIzOTMiLCJHcm91cE5hbWUiOm51bGwsIlN0YXJ0RGF0ZSI6IjIwMTktMTAtMTNUMDA6MDA6MDBaIiwiRW5kRGF0ZSI6IjIwMTktMTAtMTdUMjM6NTk6MDBaIiwiUGVyY2VudGFnZUNvbXBsZXRlIjpudWxsLCJTdHlsZSI6eyIkaWQiOiIzOTQiLCJTaGFwZSI6MSwiU2hhcGVUaGlja25lc3MiOjMsIkR1cmF0aW9uRm9ybWF0IjowLCJJbmNsdWRlTm9uV29ya2luZ0RheXNJbkR1cmF0aW9uIjpmYWxzZSwiUGVyY2VudGFnZUNvbXBsZXRlU3R5bGUiOnsiJGlkIjoiMzk1IiwiRm9udFNldHRpbmdzIjp7IiRpZCI6IjM5NiIsIkZvbnRTaXplIjoxMCwiRm9udE5hbWUiOiJDYWxpYnJpIiwiSXNCb2xkIjpmYWxzZSwiSXNJdGFsaWMiOmZhbHNlLCJJc1VuZGVybGluZWQiOmZhbHNlLCJQYXJlbnRTdHlsZSI6bnVsbH0sIkF1dG9TaXplIjowLCJGb3JlZ3JvdW5kIjp7IiRpZCI6IjM5NyIsIkNvbG9yIjp7IiRpZCI6IjM5OCIsIkEiOjI1NSwiUiI6MTkyLCJHIjo4MCwiQiI6Nzd9fSwiTWF4V2lkdGgiOjIwMC4wLCJNYXhIZWlnaHQiOiJJbmZpbml0eSIsIlNtYXJ0Rm9yZWdyb3VuZElzQWN0aXZlIjpmYWxzZSwiSG9yaXpvbnRhbEFsaWdubWVudCI6MCwiVmVydGljYWxBbGlnbm1lbnQiOjAsIlNtYXJ0Rm9yZWdyb3VuZCI6bnVsbCwiQmFja2dyb3VuZEZpbGxUeXBlIjowLCJNYXJnaW4iOnsiJGlkIjoiMzk5IiwiVG9wIjowLCJMZWZ0IjowLCJSaWdodCI6MCwiQm90dG9tIjowfSwiUGFkZGluZyI6eyIkaWQiOiI0MDAiLCJUb3AiOjAsIkxlZnQiOjAsIlJpZ2h0IjowLCJCb3R0b20iOjB9LCJCYWNrZ3JvdW5kIjp7IiRyZWYiOiI5MCJ9LCJJc1Zpc2libGUiOnRydWUsIldpZHRoIjowLjAsIkhlaWdodCI6MC4wLCJCb3JkZXJTdHlsZSI6eyIkaWQiOiI0MDEiLCJMaW5lQ29sb3IiOm51bGwsIkxpbmVXZWlnaHQiOjAuMCwiTGluZVR5cGUiOjAsIlBhcmVudFN0eWxlIjpudWxsfSwiUGFyZW50U3R5bGUiOm51bGx9LCJEdXJhdGlvblN0eWxlIjp7IiRpZCI6IjQwMiIsIkZvbnRTZXR0aW5ncyI6eyIkaWQiOiI0MDMiLCJGb250U2l6ZSI6MTAsIkZvbnROYW1lIjoiQ2FsaWJyaSIsIklzQm9sZCI6ZmFsc2UsIklzSXRhbGljIjpmYWxzZSwiSXNVbmRlcmxpbmVkIjpmYWxzZSwiUGFyZW50U3R5bGUiOm51bGx9LCJBdXRvU2l6ZSI6MCwiRm9yZWdyb3VuZCI6eyIkaWQiOiI0MDQiLCJDb2xvciI6eyIkcmVmIjoiOTQifX0sIk1heFdpZHRoIjoyMDAuMCwiTWF4SGVpZ2h0IjoiSW5maW5pdHkiLCJTbWFydEZvcmVncm91bmRJc0FjdGl2ZSI6ZmFsc2UsIkhvcml6b250YWxBbGlnbm1lbnQiOjAsIlZlcnRpY2FsQWxpZ25tZW50IjowLCJTbWFydEZvcmVncm91bmQiOm51bGwsIkJhY2tncm91bmRGaWxsVHlwZSI6MCwiTWFyZ2luIjp7IiRpZCI6IjQwNSIsIlRvcCI6MCwiTGVmdCI6MCwiUmlnaHQiOjAsIkJvdHRvbSI6MH0sIlBhZGRpbmciOnsiJGlkIjoiNDA2IiwiVG9wIjowLCJMZWZ0IjowLCJSaWdodCI6MCwiQm90dG9tIjowfSwiQmFja2dyb3VuZCI6eyIkcmVmIjoiOTcifSwiSXNWaXNpYmxlIjp0cnVlLCJXaWR0aCI6MC4wLCJIZWlnaHQiOjAuMCwiQm9yZGVyU3R5bGUiOnsiJGlkIjoiNDA3IiwiTGluZUNvbG9yIjpudWxsLCJMaW5lV2VpZ2h0IjowLjAsIkxpbmVUeXBlIjowLCJQYXJlbnRTdHlsZSI6bnVsbH0sIlBhcmVudFN0eWxlIjpudWxsfSwiSG9yaXpvbnRhbENvbm5lY3RvclN0eWxlIjp7IiRpZCI6IjQwOCIsIkxpbmVDb2xvciI6eyIkcmVmIjoiOTkifSwiTGluZVdlaWdodCI6MS4wLCJMaW5lVHlwZSI6MCwiUGFyZW50U3R5bGUiOm51bGx9LCJWZXJ0aWNhbENvbm5lY3RvclN0eWxlIjp7IiRpZCI6IjQwOSIsIkxpbmVDb2xvciI6eyIkcmVmIjoiMTAyIn0sIkxpbmVXZWlnaHQiOjAuMCwiTGluZVR5cGUiOjAsIlBhcmVudFN0eWxlIjpudWxsfSwiTWFyZ2luIjpudWxsLCJTdGFydERhdGVQb3NpdGlvbiI6NCwiRW5kRGF0ZVBvc2l0aW9uIjo0LCJEYXRlSXNWaXNpYmxlIjp0cnVlLCJUaXRsZVBvc2l0aW9uIjo1LCJEdXJhdGlvblBvc2l0aW9uIjo2LCJQZXJjZW50YWdlQ29tcGxldGVkUG9zaXRpb24iOjYsIlNwYWNpbmciOjEwLCJJc0JlbG93VGltZWJhbmQiOmZhbHNlLCJQZXJjZW50YWdlQ29tcGxldGVTaGFwZU9wYWNpdHkiOjM1LCJTaGFwZVN0eWxlIjp7IiRpZCI6IjQxMCIsIk1hcmdpbiI6eyIkaWQiOiI0MTEiLCJUb3AiOjAsIkxlZnQiOjQsIlJpZ2h0Ijo0LCJCb3R0b20iOjB9LCJQYWRkaW5nIjp7IiRpZCI6IjQxMiIsIlRvcCI6MCwiTGVmdCI6MCwiUmlnaHQiOjAsIkJvdHRvbSI6MH0sIkJhY2tncm91bmQiOnsiJGlkIjoiNDEzIiwiQ29sb3IiOnsiJGlkIjoiNDE0IiwiQSI6MjU1LCJSIjoxMSwiRyI6NTQsIkIiOjM4fX0sIklzVmlzaWJsZSI6dHJ1ZSwiV2lkdGgiOjAuMCwiSGVpZ2h0Ijo3LjUsIkJvcmRlclN0eWxlIjp7IiRpZCI6IjQxNSIsIkxpbmVDb2xvciI6eyIkcmVmIjoiMTEwIn0sIkxpbmVXZWlnaHQiOjAuMCwiTGluZVR5cGUiOjAsIlBhcmVudFN0eWxlIjpudWxsfSwiUGFyZW50U3R5bGUiOm51bGx9LCJUaXRsZVN0eWxlIjp7IiRpZCI6IjQxNiIsIkZvbnRTZXR0aW5ncyI6eyIkaWQiOiI0MTciLCJGb250U2l6ZSI6OSwiRm9udE5hbWUiOiJDYWxpYnJpIiwiSXNCb2xkIjpmYWxzZSwiSXNJdGFsaWMiOmZhbHNlLCJJc1VuZGVybGluZWQiOmZhbHNlLCJQYXJlbnRTdHlsZSI6bnVsbH0sIkF1dG9TaXplIjoyLCJGb3JlZ3JvdW5kIjp7IiRpZCI6IjQxOCIsIkNvbG9yIjp7IiRpZCI6IjQxOSIsIkEiOjI1NSwiUiI6MCwiRyI6MCwiQiI6MH19LCJNYXhXaWR0aCI6NjMuNzUsIk1heEhlaWdodCI6IkluZmluaXR5IiwiU21hcnRGb3JlZ3JvdW5kSXNBY3RpdmUiOmZhbHNlLCJIb3Jpem9udGFsQWxpZ25tZW50IjowLCJWZXJ0aWNhbEFsaWdubWVudCI6MCwiU21hcnRGb3JlZ3JvdW5kIjpudWxsLCJCYWNrZ3JvdW5kRmlsbFR5cGUiOjAsIk1hcmdpbiI6eyIkaWQiOiI0MjAiLCJUb3AiOjAsIkxlZnQiOjAsIlJpZ2h0IjowLCJCb3R0b20iOjB9LCJQYWRkaW5nIjp7IiRpZCI6IjQyMSIsIlRvcCI6MCwiTGVmdCI6MCwiUmlnaHQiOjAsIkJvdHRvbSI6MH0sIkJhY2tncm91bmQiOnsiJHJlZiI6IjExOCJ9LCJJc1Zpc2libGUiOnRydWUsIldpZHRoIjowLjAsIkhlaWdodCI6MC4wLCJCb3JkZXJTdHlsZSI6eyIkaWQiOiI0MjIiLCJMaW5lQ29sb3IiOm51bGwsIkxpbmVXZWlnaHQiOjAuMCwiTGluZVR5cGUiOjAsIlBhcmVudFN0eWxlIjpudWxsfSwiUGFyZW50U3R5bGUiOm51bGx9LCJEYXRlU3R5bGUiOnsiJGlkIjoiNDIzIiwiRm9udFNldHRpbmdzIjp7IiRpZCI6IjQyNCIsIkZvbnRTaXplIjo3LCJGb250TmFtZSI6IkNhbGlicmkiLCJJc0JvbGQiOmZhbHNlLCJJc0l0YWxpYyI6ZmFsc2UsIklzVW5kZXJsaW5lZCI6ZmFsc2UsIlBhcmVudFN0eWxlIjpudWxsfSwiQXV0b1NpemUiOjIsIkZvcmVncm91bmQiOnsiJGlkIjoiNDI1IiwiQ29sb3IiOnsiJGlkIjoiNDI2IiwiQSI6MjU1LCJSIjoxMTUsIkciOjExNSwiQiI6MTE1fX0sIk1heFdpZHRoIjo0NS43NSwiTWF4SGVpZ2h0IjoiSW5maW5pdHkiLCJTbWFydEZvcmVncm91bmRJc0FjdGl2ZSI6ZmFsc2UsIkhvcml6b250YWxBbGlnbm1lbnQiOjAsIlZlcnRpY2FsQWxpZ25tZW50IjowLCJTbWFydEZvcmVncm91bmQiOm51bGwsIkJhY2tncm91bmRGaWxsVHlwZSI6MCwiTWFyZ2luIjp7IiRpZCI6IjQyNyIsIlRvcCI6MCwiTGVmdCI6MCwiUmlnaHQiOjAsIkJvdHRvbSI6MH0sIlBhZGRpbmciOnsiJGlkIjoiNDI4IiwiVG9wIjowLCJMZWZ0IjowLCJSaWdodCI6MCwiQm90dG9tIjowfSwiQmFja2dyb3VuZCI6eyIkcmVmIjoiMTI1In0sIklzVmlzaWJsZSI6dHJ1ZSwiV2lkdGgiOjAuMCwiSGVpZ2h0IjowLjAsIkJvcmRlclN0eWxlIjp7IiRpZCI6IjQyOSIsIkxpbmVDb2xvciI6bnVsbCwiTGluZVdlaWdodCI6MC4wLCJMaW5lVHlwZSI6MCwiUGFyZW50U3R5bGUiOm51bGx9LCJQYXJlbnRTdHlsZSI6bnVsbH0sIkRhdGVGb3JtYXQiOnsiJHJlZiI6IjI3NCJ9LCJJc1Zpc2libGUiOnRydWUsIlBhcmVudFN0eWxlIjpudWxsfSwiSW5kZXgiOjcsIlNtYXJ0RHVyYXRpb25BY3RpdmF0ZWQiOmZhbHNlLCJEYXRlRm9ybWF0Ijp7IiRyZWYiOiIyNzQifSwiSWQiOiI1Zjg2N2QyMC04NDE1LTRjODMtOTEzOC02MDg0NThkZGI5NGMiLCJJbXBvcnRJZCI6IjEiLCJUaXRsZSI6IlRyYW5zbGF0ZSBjb250ZW50IiwiTm90ZSI6bnVsbCwiSHlwZXJsaW5rIjpudWxsLCJJc0NoYW5nZWQiOmZhbHNlLCJJc05ldyI6ZmFsc2V9LHsiJGlkIjoiNDMwIiwiR3JvdXBOYW1lIjpudWxsLCJTdGFydERhdGUiOiIyMDE5LTA5LTIzVDAwOjAwOjAwWiIsIkVuZERhdGUiOiIyMDE5LTA5LTI0VDIzOjU5OjAwWiIsIlBlcmNlbnRhZ2VDb21wbGV0ZSI6bnVsbCwiU3R5bGUiOnsiJGlkIjoiNDMxIiwiU2hhcGUiOjIsIlNoYXBlVGhpY2tuZXNzIjozLCJEdXJhdGlvbkZvcm1hdCI6MCwiSW5jbHVkZU5vbldvcmtpbmdEYXlzSW5EdXJhdGlvbiI6ZmFsc2UsIlBlcmNlbnRhZ2VDb21wbGV0ZVN0eWxlIjp7IiRpZCI6IjQzMiIsIkZvbnRTZXR0aW5ncyI6eyIkaWQiOiI0MzMiLCJGb250U2l6ZSI6MTAsIkZvbnROYW1lIjoiQ2FsaWJyaSIsIklzQm9sZCI6ZmFsc2UsIklzSXRhbGljIjpmYWxzZSwiSXNVbmRlcmxpbmVkIjpmYWxzZSwiUGFyZW50U3R5bGUiOm51bGx9LCJBdXRvU2l6ZSI6MCwiRm9yZWdyb3VuZCI6eyIkaWQiOiI0MzQiLCJDb2xvciI6eyIkaWQiOiI0MzUiLCJBIjoyNTUsIlIiOjE5MiwiRyI6ODAsIkIiOjc3fX0sIk1heFdpZHRoIjoyMDAuMCwiTWF4SGVpZ2h0IjoiSW5maW5pdHkiLCJTbWFydEZvcmVncm91bmRJc0FjdGl2ZSI6ZmFsc2UsIkhvcml6b250YWxBbGlnbm1lbnQiOjAsIlZlcnRpY2FsQWxpZ25tZW50IjowLCJTbWFydEZvcmVncm91bmQiOm51bGwsIkJhY2tncm91bmRGaWxsVHlwZSI6MCwiTWFyZ2luIjp7IiRpZCI6IjQzNiIsIlRvcCI6MCwiTGVmdCI6MCwiUmlnaHQiOjAsIkJvdHRvbSI6MH0sIlBhZGRpbmciOnsiJGlkIjoiNDM3IiwiVG9wIjowLCJMZWZ0IjowLCJSaWdodCI6MCwiQm90dG9tIjowfSwiQmFja2dyb3VuZCI6eyIkcmVmIjoiOTAifSwiSXNWaXNpYmxlIjp0cnVlLCJXaWR0aCI6MC4wLCJIZWlnaHQiOjAuMCwiQm9yZGVyU3R5bGUiOnsiJGlkIjoiNDM4IiwiTGluZUNvbG9yIjpudWxsLCJMaW5lV2VpZ2h0IjowLjAsIkxpbmVUeXBlIjowLCJQYXJlbnRTdHlsZSI6bnVsbH0sIlBhcmVudFN0eWxlIjpudWxsfSwiRHVyYXRpb25TdHlsZSI6eyIkaWQiOiI0MzkiLCJGb250U2V0dGluZ3MiOnsiJGlkIjoiNDQwIiwiRm9udFNpemUiOjEwLCJGb250TmFtZSI6IkNhbGlicmkiLCJJc0JvbGQiOmZhbHNlLCJJc0l0YWxpYyI6ZmFsc2UsIklzVW5kZXJsaW5lZCI6ZmFsc2UsIlBhcmVudFN0eWxlIjpudWxsfSwiQXV0b1NpemUiOjAsIkZvcmVncm91bmQiOnsiJGlkIjoiNDQxIiwiQ29sb3IiOnsiJHJlZiI6Ijk0In19LCJNYXhXaWR0aCI6MjAwLjAsIk1heEhlaWdodCI6IkluZmluaXR5IiwiU21hcnRGb3JlZ3JvdW5kSXNBY3RpdmUiOmZhbHNlLCJIb3Jpem9udGFsQWxpZ25tZW50IjowLCJWZXJ0aWNhbEFsaWdubWVudCI6MCwiU21hcnRGb3JlZ3JvdW5kIjpudWxsLCJCYWNrZ3JvdW5kRmlsbFR5cGUiOjAsIk1hcmdpbiI6eyIkaWQiOiI0NDIiLCJUb3AiOjAsIkxlZnQiOjAsIlJpZ2h0IjowLCJCb3R0b20iOjB9LCJQYWRkaW5nIjp7IiRpZCI6IjQ0MyIsIlRvcCI6MCwiTGVmdCI6MCwiUmlnaHQiOjAsIkJvdHRvbSI6MH0sIkJhY2tncm91bmQiOnsiJHJlZiI6Ijk3In0sIklzVmlzaWJsZSI6dHJ1ZSwiV2lkdGgiOjAuMCwiSGVpZ2h0IjowLjAsIkJvcmRlclN0eWxlIjp7IiRpZCI6IjQ0NCIsIkxpbmVDb2xvciI6bnVsbCwiTGluZVdlaWdodCI6MC4wLCJMaW5lVHlwZSI6MCwiUGFyZW50U3R5bGUiOm51bGx9LCJQYXJlbnRTdHlsZSI6bnVsbH0sIkhvcml6b250YWxDb25uZWN0b3JTdHlsZSI6eyIkaWQiOiI0NDUiLCJMaW5lQ29sb3IiOnsiJGlkIjoiNDQ2IiwiJHR5cGUiOiJOTFJFLkNvbW1vbi5Eb20uU29saWRDb2xvckJydXNoLCBOTFJFLkNvbW1vbiIsIkNvbG9yIjp7IiRpZCI6IjQ0NyIsIkEiOjI1NSwiUiI6NzUsIkciOjE4OSwiQiI6MTczfX0sIkxpbmVXZWlnaHQiOjEuMCwiTGluZVR5cGUiOjAsIlBhcmVudFN0eWxlIjpudWxsfSwiVmVydGljYWxDb25uZWN0b3JTdHlsZSI6eyIkaWQiOiI0NDgiLCJMaW5lQ29sb3IiOnsiJGlkIjoiNDQ5IiwiJHR5cGUiOiJOTFJFLkNvbW1vbi5Eb20uU29saWRDb2xvckJydXNoLCBOTFJFLkNvbW1vbiIsIkNvbG9yIjp7IiRpZCI6IjQ1MCIsIkEiOjI1NSwiUiI6NzUsIkciOjE4OSwiQiI6MTczfX0sIkxpbmVXZWlnaHQiOjEuMCwiTGluZVR5cGUiOjAsIlBhcmVudFN0eWxlIjpudWxsfSwiTWFyZ2luIjpudWxsLCJTdGFydERhdGVQb3NpdGlvbiI6NCwiRW5kRGF0ZVBvc2l0aW9uIjo0LCJEYXRlSXNWaXNpYmxlIjp0cnVlLCJUaXRsZVBvc2l0aW9uIjo1LCJEdXJhdGlvblBvc2l0aW9uIjo2LCJQZXJjZW50YWdlQ29tcGxldGVkUG9zaXRpb24iOjYsIlNwYWNpbmciOjUsIklzQmVsb3dUaW1lYmFuZCI6ZmFsc2UsIlBlcmNlbnRhZ2VDb21wbGV0ZVNoYXBlT3BhY2l0eSI6MzUsIlNoYXBlU3R5bGUiOnsiJGlkIjoiNDUxIiwiTWFyZ2luIjp7IiRpZCI6IjQ1MiIsIlRvcCI6MCwiTGVmdCI6NCwiUmlnaHQiOjQsIkJvdHRvbSI6MH0sIlBhZGRpbmciOnsiJGlkIjoiNDUzIiwiVG9wIjowLCJMZWZ0IjowLCJSaWdodCI6MCwiQm90dG9tIjowfSwiQmFja2dyb3VuZCI6eyIkaWQiOiI0NTQiLCJDb2xvciI6eyIkaWQiOiI0NTUiLCJBIjoyNTUsIlIiOjU2LCJHIjoxNTQsIkIiOjEzOX19LCJJc1Zpc2libGUiOnRydWUsIldpZHRoIjowLjAsIkhlaWdodCI6Ny41LCJCb3JkZXJTdHlsZSI6eyIkaWQiOiI0NTYiLCJMaW5lQ29sb3IiOnsiJGlkIjoiNDU3IiwiJHR5cGUiOiJOTFJFLkNvbW1vbi5Eb20uU29saWRDb2xvckJydXNoLCBOTFJFLkNvbW1vbiIsIkNvbG9yIjp7IiRpZCI6IjQ1OCIsIkEiOjI1NSwiUiI6NTYsIkciOjE1NCwiQiI6MTM5fX0sIkxpbmVXZWlnaHQiOjEuMzMzMzMzMzcsIkxpbmVUeXBlIjowLCJQYXJlbnRTdHlsZSI6bnVsbH0sIlBhcmVudFN0eWxlIjpudWxsfSwiVGl0bGVTdHlsZSI6eyIkaWQiOiI0NTkiLCJGb250U2V0dGluZ3MiOnsiJGlkIjoiNDYwIiwiRm9udFNpemUiOjksIkZvbnROYW1lIjoiQ2FsaWJyaSIsIklzQm9sZCI6dHJ1ZSwiSXNJdGFsaWMiOmZhbHNlLCJJc1VuZGVybGluZWQiOmZhbHNlLCJQYXJlbnRTdHlsZSI6bnVsbH0sIkF1dG9TaXplIjoyLCJGb3JlZ3JvdW5kIjp7IiRpZCI6IjQ2MSIsIkNvbG9yIjp7IiRpZCI6IjQ2MiIsIkEiOjI1NSwiUiI6NTYsIkciOjE1NCwiQiI6MTM5fX0sIk1heFdpZHRoIjo1NS41LCJNYXhIZWlnaHQiOiJJbmZpbml0eSIsIlNtYXJ0Rm9yZWdyb3VuZElzQWN0aXZlIjpmYWxzZSwiSG9yaXpvbnRhbEFsaWdubWVudCI6MCwiVmVydGljYWxBbGlnbm1lbnQiOjAsIlNtYXJ0Rm9yZWdyb3VuZCI6bnVsbCwiQmFja2dyb3VuZEZpbGxUeXBlIjowLCJNYXJnaW4iOnsiJGlkIjoiNDYzIiwiVG9wIjowLCJMZWZ0IjowLCJSaWdodCI6MCwiQm90dG9tIjowfSwiUGFkZGluZyI6eyIkaWQiOiI0NjQiLCJUb3AiOjAsIkxlZnQiOjAsIlJpZ2h0IjowLCJCb3R0b20iOjB9LCJCYWNrZ3JvdW5kIjp7IiRyZWYiOiIxMTgifSwiSXNWaXNpYmxlIjp0cnVlLCJXaWR0aCI6MC4wLCJIZWlnaHQiOjAuMCwiQm9yZGVyU3R5bGUiOnsiJGlkIjoiNDY1IiwiTGluZUNvbG9yIjpudWxsLCJMaW5lV2VpZ2h0IjowLjAsIkxpbmVUeXBlIjowLCJQYXJlbnRTdHlsZSI6bnVsbH0sIlBhcmVudFN0eWxlIjpudWxsfSwiRGF0ZVN0eWxlIjp7IiRpZCI6IjQ2NiIsIkZvbnRTZXR0aW5ncyI6eyIkaWQiOiI0NjciLCJGb250U2l6ZSI6NywiRm9udE5hbWUiOiJDYWxpYnJpIiwiSXNCb2xkIjpmYWxzZSwiSXNJdGFsaWMiOmZhbHNlLCJJc1VuZGVybGluZWQiOmZhbHNlLCJQYXJlbnRTdHlsZSI6bnVsbH0sIkF1dG9TaXplIjoyLCJGb3JlZ3JvdW5kIjp7IiRpZCI6IjQ2OCIsIkNvbG9yIjp7IiRpZCI6IjQ2OSIsIkEiOjI1NSwiUiI6NjgsIkciOjg0LCJCIjoxMDZ9fSwiTWF4V2lkdGgiOjQ3LjI1LCJNYXhIZWlnaHQiOiJJbmZpbml0eSIsIlNtYXJ0Rm9yZWdyb3VuZElzQWN0aXZlIjpmYWxzZSwiSG9yaXpvbnRhbEFsaWdubWVudCI6MCwiVmVydGljYWxBbGlnbm1lbnQiOjAsIlNtYXJ0Rm9yZWdyb3VuZCI6bnVsbCwiQmFja2dyb3VuZEZpbGxUeXBlIjowLCJNYXJnaW4iOnsiJGlkIjoiNDcwIiwiVG9wIjowLCJMZWZ0IjowLCJSaWdodCI6MCwiQm90dG9tIjowfSwiUGFkZGluZyI6eyIkaWQiOiI0NzEiLCJUb3AiOjAsIkxlZnQiOjAsIlJpZ2h0IjowLCJCb3R0b20iOjB9LCJCYWNrZ3JvdW5kIjp7IiRyZWYiOiIxMjUifSwiSXNWaXNpYmxlIjp0cnVlLCJXaWR0aCI6MC4wLCJIZWlnaHQiOjAuMCwiQm9yZGVyU3R5bGUiOnsiJGlkIjoiNDcyIiwiTGluZUNvbG9yIjpudWxsLCJMaW5lV2VpZ2h0IjowLjAsIkxpbmVUeXBlIjowLCJQYXJlbnRTdHlsZSI6bnVsbH0sIlBhcmVudFN0eWxlIjpudWxsfSwiRGF0ZUZvcm1hdCI6eyIkaWQiOiI0NzM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OCwiU21hcnREdXJhdGlvbkFjdGl2YXRlZCI6ZmFsc2UsIkRhdGVGb3JtYXQiOnsiJHJlZiI6IjQ3MyJ9LCJJZCI6IjkyNGVmZTY1LTE5N2ItNDI0Yi04NmQwLWNlNzU2OTIxN2Y2MyIsIkltcG9ydElkIjoiMSIsIlRpdGxlIjoiUmV2aXNlIGNvbnRlbnQiLCJOb3RlIjpudWxsLCJIeXBlcmxpbmsiOm51bGwsIklzQ2hhbmdlZCI6ZmFsc2UsIklzTmV3IjpmYWxzZX0seyIkaWQiOiI0NzQiLCJHcm91cE5hbWUiOm51bGwsIlN0YXJ0RGF0ZSI6IjIwMTktMDktMThUMDA6MDA6MDBaIiwiRW5kRGF0ZSI6IjIwMTktMDktMjJUMjM6NTk6MDBaIiwiUGVyY2VudGFnZUNvbXBsZXRlIjpudWxsLCJTdHlsZSI6eyIkaWQiOiI0NzUiLCJTaGFwZSI6MSwiU2hhcGVUaGlja25lc3MiOjMsIkR1cmF0aW9uRm9ybWF0IjowLCJJbmNsdWRlTm9uV29ya2luZ0RheXNJbkR1cmF0aW9uIjpmYWxzZSwiUGVyY2VudGFnZUNvbXBsZXRlU3R5bGUiOnsiJGlkIjoiNDc2IiwiRm9udFNldHRpbmdzIjp7IiRpZCI6IjQ3NyIsIkZvbnRTaXplIjoxMCwiRm9udE5hbWUiOiJDYWxpYnJpIiwiSXNCb2xkIjpmYWxzZSwiSXNJdGFsaWMiOmZhbHNlLCJJc1VuZGVybGluZWQiOmZhbHNlLCJQYXJlbnRTdHlsZSI6bnVsbH0sIkF1dG9TaXplIjowLCJGb3JlZ3JvdW5kIjp7IiRpZCI6IjQ3OCIsIkNvbG9yIjp7IiRpZCI6IjQ3OSIsIkEiOjI1NSwiUiI6MTkyLCJHIjo4MCwiQiI6Nzd9fSwiTWF4V2lkdGgiOjIwMC4wLCJNYXhIZWlnaHQiOiJJbmZpbml0eSIsIlNtYXJ0Rm9yZWdyb3VuZElzQWN0aXZlIjpmYWxzZSwiSG9yaXpvbnRhbEFsaWdubWVudCI6MCwiVmVydGljYWxBbGlnbm1lbnQiOjAsIlNtYXJ0Rm9yZWdyb3VuZCI6bnVsbCwiQmFja2dyb3VuZEZpbGxUeXBlIjowLCJNYXJnaW4iOnsiJGlkIjoiNDgwIiwiVG9wIjowLCJMZWZ0IjowLCJSaWdodCI6MCwiQm90dG9tIjowfSwiUGFkZGluZyI6eyIkaWQiOiI0ODEiLCJUb3AiOjAsIkxlZnQiOjAsIlJpZ2h0IjowLCJCb3R0b20iOjB9LCJCYWNrZ3JvdW5kIjp7IiRyZWYiOiI5MCJ9LCJJc1Zpc2libGUiOnRydWUsIldpZHRoIjowLjAsIkhlaWdodCI6MC4wLCJCb3JkZXJTdHlsZSI6eyIkaWQiOiI0ODIiLCJMaW5lQ29sb3IiOm51bGwsIkxpbmVXZWlnaHQiOjAuMCwiTGluZVR5cGUiOjAsIlBhcmVudFN0eWxlIjpudWxsfSwiUGFyZW50U3R5bGUiOm51bGx9LCJEdXJhdGlvblN0eWxlIjp7IiRpZCI6IjQ4MyIsIkZvbnRTZXR0aW5ncyI6eyIkaWQiOiI0ODQiLCJGb250U2l6ZSI6MTAsIkZvbnROYW1lIjoiQ2FsaWJyaSIsIklzQm9sZCI6ZmFsc2UsIklzSXRhbGljIjpmYWxzZSwiSXNVbmRlcmxpbmVkIjpmYWxzZSwiUGFyZW50U3R5bGUiOm51bGx9LCJBdXRvU2l6ZSI6MCwiRm9yZWdyb3VuZCI6eyIkaWQiOiI0ODUiLCJDb2xvciI6eyIkcmVmIjoiOTQifX0sIk1heFdpZHRoIjoyMDAuMCwiTWF4SGVpZ2h0IjoiSW5maW5pdHkiLCJTbWFydEZvcmVncm91bmRJc0FjdGl2ZSI6ZmFsc2UsIkhvcml6b250YWxBbGlnbm1lbnQiOjAsIlZlcnRpY2FsQWxpZ25tZW50IjowLCJTbWFydEZvcmVncm91bmQiOm51bGwsIkJhY2tncm91bmRGaWxsVHlwZSI6MCwiTWFyZ2luIjp7IiRpZCI6IjQ4NiIsIlRvcCI6MCwiTGVmdCI6MCwiUmlnaHQiOjAsIkJvdHRvbSI6MH0sIlBhZGRpbmciOnsiJGlkIjoiNDg3IiwiVG9wIjowLCJMZWZ0IjowLCJSaWdodCI6MCwiQm90dG9tIjowfSwiQmFja2dyb3VuZCI6eyIkcmVmIjoiOTcifSwiSXNWaXNpYmxlIjp0cnVlLCJXaWR0aCI6MC4wLCJIZWlnaHQiOjAuMCwiQm9yZGVyU3R5bGUiOnsiJGlkIjoiNDg4IiwiTGluZUNvbG9yIjpudWxsLCJMaW5lV2VpZ2h0IjowLjAsIkxpbmVUeXBlIjowLCJQYXJlbnRTdHlsZSI6bnVsbH0sIlBhcmVudFN0eWxlIjpudWxsfSwiSG9yaXpvbnRhbENvbm5lY3RvclN0eWxlIjp7IiRpZCI6IjQ4OSIsIkxpbmVDb2xvciI6eyIkcmVmIjoiOTkifSwiTGluZVdlaWdodCI6MS4wLCJMaW5lVHlwZSI6MCwiUGFyZW50U3R5bGUiOm51bGx9LCJWZXJ0aWNhbENvbm5lY3RvclN0eWxlIjp7IiRpZCI6IjQ5MCIsIkxpbmVDb2xvciI6eyIkcmVmIjoiMTAyIn0sIkxpbmVXZWlnaHQiOjAuMCwiTGluZVR5cGUiOjAsIlBhcmVudFN0eWxlIjpudWxsfSwiTWFyZ2luIjpudWxsLCJTdGFydERhdGVQb3NpdGlvbiI6NCwiRW5kRGF0ZVBvc2l0aW9uIjo0LCJEYXRlSXNWaXNpYmxlIjp0cnVlLCJUaXRsZVBvc2l0aW9uIjo1LCJEdXJhdGlvblBvc2l0aW9uIjo2LCJQZXJjZW50YWdlQ29tcGxldGVkUG9zaXRpb24iOjYsIlNwYWNpbmciOjUsIklzQmVsb3dUaW1lYmFuZCI6ZmFsc2UsIlBlcmNlbnRhZ2VDb21wbGV0ZVNoYXBlT3BhY2l0eSI6MzUsIlNoYXBlU3R5bGUiOnsiJGlkIjoiNDkxIiwiTWFyZ2luIjp7IiRpZCI6IjQ5MiIsIlRvcCI6MCwiTGVmdCI6NCwiUmlnaHQiOjQsIkJvdHRvbSI6MH0sIlBhZGRpbmciOnsiJGlkIjoiNDkzIiwiVG9wIjowLCJMZWZ0IjowLCJSaWdodCI6MCwiQm90dG9tIjowfSwiQmFja2dyb3VuZCI6eyIkaWQiOiI0OTQiLCJDb2xvciI6eyIkaWQiOiI0OTUiLCJBIjoyNTUsIlIiOjkwLCJHIjowLCJCIjowfX0sIklzVmlzaWJsZSI6dHJ1ZSwiV2lkdGgiOjAuMCwiSGVpZ2h0Ijo3LjUsIkJvcmRlclN0eWxlIjp7IiRpZCI6IjQ5NiIsIkxpbmVDb2xvciI6eyIkcmVmIjoiMTEwIn0sIkxpbmVXZWlnaHQiOjAuMCwiTGluZVR5cGUiOjAsIlBhcmVudFN0eWxlIjpudWxsfSwiUGFyZW50U3R5bGUiOm51bGx9LCJUaXRsZVN0eWxlIjp7IiRpZCI6IjQ5NyIsIkZvbnRTZXR0aW5ncyI6eyIkaWQiOiI0OTgiLCJGb250U2l6ZSI6OSwiRm9udE5hbWUiOiJDYWxpYnJpIiwiSXNCb2xkIjpmYWxzZSwiSXNJdGFsaWMiOmZhbHNlLCJJc1VuZGVybGluZWQiOmZhbHNlLCJQYXJlbnRTdHlsZSI6bnVsbH0sIkF1dG9TaXplIjoyLCJGb3JlZ3JvdW5kIjp7IiRpZCI6IjQ5OSIsIkNvbG9yIjp7IiRpZCI6IjUwMCIsIkEiOjI1NSwiUiI6MCwiRyI6MCwiQiI6MH19LCJNYXhXaWR0aCI6NDQuMjUsIk1heEhlaWdodCI6IkluZmluaXR5IiwiU21hcnRGb3JlZ3JvdW5kSXNBY3RpdmUiOmZhbHNlLCJIb3Jpem9udGFsQWxpZ25tZW50IjowLCJWZXJ0aWNhbEFsaWdubWVudCI6MCwiU21hcnRGb3JlZ3JvdW5kIjpudWxsLCJCYWNrZ3JvdW5kRmlsbFR5cGUiOjAsIk1hcmdpbiI6eyIkaWQiOiI1MDEiLCJUb3AiOjAsIkxlZnQiOjAsIlJpZ2h0IjowLCJCb3R0b20iOjB9LCJQYWRkaW5nIjp7IiRpZCI6IjUwMiIsIlRvcCI6MCwiTGVmdCI6MCwiUmlnaHQiOjAsIkJvdHRvbSI6MH0sIkJhY2tncm91bmQiOnsiJHJlZiI6IjExOCJ9LCJJc1Zpc2libGUiOnRydWUsIldpZHRoIjowLjAsIkhlaWdodCI6MC4wLCJCb3JkZXJTdHlsZSI6eyIkaWQiOiI1MDMiLCJMaW5lQ29sb3IiOm51bGwsIkxpbmVXZWlnaHQiOjAuMCwiTGluZVR5cGUiOjAsIlBhcmVudFN0eWxlIjpudWxsfSwiUGFyZW50U3R5bGUiOm51bGx9LCJEYXRlU3R5bGUiOnsiJGlkIjoiNTA0IiwiRm9udFNldHRpbmdzIjp7IiRpZCI6IjUwNSIsIkZvbnRTaXplIjo3LCJGb250TmFtZSI6IkNhbGlicmkiLCJJc0JvbGQiOmZhbHNlLCJJc0l0YWxpYyI6ZmFsc2UsIklzVW5kZXJsaW5lZCI6ZmFsc2UsIlBhcmVudFN0eWxlIjpudWxsfSwiQXV0b1NpemUiOjIsIkZvcmVncm91bmQiOnsiJGlkIjoiNTA2IiwiQ29sb3IiOnsiJGlkIjoiNTA3IiwiQSI6MjU1LCJSIjo2OCwiRyI6ODQsIkIiOjEwNn19LCJNYXhXaWR0aCI6NDcuMjUsIk1heEhlaWdodCI6IkluZmluaXR5IiwiU21hcnRGb3JlZ3JvdW5kSXNBY3RpdmUiOmZhbHNlLCJIb3Jpem9udGFsQWxpZ25tZW50IjowLCJWZXJ0aWNhbEFsaWdubWVudCI6MCwiU21hcnRGb3JlZ3JvdW5kIjpudWxsLCJCYWNrZ3JvdW5kRmlsbFR5cGUiOjAsIk1hcmdpbiI6eyIkaWQiOiI1MDgiLCJUb3AiOjAsIkxlZnQiOjAsIlJpZ2h0IjowLCJCb3R0b20iOjB9LCJQYWRkaW5nIjp7IiRpZCI6IjUwOSIsIlRvcCI6MCwiTGVmdCI6MCwiUmlnaHQiOjAsIkJvdHRvbSI6MH0sIkJhY2tncm91bmQiOnsiJHJlZiI6IjEyNSJ9LCJJc1Zpc2libGUiOnRydWUsIldpZHRoIjowLjAsIkhlaWdodCI6MC4wLCJCb3JkZXJTdHlsZSI6eyIkaWQiOiI1MTAiLCJMaW5lQ29sb3IiOm51bGwsIkxpbmVXZWlnaHQiOjAuMCwiTGluZVR5cGUiOjAsIlBhcmVudFN0eWxlIjpudWxsfSwiUGFyZW50U3R5bGUiOm51bGx9LCJEYXRlRm9ybWF0Ijp7IiRpZCI6IjUxMS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5LCJTbWFydER1cmF0aW9uQWN0aXZhdGVkIjpmYWxzZSwiRGF0ZUZvcm1hdCI6eyIkcmVmIjoiNTExIn0sIklkIjoiNzNkYzg4ZTctYmNiYS00YjAzLWIyMmYtNWJiMjY4YzM4NjA2IiwiSW1wb3J0SWQiOiIxIiwiVGl0bGUiOiJFZGl0IGZvb3RhZ2UiLCJOb3RlIjpudWxsLCJIeXBlcmxpbmsiOm51bGwsIklzQ2hhbmdlZCI6ZmFsc2UsIklzTmV3IjpmYWxzZX0seyIkaWQiOiI1MTIiLCJHcm91cE5hbWUiOm51bGwsIlN0YXJ0RGF0ZSI6IjIwMTktMDktMTJUMDA6MDA6MDBaIiwiRW5kRGF0ZSI6IjIwMTktMDktMjBUMjM6NTk6MDBaIiwiUGVyY2VudGFnZUNvbXBsZXRlIjpudWxsLCJTdHlsZSI6eyIkaWQiOiI1MTMiLCJTaGFwZSI6MSwiU2hhcGVUaGlja25lc3MiOjMsIkR1cmF0aW9uRm9ybWF0IjowLCJJbmNsdWRlTm9uV29ya2luZ0RheXNJbkR1cmF0aW9uIjpmYWxzZSwiUGVyY2VudGFnZUNvbXBsZXRlU3R5bGUiOnsiJGlkIjoiNTE0IiwiRm9udFNldHRpbmdzIjp7IiRpZCI6IjUxNSIsIkZvbnRTaXplIjoxMCwiRm9udE5hbWUiOiJDYWxpYnJpIiwiSXNCb2xkIjpmYWxzZSwiSXNJdGFsaWMiOmZhbHNlLCJJc1VuZGVybGluZWQiOmZhbHNlLCJQYXJlbnRTdHlsZSI6bnVsbH0sIkF1dG9TaXplIjowLCJGb3JlZ3JvdW5kIjp7IiRpZCI6IjUxNiIsIkNvbG9yIjp7IiRpZCI6IjUxNyIsIkEiOjI1NSwiUiI6MTkyLCJHIjo4MCwiQiI6Nzd9fSwiTWF4V2lkdGgiOjIwMC4wLCJNYXhIZWlnaHQiOiJJbmZpbml0eSIsIlNtYXJ0Rm9yZWdyb3VuZElzQWN0aXZlIjpmYWxzZSwiSG9yaXpvbnRhbEFsaWdubWVudCI6MCwiVmVydGljYWxBbGlnbm1lbnQiOjAsIlNtYXJ0Rm9yZWdyb3VuZCI6bnVsbCwiQmFja2dyb3VuZEZpbGxUeXBlIjowLCJNYXJnaW4iOnsiJGlkIjoiNTE4IiwiVG9wIjowLCJMZWZ0IjowLCJSaWdodCI6MCwiQm90dG9tIjowfSwiUGFkZGluZyI6eyIkaWQiOiI1MTkiLCJUb3AiOjAsIkxlZnQiOjAsIlJpZ2h0IjowLCJCb3R0b20iOjB9LCJCYWNrZ3JvdW5kIjp7IiRyZWYiOiI5MCJ9LCJJc1Zpc2libGUiOnRydWUsIldpZHRoIjowLjAsIkhlaWdodCI6MC4wLCJCb3JkZXJTdHlsZSI6eyIkaWQiOiI1MjAiLCJMaW5lQ29sb3IiOm51bGwsIkxpbmVXZWlnaHQiOjAuMCwiTGluZVR5cGUiOjAsIlBhcmVudFN0eWxlIjpudWxsfSwiUGFyZW50U3R5bGUiOm51bGx9LCJEdXJhdGlvblN0eWxlIjp7IiRpZCI6IjUyMSIsIkZvbnRTZXR0aW5ncyI6eyIkaWQiOiI1MjIiLCJGb250U2l6ZSI6MTAsIkZvbnROYW1lIjoiQ2FsaWJyaSIsIklzQm9sZCI6ZmFsc2UsIklzSXRhbGljIjpmYWxzZSwiSXNVbmRlcmxpbmVkIjpmYWxzZSwiUGFyZW50U3R5bGUiOm51bGx9LCJBdXRvU2l6ZSI6MCwiRm9yZWdyb3VuZCI6eyIkaWQiOiI1MjMiLCJDb2xvciI6eyIkcmVmIjoiOTQifX0sIk1heFdpZHRoIjoyMDAuMCwiTWF4SGVpZ2h0IjoiSW5maW5pdHkiLCJTbWFydEZvcmVncm91bmRJc0FjdGl2ZSI6ZmFsc2UsIkhvcml6b250YWxBbGlnbm1lbnQiOjAsIlZlcnRpY2FsQWxpZ25tZW50IjowLCJTbWFydEZvcmVncm91bmQiOm51bGwsIkJhY2tncm91bmRGaWxsVHlwZSI6MCwiTWFyZ2luIjp7IiRpZCI6IjUyNCIsIlRvcCI6MCwiTGVmdCI6MCwiUmlnaHQiOjAsIkJvdHRvbSI6MH0sIlBhZGRpbmciOnsiJGlkIjoiNTI1IiwiVG9wIjowLCJMZWZ0IjowLCJSaWdodCI6MCwiQm90dG9tIjowfSwiQmFja2dyb3VuZCI6eyIkcmVmIjoiOTcifSwiSXNWaXNpYmxlIjp0cnVlLCJXaWR0aCI6MC4wLCJIZWlnaHQiOjAuMCwiQm9yZGVyU3R5bGUiOnsiJGlkIjoiNTI2IiwiTGluZUNvbG9yIjpudWxsLCJMaW5lV2VpZ2h0IjowLjAsIkxpbmVUeXBlIjowLCJQYXJlbnRTdHlsZSI6bnVsbH0sIlBhcmVudFN0eWxlIjpudWxsfSwiSG9yaXpvbnRhbENvbm5lY3RvclN0eWxlIjp7IiRpZCI6IjUyNyIsIkxpbmVDb2xvciI6eyIkcmVmIjoiOTkifSwiTGluZVdlaWdodCI6MS4wLCJMaW5lVHlwZSI6MCwiUGFyZW50U3R5bGUiOm51bGx9LCJWZXJ0aWNhbENvbm5lY3RvclN0eWxlIjp7IiRpZCI6IjUyOCIsIkxpbmVDb2xvciI6eyIkcmVmIjoiMTAyIn0sIkxpbmVXZWlnaHQiOjAuMCwiTGluZVR5cGUiOjAsIlBhcmVudFN0eWxlIjpudWxsfSwiTWFyZ2luIjpudWxsLCJTdGFydERhdGVQb3NpdGlvbiI6NCwiRW5kRGF0ZVBvc2l0aW9uIjo0LCJEYXRlSXNWaXNpYmxlIjp0cnVlLCJUaXRsZVBvc2l0aW9uIjo1LCJEdXJhdGlvblBvc2l0aW9uIjo2LCJQZXJjZW50YWdlQ29tcGxldGVkUG9zaXRpb24iOjYsIlNwYWNpbmciOjEwLCJJc0JlbG93VGltZWJhbmQiOmZhbHNlLCJQZXJjZW50YWdlQ29tcGxldGVTaGFwZU9wYWNpdHkiOjM1LCJTaGFwZVN0eWxlIjp7IiRpZCI6IjUyOSIsIk1hcmdpbiI6eyIkaWQiOiI1MzAiLCJUb3AiOjAsIkxlZnQiOjQsIlJpZ2h0Ijo0LCJCb3R0b20iOjB9LCJQYWRkaW5nIjp7IiRpZCI6IjUzMSIsIlRvcCI6MCwiTGVmdCI6MCwiUmlnaHQiOjAsIkJvdHRvbSI6MH0sIkJhY2tncm91bmQiOnsiJGlkIjoiNTMyIiwiQ29sb3IiOnsiJGlkIjoiNTMzIiwiQSI6MjU1LCJSIjoxMzQsIkciOjM1LCJCIjozNH19LCJJc1Zpc2libGUiOnRydWUsIldpZHRoIjowLjAsIkhlaWdodCI6Ny41LCJCb3JkZXJTdHlsZSI6eyIkaWQiOiI1MzQiLCJMaW5lQ29sb3IiOnsiJHJlZiI6IjExMCJ9LCJMaW5lV2VpZ2h0IjowLjAsIkxpbmVUeXBlIjowLCJQYXJlbnRTdHlsZSI6bnVsbH0sIlBhcmVudFN0eWxlIjpudWxsfSwiVGl0bGVTdHlsZSI6eyIkaWQiOiI1MzUiLCJGb250U2V0dGluZ3MiOnsiJGlkIjoiNTM2IiwiRm9udFNpemUiOjksIkZvbnROYW1lIjoiQ2FsaWJyaSIsIklzQm9sZCI6ZmFsc2UsIklzSXRhbGljIjpmYWxzZSwiSXNVbmRlcmxpbmVkIjpmYWxzZSwiUGFyZW50U3R5bGUiOm51bGx9LCJBdXRvU2l6ZSI6MiwiRm9yZWdyb3VuZCI6eyIkaWQiOiI1MzciLCJDb2xvciI6eyIkaWQiOiI1MzgiLCJBIjoyNTUsIlIiOjAsIkciOjAsIkIiOjB9fSwiTWF4V2lkdGgiOjc2LjUsIk1heEhlaWdodCI6IkluZmluaXR5IiwiU21hcnRGb3JlZ3JvdW5kSXNBY3RpdmUiOmZhbHNlLCJIb3Jpem9udGFsQWxpZ25tZW50IjowLCJWZXJ0aWNhbEFsaWdubWVudCI6MCwiU21hcnRGb3JlZ3JvdW5kIjpudWxsLCJCYWNrZ3JvdW5kRmlsbFR5cGUiOjAsIk1hcmdpbiI6eyIkaWQiOiI1MzkiLCJUb3AiOjAsIkxlZnQiOjAsIlJpZ2h0IjowLCJCb3R0b20iOjB9LCJQYWRkaW5nIjp7IiRpZCI6IjU0MCIsIlRvcCI6MCwiTGVmdCI6MCwiUmlnaHQiOjAsIkJvdHRvbSI6MH0sIkJhY2tncm91bmQiOnsiJHJlZiI6IjExOCJ9LCJJc1Zpc2libGUiOnRydWUsIldpZHRoIjowLjAsIkhlaWdodCI6MC4wLCJCb3JkZXJTdHlsZSI6eyIkaWQiOiI1NDEiLCJMaW5lQ29sb3IiOm51bGwsIkxpbmVXZWlnaHQiOjAuMCwiTGluZVR5cGUiOjAsIlBhcmVudFN0eWxlIjpudWxsfSwiUGFyZW50U3R5bGUiOm51bGx9LCJEYXRlU3R5bGUiOnsiJGlkIjoiNTQyIiwiRm9udFNldHRpbmdzIjp7IiRpZCI6IjU0MyIsIkZvbnRTaXplIjo3LCJGb250TmFtZSI6IkNhbGlicmkiLCJJc0JvbGQiOmZhbHNlLCJJc0l0YWxpYyI6ZmFsc2UsIklzVW5kZXJsaW5lZCI6ZmFsc2UsIlBhcmVudFN0eWxlIjpudWxsfSwiQXV0b1NpemUiOjIsIkZvcmVncm91bmQiOnsiJGlkIjoiNTQ0IiwiQ29sb3IiOnsiJGlkIjoiNTQ1IiwiQSI6MjU1LCJSIjo2OCwiRyI6ODQsIkIiOjEwNn19LCJNYXhXaWR0aCI6NDcuMjUsIk1heEhlaWdodCI6IkluZmluaXR5IiwiU21hcnRGb3JlZ3JvdW5kSXNBY3RpdmUiOmZhbHNlLCJIb3Jpem9udGFsQWxpZ25tZW50IjowLCJWZXJ0aWNhbEFsaWdubWVudCI6MCwiU21hcnRGb3JlZ3JvdW5kIjpudWxsLCJCYWNrZ3JvdW5kRmlsbFR5cGUiOjAsIk1hcmdpbiI6eyIkaWQiOiI1NDYiLCJUb3AiOjAsIkxlZnQiOjAsIlJpZ2h0IjowLCJCb3R0b20iOjB9LCJQYWRkaW5nIjp7IiRpZCI6IjU0NyIsIlRvcCI6MCwiTGVmdCI6MCwiUmlnaHQiOjAsIkJvdHRvbSI6MH0sIkJhY2tncm91bmQiOnsiJHJlZiI6IjEyNSJ9LCJJc1Zpc2libGUiOnRydWUsIldpZHRoIjowLjAsIkhlaWdodCI6MC4wLCJCb3JkZXJTdHlsZSI6eyIkaWQiOiI1NDgiLCJMaW5lQ29sb3IiOm51bGwsIkxpbmVXZWlnaHQiOjAuMCwiTGluZVR5cGUiOjAsIlBhcmVudFN0eWxlIjpudWxsfSwiUGFyZW50U3R5bGUiOm51bGx9LCJEYXRlRm9ybWF0Ijp7IiRpZCI6IjU0OS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MCwiU21hcnREdXJhdGlvbkFjdGl2YXRlZCI6ZmFsc2UsIkRhdGVGb3JtYXQiOnsiJHJlZiI6IjU0OSJ9LCJJZCI6IjlhZGUwMTcyLWVkZmMtNDY0NS04MzhjLWE0ZmMwNjlkZjIwNSIsIkltcG9ydElkIjoiMSIsIlRpdGxlIjoiQ3JlYXRlIHZpZGVvIGZvb3RhZ2UiLCJOb3RlIjpudWxsLCJIeXBlcmxpbmsiOm51bGwsIklzQ2hhbmdlZCI6ZmFsc2UsIklzTmV3IjpmYWxzZX0seyIkaWQiOiI1NTAiLCJHcm91cE5hbWUiOm51bGwsIlN0YXJ0RGF0ZSI6IjIwMTktMDgtMTBUMDA6MDA6MDBaIiwiRW5kRGF0ZSI6IjIwMTktMDgtMTVUMjM6NTk6MDBaIiwiUGVyY2VudGFnZUNvbXBsZXRlIjpudWxsLCJTdHlsZSI6eyIkaWQiOiI1NTEiLCJTaGFwZSI6MSwiU2hhcGVUaGlja25lc3MiOjMsIkR1cmF0aW9uRm9ybWF0IjowLCJJbmNsdWRlTm9uV29ya2luZ0RheXNJbkR1cmF0aW9uIjpmYWxzZSwiUGVyY2VudGFnZUNvbXBsZXRlU3R5bGUiOnsiJGlkIjoiNTUyIiwiRm9udFNldHRpbmdzIjp7IiRpZCI6IjU1MyIsIkZvbnRTaXplIjoxMCwiRm9udE5hbWUiOiJDYWxpYnJpIiwiSXNCb2xkIjpmYWxzZSwiSXNJdGFsaWMiOmZhbHNlLCJJc1VuZGVybGluZWQiOmZhbHNlLCJQYXJlbnRTdHlsZSI6bnVsbH0sIkF1dG9TaXplIjowLCJGb3JlZ3JvdW5kIjp7IiRpZCI6IjU1NCIsIkNvbG9yIjp7IiRpZCI6IjU1NSIsIkEiOjI1NSwiUiI6MTkyLCJHIjo4MCwiQiI6Nzd9fSwiTWF4V2lkdGgiOjIwMC4wLCJNYXhIZWlnaHQiOiJJbmZpbml0eSIsIlNtYXJ0Rm9yZWdyb3VuZElzQWN0aXZlIjpmYWxzZSwiSG9yaXpvbnRhbEFsaWdubWVudCI6MCwiVmVydGljYWxBbGlnbm1lbnQiOjAsIlNtYXJ0Rm9yZWdyb3VuZCI6bnVsbCwiQmFja2dyb3VuZEZpbGxUeXBlIjowLCJNYXJnaW4iOnsiJGlkIjoiNTU2IiwiVG9wIjowLCJMZWZ0IjowLCJSaWdodCI6MCwiQm90dG9tIjowfSwiUGFkZGluZyI6eyIkaWQiOiI1NTciLCJUb3AiOjAsIkxlZnQiOjAsIlJpZ2h0IjowLCJCb3R0b20iOjB9LCJCYWNrZ3JvdW5kIjp7IiRyZWYiOiI5MCJ9LCJJc1Zpc2libGUiOnRydWUsIldpZHRoIjowLjAsIkhlaWdodCI6MC4wLCJCb3JkZXJTdHlsZSI6eyIkaWQiOiI1NTgiLCJMaW5lQ29sb3IiOm51bGwsIkxpbmVXZWlnaHQiOjAuMCwiTGluZVR5cGUiOjAsIlBhcmVudFN0eWxlIjpudWxsfSwiUGFyZW50U3R5bGUiOm51bGx9LCJEdXJhdGlvblN0eWxlIjp7IiRpZCI6IjU1OSIsIkZvbnRTZXR0aW5ncyI6eyIkaWQiOiI1NjAiLCJGb250U2l6ZSI6MTAsIkZvbnROYW1lIjoiQ2FsaWJyaSIsIklzQm9sZCI6ZmFsc2UsIklzSXRhbGljIjpmYWxzZSwiSXNVbmRlcmxpbmVkIjpmYWxzZSwiUGFyZW50U3R5bGUiOm51bGx9LCJBdXRvU2l6ZSI6MCwiRm9yZWdyb3VuZCI6eyIkaWQiOiI1NjEiLCJDb2xvciI6eyIkcmVmIjoiOTQifX0sIk1heFdpZHRoIjoyMDAuMCwiTWF4SGVpZ2h0IjoiSW5maW5pdHkiLCJTbWFydEZvcmVncm91bmRJc0FjdGl2ZSI6ZmFsc2UsIkhvcml6b250YWxBbGlnbm1lbnQiOjAsIlZlcnRpY2FsQWxpZ25tZW50IjowLCJTbWFydEZvcmVncm91bmQiOm51bGwsIkJhY2tncm91bmRGaWxsVHlwZSI6MCwiTWFyZ2luIjp7IiRpZCI6IjU2MiIsIlRvcCI6MCwiTGVmdCI6MCwiUmlnaHQiOjAsIkJvdHRvbSI6MH0sIlBhZGRpbmciOnsiJGlkIjoiNTYzIiwiVG9wIjowLCJMZWZ0IjowLCJSaWdodCI6MCwiQm90dG9tIjowfSwiQmFja2dyb3VuZCI6eyIkcmVmIjoiOTcifSwiSXNWaXNpYmxlIjp0cnVlLCJXaWR0aCI6MC4wLCJIZWlnaHQiOjAuMCwiQm9yZGVyU3R5bGUiOnsiJGlkIjoiNTY0IiwiTGluZUNvbG9yIjpudWxsLCJMaW5lV2VpZ2h0IjowLjAsIkxpbmVUeXBlIjowLCJQYXJlbnRTdHlsZSI6bnVsbH0sIlBhcmVudFN0eWxlIjpudWxsfSwiSG9yaXpvbnRhbENvbm5lY3RvclN0eWxlIjp7IiRpZCI6IjU2NSIsIkxpbmVDb2xvciI6eyIkcmVmIjoiOTkifSwiTGluZVdlaWdodCI6MS4wLCJMaW5lVHlwZSI6MCwiUGFyZW50U3R5bGUiOm51bGx9LCJWZXJ0aWNhbENvbm5lY3RvclN0eWxlIjp7IiRpZCI6IjU2NiIsIkxpbmVDb2xvciI6eyIkcmVmIjoiMTAyIn0sIkxpbmVXZWlnaHQiOjAuMCwiTGluZVR5cGUiOjAsIlBhcmVudFN0eWxlIjpudWxsfSwiTWFyZ2luIjpudWxsLCJTdGFydERhdGVQb3NpdGlvbiI6NCwiRW5kRGF0ZVBvc2l0aW9uIjo0LCJEYXRlSXNWaXNpYmxlIjp0cnVlLCJUaXRsZVBvc2l0aW9uIjo1LCJEdXJhdGlvblBvc2l0aW9uIjo2LCJQZXJjZW50YWdlQ29tcGxldGVkUG9zaXRpb24iOjYsIlNwYWNpbmciOjUsIklzQmVsb3dUaW1lYmFuZCI6ZmFsc2UsIlBlcmNlbnRhZ2VDb21wbGV0ZVNoYXBlT3BhY2l0eSI6MzUsIlNoYXBlU3R5bGUiOnsiJGlkIjoiNTY3IiwiTWFyZ2luIjp7IiRpZCI6IjU2OCIsIlRvcCI6MCwiTGVmdCI6NCwiUmlnaHQiOjQsIkJvdHRvbSI6MH0sIlBhZGRpbmciOnsiJGlkIjoiNTY5IiwiVG9wIjowLCJMZWZ0IjowLCJSaWdodCI6MCwiQm90dG9tIjowfSwiQmFja2dyb3VuZCI6eyIkaWQiOiI1NzAiLCJDb2xvciI6eyIkaWQiOiI1NzEiLCJBIjoyNTUsIlIiOjU2LCJHIjoxNTQsIkIiOjEzOX19LCJJc1Zpc2libGUiOnRydWUsIldpZHRoIjowLjAsIkhlaWdodCI6Ny41LCJCb3JkZXJTdHlsZSI6eyIkaWQiOiI1NzIiLCJMaW5lQ29sb3IiOnsiJHJlZiI6IjExMCJ9LCJMaW5lV2VpZ2h0IjowLjAsIkxpbmVUeXBlIjowLCJQYXJlbnRTdHlsZSI6bnVsbH0sIlBhcmVudFN0eWxlIjpudWxsfSwiVGl0bGVTdHlsZSI6eyIkaWQiOiI1NzMiLCJGb250U2V0dGluZ3MiOnsiJGlkIjoiNTc0IiwiRm9udFNpemUiOjksIkZvbnROYW1lIjoiQ2FsaWJyaSIsIklzQm9sZCI6ZmFsc2UsIklzSXRhbGljIjpmYWxzZSwiSXNVbmRlcmxpbmVkIjpmYWxzZSwiUGFyZW50U3R5bGUiOm51bGx9LCJBdXRvU2l6ZSI6MiwiRm9yZWdyb3VuZCI6eyIkaWQiOiI1NzUiLCJDb2xvciI6eyIkaWQiOiI1NzYiLCJBIjoyNTUsIlIiOjAsIkciOjAsIkIiOjB9fSwiTWF4V2lkdGgiOjQ4LjAsIk1heEhlaWdodCI6IkluZmluaXR5IiwiU21hcnRGb3JlZ3JvdW5kSXNBY3RpdmUiOmZhbHNlLCJIb3Jpem9udGFsQWxpZ25tZW50IjowLCJWZXJ0aWNhbEFsaWdubWVudCI6MCwiU21hcnRGb3JlZ3JvdW5kIjpudWxsLCJCYWNrZ3JvdW5kRmlsbFR5cGUiOjAsIk1hcmdpbiI6eyIkaWQiOiI1NzciLCJUb3AiOjAsIkxlZnQiOjAsIlJpZ2h0IjowLCJCb3R0b20iOjB9LCJQYWRkaW5nIjp7IiRpZCI6IjU3OCIsIlRvcCI6MCwiTGVmdCI6MCwiUmlnaHQiOjAsIkJvdHRvbSI6MH0sIkJhY2tncm91bmQiOnsiJHJlZiI6IjExOCJ9LCJJc1Zpc2libGUiOnRydWUsIldpZHRoIjowLjAsIkhlaWdodCI6MC4wLCJCb3JkZXJTdHlsZSI6eyIkaWQiOiI1NzkiLCJMaW5lQ29sb3IiOm51bGwsIkxpbmVXZWlnaHQiOjAuMCwiTGluZVR5cGUiOjAsIlBhcmVudFN0eWxlIjpudWxsfSwiUGFyZW50U3R5bGUiOm51bGx9LCJEYXRlU3R5bGUiOnsiJGlkIjoiNTgwIiwiRm9udFNldHRpbmdzIjp7IiRpZCI6IjU4MSIsIkZvbnRTaXplIjo3LCJGb250TmFtZSI6IkNhbGlicmkiLCJJc0JvbGQiOmZhbHNlLCJJc0l0YWxpYyI6ZmFsc2UsIklzVW5kZXJsaW5lZCI6ZmFsc2UsIlBhcmVudFN0eWxlIjpudWxsfSwiQXV0b1NpemUiOjIsIkZvcmVncm91bmQiOnsiJGlkIjoiNTgyIiwiQ29sb3IiOnsiJHJlZiI6IjEyMiJ9fSwiTWF4V2lkdGgiOjQ4LjAsIk1heEhlaWdodCI6IkluZmluaXR5IiwiU21hcnRGb3JlZ3JvdW5kSXNBY3RpdmUiOmZhbHNlLCJIb3Jpem9udGFsQWxpZ25tZW50IjowLCJWZXJ0aWNhbEFsaWdubWVudCI6MCwiU21hcnRGb3JlZ3JvdW5kIjpudWxsLCJCYWNrZ3JvdW5kRmlsbFR5cGUiOjAsIk1hcmdpbiI6eyIkaWQiOiI1ODMiLCJUb3AiOjAsIkxlZnQiOjAsIlJpZ2h0IjowLCJCb3R0b20iOjB9LCJQYWRkaW5nIjp7IiRpZCI6IjU4NCIsIlRvcCI6MCwiTGVmdCI6MCwiUmlnaHQiOjAsIkJvdHRvbSI6MH0sIkJhY2tncm91bmQiOnsiJHJlZiI6IjEyNSJ9LCJJc1Zpc2libGUiOnRydWUsIldpZHRoIjowLjAsIkhlaWdodCI6MC4wLCJCb3JkZXJTdHlsZSI6eyIkaWQiOiI1ODUiLCJMaW5lQ29sb3IiOm51bGwsIkxpbmVXZWlnaHQiOjAuMCwiTGluZVR5cGUiOjAsIlBhcmVudFN0eWxlIjpudWxsfSwiUGFyZW50U3R5bGUiOm51bGx9LCJEYXRlRm9ybWF0Ijp7IiRpZCI6IjU4Ni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MiwiU21hcnREdXJhdGlvbkFjdGl2YXRlZCI6ZmFsc2UsIkRhdGVGb3JtYXQiOnsiJHJlZiI6IjU4NiJ9LCJJZCI6IjNjN2Q2NzY5LThhNTMtNDNiMC05M2NlLTk5ZWNiMjFlOTBjYyIsIkltcG9ydElkIjoiMSIsIlRpdGxlIjoiU2NyaXB0IHJldmlldyIsIk5vdGUiOm51bGwsIkh5cGVybGluayI6bnVsbCwiSXNDaGFuZ2VkIjpmYWxzZSwiSXNOZXciOmZhbHNlfSx7IiRpZCI6IjU4NyIsIkdyb3VwTmFtZSI6bnVsbCwiU3RhcnREYXRlIjoiMjAxOS0wOC0wMVQwMDowMDowMFoiLCJFbmREYXRlIjoiMjAxOS0wOC0xMlQyMzo1OTowMFoiLCJQZXJjZW50YWdlQ29tcGxldGUiOm51bGwsIlN0eWxlIjp7IiRpZCI6IjU4OCIsIlNoYXBlIjoxLCJTaGFwZVRoaWNrbmVzcyI6MywiRHVyYXRpb25Gb3JtYXQiOjAsIkluY2x1ZGVOb25Xb3JraW5nRGF5c0luRHVyYXRpb24iOmZhbHNlLCJQZXJjZW50YWdlQ29tcGxldGVTdHlsZSI6eyIkaWQiOiI1ODkiLCJGb250U2V0dGluZ3MiOnsiJGlkIjoiNTkwIiwiRm9udFNpemUiOjEwLCJGb250TmFtZSI6IkNhbGlicmkiLCJJc0JvbGQiOmZhbHNlLCJJc0l0YWxpYyI6ZmFsc2UsIklzVW5kZXJsaW5lZCI6ZmFsc2UsIlBhcmVudFN0eWxlIjpudWxsfSwiQXV0b1NpemUiOjAsIkZvcmVncm91bmQiOnsiJGlkIjoiNTkxIiwiQ29sb3IiOnsiJGlkIjoiNTkyIiwiQSI6MjU1LCJSIjoxOTIsIkciOjgwLCJCIjo3N319LCJNYXhXaWR0aCI6MjAwLjAsIk1heEhlaWdodCI6IkluZmluaXR5IiwiU21hcnRGb3JlZ3JvdW5kSXNBY3RpdmUiOmZhbHNlLCJIb3Jpem9udGFsQWxpZ25tZW50IjowLCJWZXJ0aWNhbEFsaWdubWVudCI6MCwiU21hcnRGb3JlZ3JvdW5kIjpudWxsLCJCYWNrZ3JvdW5kRmlsbFR5cGUiOjAsIk1hcmdpbiI6eyIkaWQiOiI1OTMiLCJUb3AiOjAsIkxlZnQiOjAsIlJpZ2h0IjowLCJCb3R0b20iOjB9LCJQYWRkaW5nIjp7IiRpZCI6IjU5NCIsIlRvcCI6MCwiTGVmdCI6MCwiUmlnaHQiOjAsIkJvdHRvbSI6MH0sIkJhY2tncm91bmQiOnsiJHJlZiI6IjkwIn0sIklzVmlzaWJsZSI6dHJ1ZSwiV2lkdGgiOjAuMCwiSGVpZ2h0IjowLjAsIkJvcmRlclN0eWxlIjp7IiRpZCI6IjU5NSIsIkxpbmVDb2xvciI6bnVsbCwiTGluZVdlaWdodCI6MC4wLCJMaW5lVHlwZSI6MCwiUGFyZW50U3R5bGUiOm51bGx9LCJQYXJlbnRTdHlsZSI6bnVsbH0sIkR1cmF0aW9uU3R5bGUiOnsiJGlkIjoiNTk2IiwiRm9udFNldHRpbmdzIjp7IiRpZCI6IjU5NyIsIkZvbnRTaXplIjoxMCwiRm9udE5hbWUiOiJDYWxpYnJpIiwiSXNCb2xkIjpmYWxzZSwiSXNJdGFsaWMiOmZhbHNlLCJJc1VuZGVybGluZWQiOmZhbHNlLCJQYXJlbnRTdHlsZSI6bnVsbH0sIkF1dG9TaXplIjowLCJGb3JlZ3JvdW5kIjp7IiRpZCI6IjU5OCIsIkNvbG9yIjp7IiRyZWYiOiI5NCJ9fSwiTWF4V2lkdGgiOjIwMC4wLCJNYXhIZWlnaHQiOiJJbmZpbml0eSIsIlNtYXJ0Rm9yZWdyb3VuZElzQWN0aXZlIjpmYWxzZSwiSG9yaXpvbnRhbEFsaWdubWVudCI6MCwiVmVydGljYWxBbGlnbm1lbnQiOjAsIlNtYXJ0Rm9yZWdyb3VuZCI6bnVsbCwiQmFja2dyb3VuZEZpbGxUeXBlIjowLCJNYXJnaW4iOnsiJGlkIjoiNTk5IiwiVG9wIjowLCJMZWZ0IjowLCJSaWdodCI6MCwiQm90dG9tIjowfSwiUGFkZGluZyI6eyIkaWQiOiI2MDAiLCJUb3AiOjAsIkxlZnQiOjAsIlJpZ2h0IjowLCJCb3R0b20iOjB9LCJCYWNrZ3JvdW5kIjp7IiRyZWYiOiI5NyJ9LCJJc1Zpc2libGUiOnRydWUsIldpZHRoIjowLjAsIkhlaWdodCI6MC4wLCJCb3JkZXJTdHlsZSI6eyIkaWQiOiI2MDEiLCJMaW5lQ29sb3IiOm51bGwsIkxpbmVXZWlnaHQiOjAuMCwiTGluZVR5cGUiOjAsIlBhcmVudFN0eWxlIjpudWxsfSwiUGFyZW50U3R5bGUiOm51bGx9LCJIb3Jpem9udGFsQ29ubmVjdG9yU3R5bGUiOnsiJGlkIjoiNjAyIiwiTGluZUNvbG9yIjp7IiRyZWYiOiI5OSJ9LCJMaW5lV2VpZ2h0IjoxLjAsIkxpbmVUeXBlIjowLCJQYXJlbnRTdHlsZSI6bnVsbH0sIlZlcnRpY2FsQ29ubmVjdG9yU3R5bGUiOnsiJGlkIjoiNjAzIiwiTGluZUNvbG9yIjp7IiRyZWYiOiIxMDIifSwiTGluZVdlaWdodCI6MC4wLCJMaW5lVHlwZSI6MCwiUGFyZW50U3R5bGUiOm51bGx9LCJNYXJnaW4iOm51bGwsIlN0YXJ0RGF0ZVBvc2l0aW9uIjo0LCJFbmREYXRlUG9zaXRpb24iOjQsIkRhdGVJc1Zpc2libGUiOnRydWUsIlRpdGxlUG9zaXRpb24iOjUsIkR1cmF0aW9uUG9zaXRpb24iOjYsIlBlcmNlbnRhZ2VDb21wbGV0ZWRQb3NpdGlvbiI6NiwiU3BhY2luZyI6NSwiSXNCZWxvd1RpbWViYW5kIjpmYWxzZSwiUGVyY2VudGFnZUNvbXBsZXRlU2hhcGVPcGFjaXR5IjozNSwiU2hhcGVTdHlsZSI6eyIkaWQiOiI2MDQiLCJNYXJnaW4iOnsiJGlkIjoiNjA1IiwiVG9wIjowLCJMZWZ0Ijo0LCJSaWdodCI6NCwiQm90dG9tIjowfSwiUGFkZGluZyI6eyIkaWQiOiI2MDYiLCJUb3AiOjAsIkxlZnQiOjAsIlJpZ2h0IjowLCJCb3R0b20iOjB9LCJCYWNrZ3JvdW5kIjp7IiRpZCI6IjYwNyIsIkNvbG9yIjp7IiRpZCI6IjYwOCIsIkEiOjI1NSwiUiI6OTAsIkciOjAsIkIiOjB9fSwiSXNWaXNpYmxlIjp0cnVlLCJXaWR0aCI6MC4wLCJIZWlnaHQiOjcuNSwiQm9yZGVyU3R5bGUiOnsiJGlkIjoiNjA5IiwiTGluZUNvbG9yIjp7IiRyZWYiOiIxMTAifSwiTGluZVdlaWdodCI6MC4wLCJMaW5lVHlwZSI6MCwiUGFyZW50U3R5bGUiOm51bGx9LCJQYXJlbnRTdHlsZSI6bnVsbH0sIlRpdGxlU3R5bGUiOnsiJGlkIjoiNjEwIiwiRm9udFNldHRpbmdzIjp7IiRpZCI6IjYxMSIsIkZvbnRTaXplIjo5LCJGb250TmFtZSI6IkNhbGlicmkiLCJJc0JvbGQiOmZhbHNlLCJJc0l0YWxpYyI6ZmFsc2UsIklzVW5kZXJsaW5lZCI6ZmFsc2UsIlBhcmVudFN0eWxlIjpudWxsfSwiQXV0b1NpemUiOjIsIkZvcmVncm91bmQiOnsiJGlkIjoiNjEyIiwiQ29sb3IiOnsiJGlkIjoiNjEzIiwiQSI6MjU1LCJSIjowLCJHIjowLCJCIjowfX0sIk1heFdpZHRoIjo0Mi43NSwiTWF4SGVpZ2h0IjoiSW5maW5pdHkiLCJTbWFydEZvcmVncm91bmRJc0FjdGl2ZSI6ZmFsc2UsIkhvcml6b250YWxBbGlnbm1lbnQiOjAsIlZlcnRpY2FsQWxpZ25tZW50IjowLCJTbWFydEZvcmVncm91bmQiOm51bGwsIkJhY2tncm91bmRGaWxsVHlwZSI6MCwiTWFyZ2luIjp7IiRpZCI6IjYxNCIsIlRvcCI6MCwiTGVmdCI6MCwiUmlnaHQiOjAsIkJvdHRvbSI6MH0sIlBhZGRpbmciOnsiJGlkIjoiNjE1IiwiVG9wIjowLCJMZWZ0IjowLCJSaWdodCI6MCwiQm90dG9tIjowfSwiQmFja2dyb3VuZCI6eyIkcmVmIjoiMTE4In0sIklzVmlzaWJsZSI6dHJ1ZSwiV2lkdGgiOjAuMCwiSGVpZ2h0IjowLjAsIkJvcmRlclN0eWxlIjp7IiRpZCI6IjYxNiIsIkxpbmVDb2xvciI6bnVsbCwiTGluZVdlaWdodCI6MC4wLCJMaW5lVHlwZSI6MCwiUGFyZW50U3R5bGUiOm51bGx9LCJQYXJlbnRTdHlsZSI6bnVsbH0sIkRhdGVTdHlsZSI6eyIkaWQiOiI2MTciLCJGb250U2V0dGluZ3MiOnsiJGlkIjoiNjE4IiwiRm9udFNpemUiOjcsIkZvbnROYW1lIjoiQ2FsaWJyaSIsIklzQm9sZCI6ZmFsc2UsIklzSXRhbGljIjpmYWxzZSwiSXNVbmRlcmxpbmVkIjpmYWxzZSwiUGFyZW50U3R5bGUiOm51bGx9LCJBdXRvU2l6ZSI6MiwiRm9yZWdyb3VuZCI6eyIkaWQiOiI2MTkiLCJDb2xvciI6eyIkcmVmIjoiMTIyIn19LCJNYXhXaWR0aCI6NDQuMjUsIk1heEhlaWdodCI6IkluZmluaXR5IiwiU21hcnRGb3JlZ3JvdW5kSXNBY3RpdmUiOmZhbHNlLCJIb3Jpem9udGFsQWxpZ25tZW50IjowLCJWZXJ0aWNhbEFsaWdubWVudCI6MCwiU21hcnRGb3JlZ3JvdW5kIjpudWxsLCJCYWNrZ3JvdW5kRmlsbFR5cGUiOjAsIk1hcmdpbiI6eyIkaWQiOiI2MjAiLCJUb3AiOjAsIkxlZnQiOjAsIlJpZ2h0IjowLCJCb3R0b20iOjB9LCJQYWRkaW5nIjp7IiRpZCI6IjYyMSIsIlRvcCI6MCwiTGVmdCI6MCwiUmlnaHQiOjAsIkJvdHRvbSI6MH0sIkJhY2tncm91bmQiOnsiJHJlZiI6IjEyNSJ9LCJJc1Zpc2libGUiOnRydWUsIldpZHRoIjowLjAsIkhlaWdodCI6MC4wLCJCb3JkZXJTdHlsZSI6eyIkaWQiOiI2MjIiLCJMaW5lQ29sb3IiOm51bGwsIkxpbmVXZWlnaHQiOjAuMCwiTGluZVR5cGUiOjAsIlBhcmVudFN0eWxlIjpudWxsfSwiUGFyZW50U3R5bGUiOm51bGx9LCJEYXRlRm9ybWF0Ijp7IiRpZCI6IjYyMy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MywiU21hcnREdXJhdGlvbkFjdGl2YXRlZCI6ZmFsc2UsIkRhdGVGb3JtYXQiOnsiJHJlZiI6IjYyMyJ9LCJJZCI6IjQ5M2U0NTQ1LWJmMmUtNGE3Ny1hN2NmLWUwNDU5ZjVkZDFjZSIsIkltcG9ydElkIjoiMSIsIlRpdGxlIjoiV3JpdGUgc2NyaXB0IiwiTm90ZSI6bnVsbCwiSHlwZXJsaW5rIjpudWxsLCJJc0NoYW5nZWQiOmZhbHNlLCJJc05ldyI6ZmFsc2V9LHsiJGlkIjoiNjI0IiwiR3JvdXBOYW1lIjpudWxsLCJTdGFydERhdGUiOiIyMDE5LTA3LTE2VDAwOjAwOjAwWiIsIkVuZERhdGUiOiIyMDE5LTA3LTI4VDIzOjU5OjAwWiIsIlBlcmNlbnRhZ2VDb21wbGV0ZSI6bnVsbCwiU3R5bGUiOnsiJGlkIjoiNjI1IiwiU2hhcGUiOjEsIlNoYXBlVGhpY2tuZXNzIjozLCJEdXJhdGlvbkZvcm1hdCI6MCwiSW5jbHVkZU5vbldvcmtpbmdEYXlzSW5EdXJhdGlvbiI6ZmFsc2UsIlBlcmNlbnRhZ2VDb21wbGV0ZVN0eWxlIjp7IiRpZCI6IjYyNiIsIkZvbnRTZXR0aW5ncyI6eyIkaWQiOiI2MjciLCJGb250U2l6ZSI6MTAsIkZvbnROYW1lIjoiQ2FsaWJyaSIsIklzQm9sZCI6ZmFsc2UsIklzSXRhbGljIjpmYWxzZSwiSXNVbmRlcmxpbmVkIjpmYWxzZSwiUGFyZW50U3R5bGUiOm51bGx9LCJBdXRvU2l6ZSI6MCwiRm9yZWdyb3VuZCI6eyIkaWQiOiI2MjgiLCJDb2xvciI6eyIkaWQiOiI2MjkiLCJBIjoyNTUsIlIiOjE5MiwiRyI6ODAsIkIiOjc3fX0sIk1heFdpZHRoIjoyMDAuMCwiTWF4SGVpZ2h0IjoiSW5maW5pdHkiLCJTbWFydEZvcmVncm91bmRJc0FjdGl2ZSI6ZmFsc2UsIkhvcml6b250YWxBbGlnbm1lbnQiOjAsIlZlcnRpY2FsQWxpZ25tZW50IjowLCJTbWFydEZvcmVncm91bmQiOm51bGwsIkJhY2tncm91bmRGaWxsVHlwZSI6MCwiTWFyZ2luIjp7IiRpZCI6IjYzMCIsIlRvcCI6MCwiTGVmdCI6MCwiUmlnaHQiOjAsIkJvdHRvbSI6MH0sIlBhZGRpbmciOnsiJGlkIjoiNjMxIiwiVG9wIjowLCJMZWZ0IjowLCJSaWdodCI6MCwiQm90dG9tIjowfSwiQmFja2dyb3VuZCI6eyIkcmVmIjoiOTAifSwiSXNWaXNpYmxlIjp0cnVlLCJXaWR0aCI6MC4wLCJIZWlnaHQiOjAuMCwiQm9yZGVyU3R5bGUiOnsiJGlkIjoiNjMyIiwiTGluZUNvbG9yIjpudWxsLCJMaW5lV2VpZ2h0IjowLjAsIkxpbmVUeXBlIjowLCJQYXJlbnRTdHlsZSI6bnVsbH0sIlBhcmVudFN0eWxlIjpudWxsfSwiRHVyYXRpb25TdHlsZSI6eyIkaWQiOiI2MzMiLCJGb250U2V0dGluZ3MiOnsiJGlkIjoiNjM0IiwiRm9udFNpemUiOjEwLCJGb250TmFtZSI6IkNhbGlicmkiLCJJc0JvbGQiOmZhbHNlLCJJc0l0YWxpYyI6ZmFsc2UsIklzVW5kZXJsaW5lZCI6ZmFsc2UsIlBhcmVudFN0eWxlIjpudWxsfSwiQXV0b1NpemUiOjAsIkZvcmVncm91bmQiOnsiJGlkIjoiNjM1IiwiQ29sb3IiOnsiJHJlZiI6Ijk0In19LCJNYXhXaWR0aCI6MjAwLjAsIk1heEhlaWdodCI6IkluZmluaXR5IiwiU21hcnRGb3JlZ3JvdW5kSXNBY3RpdmUiOmZhbHNlLCJIb3Jpem9udGFsQWxpZ25tZW50IjowLCJWZXJ0aWNhbEFsaWdubWVudCI6MCwiU21hcnRGb3JlZ3JvdW5kIjpudWxsLCJCYWNrZ3JvdW5kRmlsbFR5cGUiOjAsIk1hcmdpbiI6eyIkaWQiOiI2MzYiLCJUb3AiOjAsIkxlZnQiOjAsIlJpZ2h0IjowLCJCb3R0b20iOjB9LCJQYWRkaW5nIjp7IiRpZCI6IjYzNyIsIlRvcCI6MCwiTGVmdCI6MCwiUmlnaHQiOjAsIkJvdHRvbSI6MH0sIkJhY2tncm91bmQiOnsiJHJlZiI6Ijk3In0sIklzVmlzaWJsZSI6dHJ1ZSwiV2lkdGgiOjAuMCwiSGVpZ2h0IjowLjAsIkJvcmRlclN0eWxlIjp7IiRpZCI6IjYzOCIsIkxpbmVDb2xvciI6bnVsbCwiTGluZVdlaWdodCI6MC4wLCJMaW5lVHlwZSI6MCwiUGFyZW50U3R5bGUiOm51bGx9LCJQYXJlbnRTdHlsZSI6bnVsbH0sIkhvcml6b250YWxDb25uZWN0b3JTdHlsZSI6eyIkaWQiOiI2MzkiLCJMaW5lQ29sb3IiOnsiJHJlZiI6Ijk5In0sIkxpbmVXZWlnaHQiOjEuMCwiTGluZVR5cGUiOjAsIlBhcmVudFN0eWxlIjpudWxsfSwiVmVydGljYWxDb25uZWN0b3JTdHlsZSI6eyIkaWQiOiI2NDAiLCJMaW5lQ29sb3IiOnsiJHJlZiI6IjEwMiJ9LCJMaW5lV2VpZ2h0IjowLjAsIkxpbmVUeXBlIjowLCJQYXJlbnRTdHlsZSI6bnVsbH0sIk1hcmdpbiI6bnVsbCwiU3RhcnREYXRlUG9zaXRpb24iOjQsIkVuZERhdGVQb3NpdGlvbiI6NCwiRGF0ZUlzVmlzaWJsZSI6dHJ1ZSwiVGl0bGVQb3NpdGlvbiI6NSwiRHVyYXRpb25Qb3NpdGlvbiI6NiwiUGVyY2VudGFnZUNvbXBsZXRlZFBvc2l0aW9uIjo2LCJTcGFjaW5nIjo1LCJJc0JlbG93VGltZWJhbmQiOmZhbHNlLCJQZXJjZW50YWdlQ29tcGxldGVTaGFwZU9wYWNpdHkiOjM1LCJTaGFwZVN0eWxlIjp7IiRpZCI6IjY0MSIsIk1hcmdpbiI6eyIkaWQiOiI2NDIiLCJUb3AiOjAsIkxlZnQiOjQsIlJpZ2h0Ijo0LCJCb3R0b20iOjB9LCJQYWRkaW5nIjp7IiRpZCI6IjY0MyIsIlRvcCI6MCwiTGVmdCI6MCwiUmlnaHQiOjAsIkJvdHRvbSI6MH0sIkJhY2tncm91bmQiOnsiJGlkIjoiNjQ0IiwiQ29sb3IiOnsiJGlkIjoiNjQ1IiwiQSI6MjU1LCJSIjoxMzQsIkciOjM1LCJCIjozNH19LCJJc1Zpc2libGUiOnRydWUsIldpZHRoIjowLjAsIkhlaWdodCI6Ny41LCJCb3JkZXJTdHlsZSI6eyIkaWQiOiI2NDYiLCJMaW5lQ29sb3IiOnsiJHJlZiI6IjExMCJ9LCJMaW5lV2VpZ2h0IjowLjAsIkxpbmVUeXBlIjowLCJQYXJlbnRTdHlsZSI6bnVsbH0sIlBhcmVudFN0eWxlIjpudWxsfSwiVGl0bGVTdHlsZSI6eyIkaWQiOiI2NDciLCJGb250U2V0dGluZ3MiOnsiJGlkIjoiNjQ4IiwiRm9udFNpemUiOjksIkZvbnROYW1lIjoiQ2FsaWJyaSIsIklzQm9sZCI6ZmFsc2UsIklzSXRhbGljIjpmYWxzZSwiSXNVbmRlcmxpbmVkIjpmYWxzZSwiUGFyZW50U3R5bGUiOm51bGx9LCJBdXRvU2l6ZSI6MiwiRm9yZWdyb3VuZCI6eyIkaWQiOiI2NDkiLCJDb2xvciI6eyIkaWQiOiI2NTAiLCJBIjoyNTUsIlIiOjAsIkciOjAsIkIiOjB9fSwiTWF4V2lkdGgiOjQyLjAsIk1heEhlaWdodCI6IkluZmluaXR5IiwiU21hcnRGb3JlZ3JvdW5kSXNBY3RpdmUiOmZhbHNlLCJIb3Jpem9udGFsQWxpZ25tZW50IjowLCJWZXJ0aWNhbEFsaWdubWVudCI6MCwiU21hcnRGb3JlZ3JvdW5kIjpudWxsLCJCYWNrZ3JvdW5kRmlsbFR5cGUiOjAsIk1hcmdpbiI6eyIkaWQiOiI2NTEiLCJUb3AiOjAsIkxlZnQiOjAsIlJpZ2h0IjowLCJCb3R0b20iOjB9LCJQYWRkaW5nIjp7IiRpZCI6IjY1MiIsIlRvcCI6MCwiTGVmdCI6MCwiUmlnaHQiOjAsIkJvdHRvbSI6MH0sIkJhY2tncm91bmQiOnsiJHJlZiI6IjExOCJ9LCJJc1Zpc2libGUiOnRydWUsIldpZHRoIjowLjAsIkhlaWdodCI6MC4wLCJCb3JkZXJTdHlsZSI6eyIkaWQiOiI2NTMiLCJMaW5lQ29sb3IiOm51bGwsIkxpbmVXZWlnaHQiOjAuMCwiTGluZVR5cGUiOjAsIlBhcmVudFN0eWxlIjpudWxsfSwiUGFyZW50U3R5bGUiOm51bGx9LCJEYXRlU3R5bGUiOnsiJGlkIjoiNjU0IiwiRm9udFNldHRpbmdzIjp7IiRpZCI6IjY1NSIsIkZvbnRTaXplIjo3LCJGb250TmFtZSI6IkNhbGlicmkiLCJJc0JvbGQiOmZhbHNlLCJJc0l0YWxpYyI6ZmFsc2UsIklzVW5kZXJsaW5lZCI6ZmFsc2UsIlBhcmVudFN0eWxlIjpudWxsfSwiQXV0b1NpemUiOjIsIkZvcmVncm91bmQiOnsiJGlkIjoiNjU2IiwiQ29sb3IiOnsiJGlkIjoiNjU3IiwiQSI6MjU1LCJSIjo2OCwiRyI6ODQsIkIiOjEwNn19LCJNYXhXaWR0aCI6NDAuNSwiTWF4SGVpZ2h0IjoiSW5maW5pdHkiLCJTbWFydEZvcmVncm91bmRJc0FjdGl2ZSI6ZmFsc2UsIkhvcml6b250YWxBbGlnbm1lbnQiOjAsIlZlcnRpY2FsQWxpZ25tZW50IjowLCJTbWFydEZvcmVncm91bmQiOm51bGwsIkJhY2tncm91bmRGaWxsVHlwZSI6MCwiTWFyZ2luIjp7IiRpZCI6IjY1OCIsIlRvcCI6MCwiTGVmdCI6MCwiUmlnaHQiOjAsIkJvdHRvbSI6MH0sIlBhZGRpbmciOnsiJGlkIjoiNjU5IiwiVG9wIjowLCJMZWZ0IjowLCJSaWdodCI6MCwiQm90dG9tIjowfSwiQmFja2dyb3VuZCI6eyIkcmVmIjoiMTI1In0sIklzVmlzaWJsZSI6dHJ1ZSwiV2lkdGgiOjAuMCwiSGVpZ2h0IjowLjAsIkJvcmRlclN0eWxlIjp7IiRpZCI6IjY2MCIsIkxpbmVDb2xvciI6bnVsbCwiTGluZVdlaWdodCI6MC4wLCJMaW5lVHlwZSI6MCwiUGFyZW50U3R5bGUiOm51bGx9LCJQYXJlbnRTdHlsZSI6bnVsbH0sIkRhdGVGb3JtYXQiOnsiJGlkIjoiNjYx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E1LCJTbWFydER1cmF0aW9uQWN0aXZhdGVkIjpmYWxzZSwiRGF0ZUZvcm1hdCI6eyIkcmVmIjoiNjYxIn0sIklkIjoiMzdjYTE4MTktYmMzNC00MDIwLWJkNmYtMTEzNzkwN2FjNDBkIiwiSW1wb3J0SWQiOiIxIiwiVGl0bGUiOiJQbGFuIGNvdXJzZSIsIk5vdGUiOm51bGwsIkh5cGVybGluayI6bnVsbCwiSXNDaGFuZ2VkIjpmYWxzZSwiSXNOZXciOmZhbHNlfSx7IiRpZCI6IjY2MiIsIkdyb3VwTmFtZSI6bnVsbCwiU3RhcnREYXRlIjoiMjAxOS0wNy0xNFQwMDowMDowMFoiLCJFbmREYXRlIjoiMjAxOS0wNy0xNVQyMzo1OTowMFoiLCJQZXJjZW50YWdlQ29tcGxldGUiOm51bGwsIlN0eWxlIjp7IiRpZCI6IjY2MyIsIlNoYXBlIjoyLCJTaGFwZVRoaWNrbmVzcyI6MywiRHVyYXRpb25Gb3JtYXQiOjAsIkluY2x1ZGVOb25Xb3JraW5nRGF5c0luRHVyYXRpb24iOmZhbHNlLCJQZXJjZW50YWdlQ29tcGxldGVTdHlsZSI6eyIkaWQiOiI2NjQiLCJGb250U2V0dGluZ3MiOnsiJGlkIjoiNjY1IiwiRm9udFNpemUiOjEwLCJGb250TmFtZSI6IkNhbGlicmkiLCJJc0JvbGQiOmZhbHNlLCJJc0l0YWxpYyI6ZmFsc2UsIklzVW5kZXJsaW5lZCI6ZmFsc2UsIlBhcmVudFN0eWxlIjpudWxsfSwiQXV0b1NpemUiOjAsIkZvcmVncm91bmQiOnsiJGlkIjoiNjY2IiwiQ29sb3IiOnsiJGlkIjoiNjY3IiwiQSI6MjU1LCJSIjoyMzcsIkciOjEyNSwiQiI6NDl9fSwiTWF4V2lkdGgiOjIwMC4wLCJNYXhIZWlnaHQiOiJJbmZpbml0eSIsIlNtYXJ0Rm9yZWdyb3VuZElzQWN0aXZlIjpmYWxzZSwiSG9yaXpvbnRhbEFsaWdubWVudCI6MCwiVmVydGljYWxBbGlnbm1lbnQiOjAsIlNtYXJ0Rm9yZWdyb3VuZCI6bnVsbCwiQmFja2dyb3VuZEZpbGxUeXBlIjowLCJNYXJnaW4iOnsiJGlkIjoiNjY4IiwiVG9wIjowLCJMZWZ0IjowLCJSaWdodCI6MCwiQm90dG9tIjowfSwiUGFkZGluZyI6eyIkaWQiOiI2NjkiLCJUb3AiOjAsIkxlZnQiOjAsIlJpZ2h0IjowLCJCb3R0b20iOjB9LCJCYWNrZ3JvdW5kIjp7IiRyZWYiOiI5MCJ9LCJJc1Zpc2libGUiOnRydWUsIldpZHRoIjowLjAsIkhlaWdodCI6MC4wLCJCb3JkZXJTdHlsZSI6eyIkaWQiOiI2NzAiLCJMaW5lQ29sb3IiOm51bGwsIkxpbmVXZWlnaHQiOjAuMCwiTGluZVR5cGUiOjAsIlBhcmVudFN0eWxlIjpudWxsfSwiUGFyZW50U3R5bGUiOm51bGx9LCJEdXJhdGlvblN0eWxlIjp7IiRpZCI6IjY3MSIsIkZvbnRTZXR0aW5ncyI6eyIkaWQiOiI2NzIiLCJGb250U2l6ZSI6MTAsIkZvbnROYW1lIjoiQ2FsaWJyaSIsIklzQm9sZCI6ZmFsc2UsIklzSXRhbGljIjpmYWxzZSwiSXNVbmRlcmxpbmVkIjpmYWxzZSwiUGFyZW50U3R5bGUiOm51bGx9LCJBdXRvU2l6ZSI6MCwiRm9yZWdyb3VuZCI6eyIkaWQiOiI2NzMiLCJDb2xvciI6eyIkcmVmIjoiOTQifX0sIk1heFdpZHRoIjoyMDAuMCwiTWF4SGVpZ2h0IjoiSW5maW5pdHkiLCJTbWFydEZvcmVncm91bmRJc0FjdGl2ZSI6ZmFsc2UsIkhvcml6b250YWxBbGlnbm1lbnQiOjAsIlZlcnRpY2FsQWxpZ25tZW50IjowLCJTbWFydEZvcmVncm91bmQiOm51bGwsIkJhY2tncm91bmRGaWxsVHlwZSI6MCwiTWFyZ2luIjp7IiRpZCI6IjY3NCIsIlRvcCI6MCwiTGVmdCI6MCwiUmlnaHQiOjAsIkJvdHRvbSI6MH0sIlBhZGRpbmciOnsiJGlkIjoiNjc1IiwiVG9wIjowLCJMZWZ0IjowLCJSaWdodCI6MCwiQm90dG9tIjowfSwiQmFja2dyb3VuZCI6eyIkcmVmIjoiOTcifSwiSXNWaXNpYmxlIjp0cnVlLCJXaWR0aCI6MC4wLCJIZWlnaHQiOjAuMCwiQm9yZGVyU3R5bGUiOnsiJGlkIjoiNjc2IiwiTGluZUNvbG9yIjpudWxsLCJMaW5lV2VpZ2h0IjowLjAsIkxpbmVUeXBlIjowLCJQYXJlbnRTdHlsZSI6bnVsbH0sIlBhcmVudFN0eWxlIjpudWxsfSwiSG9yaXpvbnRhbENvbm5lY3RvclN0eWxlIjp7IiRpZCI6IjY3NyIsIkxpbmVDb2xvciI6eyIkaWQiOiI2NzgiLCIkdHlwZSI6Ik5MUkUuQ29tbW9uLkRvbS5Tb2xpZENvbG9yQnJ1c2gsIE5MUkUuQ29tbW9uIiwiQ29sb3IiOnsiJGlkIjoiNjc5IiwiQSI6MjU1LCJSIjo3NSwiRyI6MTg5LCJCIjoxNzN9fSwiTGluZVdlaWdodCI6MS4wLCJMaW5lVHlwZSI6MCwiUGFyZW50U3R5bGUiOm51bGx9LCJWZXJ0aWNhbENvbm5lY3RvclN0eWxlIjp7IiRpZCI6IjY4MCIsIkxpbmVDb2xvciI6eyIkaWQiOiI2ODEiLCIkdHlwZSI6Ik5MUkUuQ29tbW9uLkRvbS5Tb2xpZENvbG9yQnJ1c2gsIE5MUkUuQ29tbW9uIiwiQ29sb3IiOnsiJGlkIjoiNjgyIiwiQSI6MjU1LCJSIjo3NSwiRyI6MTg5LCJCIjoxNzN9fSwiTGluZVdlaWdodCI6MS4wLCJMaW5lVHlwZSI6MCwiUGFyZW50U3R5bGUiOm51bGx9LCJNYXJnaW4iOm51bGwsIlN0YXJ0RGF0ZVBvc2l0aW9uIjo0LCJFbmREYXRlUG9zaXRpb24iOjQsIkRhdGVJc1Zpc2libGUiOnRydWUsIlRpdGxlUG9zaXRpb24iOjUsIkR1cmF0aW9uUG9zaXRpb24iOjYsIlBlcmNlbnRhZ2VDb21wbGV0ZWRQb3NpdGlvbiI6NiwiU3BhY2luZyI6NSwiSXNCZWxvd1RpbWViYW5kIjpmYWxzZSwiUGVyY2VudGFnZUNvbXBsZXRlU2hhcGVPcGFjaXR5IjozNSwiU2hhcGVTdHlsZSI6eyIkaWQiOiI2ODMiLCJNYXJnaW4iOnsiJGlkIjoiNjg0IiwiVG9wIjowLCJMZWZ0Ijo0LCJSaWdodCI6NCwiQm90dG9tIjowfSwiUGFkZGluZyI6eyIkaWQiOiI2ODUiLCJUb3AiOjAsIkxlZnQiOjAsIlJpZ2h0IjowLCJCb3R0b20iOjB9LCJCYWNrZ3JvdW5kIjp7IiRpZCI6IjY4NiIsIkNvbG9yIjp7IiRpZCI6IjY4NyIsIkEiOjI1NSwiUiI6NTYsIkciOjE1NCwiQiI6MTM5fX0sIklzVmlzaWJsZSI6dHJ1ZSwiV2lkdGgiOjAuMCwiSGVpZ2h0Ijo3LjUsIkJvcmRlclN0eWxlIjp7IiRpZCI6IjY4OCIsIkxpbmVDb2xvciI6eyIkaWQiOiI2ODkiLCIkdHlwZSI6Ik5MUkUuQ29tbW9uLkRvbS5Tb2xpZENvbG9yQnJ1c2gsIE5MUkUuQ29tbW9uIiwiQ29sb3IiOnsiJGlkIjoiNjkwIiwiQSI6MjU1LCJSIjo1NiwiRyI6MTU0LCJCIjoxMzl9fSwiTGluZVdlaWdodCI6MS4zMzMzMzMzNywiTGluZVR5cGUiOjAsIlBhcmVudFN0eWxlIjpudWxsfSwiUGFyZW50U3R5bGUiOm51bGx9LCJUaXRsZVN0eWxlIjp7IiRpZCI6IjY5MSIsIkZvbnRTZXR0aW5ncyI6eyIkaWQiOiI2OTIiLCJGb250U2l6ZSI6OSwiRm9udE5hbWUiOiJDYWxpYnJpIiwiSXNCb2xkIjp0cnVlLCJJc0l0YWxpYyI6ZmFsc2UsIklzVW5kZXJsaW5lZCI6ZmFsc2UsIlBhcmVudFN0eWxlIjpudWxsfSwiQXV0b1NpemUiOjIsIkZvcmVncm91bmQiOnsiJGlkIjoiNjkzIiwiQ29sb3IiOnsiJGlkIjoiNjk0IiwiQSI6MjU1LCJSIjo1NiwiRyI6MTU0LCJCIjoxMzl9fSwiTWF4V2lkdGgiOjY2LjAsIk1heEhlaWdodCI6IkluZmluaXR5IiwiU21hcnRGb3JlZ3JvdW5kSXNBY3RpdmUiOmZhbHNlLCJIb3Jpem9udGFsQWxpZ25tZW50IjowLCJWZXJ0aWNhbEFsaWdubWVudCI6MCwiU21hcnRGb3JlZ3JvdW5kIjpudWxsLCJCYWNrZ3JvdW5kRmlsbFR5cGUiOjAsIk1hcmdpbiI6eyIkaWQiOiI2OTUiLCJUb3AiOjAsIkxlZnQiOjAsIlJpZ2h0IjowLCJCb3R0b20iOjB9LCJQYWRkaW5nIjp7IiRpZCI6IjY5NiIsIlRvcCI6MCwiTGVmdCI6MCwiUmlnaHQiOjAsIkJvdHRvbSI6MH0sIkJhY2tncm91bmQiOnsiJHJlZiI6IjExOCJ9LCJJc1Zpc2libGUiOnRydWUsIldpZHRoIjowLjAsIkhlaWdodCI6MC4wLCJCb3JkZXJTdHlsZSI6eyIkaWQiOiI2OTciLCJMaW5lQ29sb3IiOm51bGwsIkxpbmVXZWlnaHQiOjAuMCwiTGluZVR5cGUiOjAsIlBhcmVudFN0eWxlIjpudWxsfSwiUGFyZW50U3R5bGUiOm51bGx9LCJEYXRlU3R5bGUiOnsiJGlkIjoiNjk4IiwiRm9udFNldHRpbmdzIjp7IiRpZCI6IjY5OSIsIkZvbnRTaXplIjo3LCJGb250TmFtZSI6IkNhbGlicmkiLCJJc0JvbGQiOmZhbHNlLCJJc0l0YWxpYyI6ZmFsc2UsIklzVW5kZXJsaW5lZCI6ZmFsc2UsIlBhcmVudFN0eWxlIjpudWxsfSwiQXV0b1NpemUiOjIsIkZvcmVncm91bmQiOnsiJGlkIjoiNzAwIiwiQ29sb3IiOnsiJGlkIjoiNzAxIiwiQSI6MjU1LCJSIjo2OCwiRyI6ODQsIkIiOjEwNn19LCJNYXhXaWR0aCI6NDAuNSwiTWF4SGVpZ2h0IjoiSW5maW5pdHkiLCJTbWFydEZvcmVncm91bmRJc0FjdGl2ZSI6ZmFsc2UsIkhvcml6b250YWxBbGlnbm1lbnQiOjAsIlZlcnRpY2FsQWxpZ25tZW50IjowLCJTbWFydEZvcmVncm91bmQiOm51bGwsIkJhY2tncm91bmRGaWxsVHlwZSI6MCwiTWFyZ2luIjp7IiRpZCI6IjcwMiIsIlRvcCI6MCwiTGVmdCI6MCwiUmlnaHQiOjAsIkJvdHRvbSI6MH0sIlBhZGRpbmciOnsiJGlkIjoiNzAzIiwiVG9wIjowLCJMZWZ0IjowLCJSaWdodCI6MCwiQm90dG9tIjowfSwiQmFja2dyb3VuZCI6eyIkcmVmIjoiMTI1In0sIklzVmlzaWJsZSI6dHJ1ZSwiV2lkdGgiOjAuMCwiSGVpZ2h0IjowLjAsIkJvcmRlclN0eWxlIjp7IiRpZCI6IjcwNCIsIkxpbmVDb2xvciI6bnVsbCwiTGluZVdlaWdodCI6MC4wLCJMaW5lVHlwZSI6MCwiUGFyZW50U3R5bGUiOm51bGx9LCJQYXJlbnRTdHlsZSI6bnVsbH0sIkRhdGVGb3JtYXQiOnsiJGlkIjoiNzA1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E2LCJTbWFydER1cmF0aW9uQWN0aXZhdGVkIjpmYWxzZSwiRGF0ZUZvcm1hdCI6eyIkcmVmIjoiNzA1In0sIklkIjoiNmU5ZTMyMDYtNmQ4MC00NmM2LWJjMGUtYzQ1NmFkY2Q1MWVlIiwiSW1wb3J0SWQiOiIxIiwiVGl0bGUiOiJDb3Vyc2Ugb2JqZWN0aXZlcyIsIk5vdGUiOm51bGwsIkh5cGVybGluayI6bnVsbCwiSXNDaGFuZ2VkIjpmYWxzZSwiSXNOZXciOmZhbHNlfV0sIk1zUHJvamVjdEl0ZW1zVHJlZSI6eyIkaWQiOiI3MDYiLCJSb290Ijp7IkltcG9ydElkIjpudWxsLCJJc0ltcG9ydGVkIjpmYWxzZSwiQ2hpbGRyZW4iOltdfX0sIk1ldGFkYXRhIjp7IiRpZCI6IjcwNyIsIkV4Y2VsU2hlZXROYW1lIjoiU2hlZXQxIiwiSXRlbXNUaXRsZXMiOiJbXCJFc3RhYmxpc2ggY291cnNlIG9iamVjdGl2ZXNcIixcIlBsYW4gY291cnNlXCIsXCJDb3Vyc2UgcGxhbiBhcHByb3ZlZFwiLFwiV3JpdGUgc2NyaXB0XCIsXCJDcmVhdGUgdGVtcGxhdGVzXCIsXCJTY3JpcHQgcmV2aWV3XCIsXCJTY3JpcHQgYXBwcm92ZWRcIixcIkZpbG0gcGxhbm5pbmdcIixcIkNyZWF0ZSB2aWRlbyBmb290YWdlXCIsXCJFZGl0IGZvb3RhZ2VcIixcIlJldmlzZSBjb250ZW50XCIsXCJUcmFuc2xhdGUgY29udGVudFwiLFwiVHJhbnNsYXRpb24gY29tcGxldGVcIixcIlRlc3RpbmdcIixcIkNvbGxlY3QgdGVzdGluZyByZXN1bHRzXCIsXCJDb250ZW50IHJldmlzaW9uICMyXCIsXCJBY2NlcHRhbmNlIHJldmlld1wiLFwiSW50ZWdyYXRpb24gaW50byBsZWFybmluZyBzeXN0ZW1cIixcIkxhdW5jaFwiXSIsIkNvbHVtbnNNYXBwaW5nIjoie1wiJGlkXCI6XCIxXCIsXCJUaXRsZUNvbHVtbk5hbWVcIjpcIkNvbHVtbjFcIixcIlRpdGxlRnJpZW5kbHlDb2x1bW5OYW1lXCI6XCJDb2x1bW4gMVwiLFwiU3RhcnREYXRlQ29sdW1uTmFtZVwiOlwiQ29sdW1uMlwiLFwiU3RhcnREYXRlRnJpZW5kbHlDb2x1bW5OYW1lXCI6XCJDb2x1bW4gMlwiLFwiRW5kRGF0ZUNvbHVtbk5hbWVcIjpcIkNvbHVtbjNcIixcIkVuZERhdGVGcmllbmRseUNvbHVtbk5hbWVcIjpcIkNvbHVtbiAzXCIsXCJQZXJjZW50YWdlQ29sdW1uTmFtZVwiOm51bGwsXCJQZXJjZW50YWdlRnJpZW5kbHlDb2x1bW5OYW1lXCI6bnVsbCxcIk5vdGVDb2x1bW5OYW1lXCI6bnVsbCxcIk5vdGVGcmllbmRseUNvbHVtbk5hbWVcIjpudWxsLFwiSGVhZGVyUm93SW5kZXhcIjpudWxsfSIsIkhlYWRlclJvdyI6bnVsbCwiUmVjZW50Q29sb3JzQ29sbGVjdGlvbiI6IltdIiwiVXBkYXRlU2NhbGVGb3JJbXBvcnRlZFRpbWVsaW5lIjoiRmFsc2UifSwiU2V0dGluZ3MiOnsiJGlkIjoiNzA4IiwiSW1wYU9wdGlvbnMiOnsiJGlkIjoiNzA5IiwiTGVmdFRvUmlnaHQiOmZhbHNlLCJQYXlsb2FkT3B0aW9ucyI6Mn0sIlVzZUNvbXByZXNzaW9uIjpmYWxzZSwiQ29tcHJlc2lvblBlcmNlbnRhZ2UiOjUwLjAsIkluYWN0aXZlSW50ZXJ2YWxXaWR0aFRocmVzaG9sZCI6MzAuMCwiSW5hY3RpdmVJbnRlcnZhbFdpZHRoIjoxLjAsIlNwbGl0VGFza3MiOmZhbHNlLCJVc2VDbHVzdGVyIjpmYWxzZSwiRXBzaWxvbiI6MC4wLCJNaW5Qb2ludHNUb0Zvcm1BQ2x1c3RlciI6MiwiR2VuZXJhdGVJbnZpc2libGVTaGFwZXMiOmZhbHNlLCJTbWFydFRpbWVsaW5lVGFza1BlcmNlbnRhZ2VGaXQiOmZhbHNlfSwiSXNOZXciOmZhbHNlLCJJbXBvcnRUeXBlIjo0LCJGaWxlUGF0aCI6IkM6XFxVc2Vyc1xcYWxhLkFEXFxEcm9wYm94XFxPZmZpY2UgVGltZWxpbmVcXENvbnRlbnQgdXBsaWZ0XFxHYW50dCB0ZW1wbGF0ZSAtIFNpbXBsZSBHYW50dCBjaGFydFxcTmV3IE1pY3Jvc29mdCBFeGNlbCBXb3Jrc2hlZXQueGxzeCIsIlRpbWVDb25maWd1cmF0aW9uIjp7IiRpZCI6IjcxMCIsIlVzZVRpbWUiOmZhbHNlLCJXb3JrRGF5U3RhcnQiOiIwMDowMDowMCIsIldvcmtEYXlFbmQiOiIyMzo1OTowMCJ9LCJMYXN0VXNlZFRlbXBsYXRlSWQiOiJjYzI2Zjg2My0yN2NlLTQ4MGUtYTU4OS1iM2YxMmYyZDZlYjAifQ=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131</Words>
  <Application>Microsoft Office PowerPoint</Application>
  <PresentationFormat>全屏显示(4:3)</PresentationFormat>
  <Paragraphs>57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Calibri</vt:lpstr>
      <vt:lpstr>宋体</vt:lpstr>
      <vt:lpstr>Arial</vt:lpstr>
      <vt:lpstr>Calibri Light</vt:lpstr>
      <vt:lpstr>Segoe UI Light</vt:lpstr>
      <vt:lpstr>Office Theme</vt:lpstr>
      <vt:lpstr>幻灯片 1</vt:lpstr>
      <vt:lpstr>幻灯片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/>
  <cp:revision>2</cp:revision>
  <dcterms:created xsi:type="dcterms:W3CDTF">2018-06-12T12:59:38Z</dcterms:created>
  <dcterms:modified xsi:type="dcterms:W3CDTF">2018-08-25T12:06:36Z</dcterms:modified>
</cp:coreProperties>
</file>