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22.xml" ContentType="application/vnd.openxmlformats-officedocument.presentationml.tags+xml"/>
  <Override PartName="/ppt/tags/tag140.xml" ContentType="application/vnd.openxmlformats-officedocument.presentationml.tags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45.xml" ContentType="application/vnd.openxmlformats-officedocument.presentationml.tags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tags/tag134.xml" ContentType="application/vnd.openxmlformats-officedocument.presentationml.tags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41.xml" ContentType="application/vnd.openxmlformats-officedocument.presentationml.tags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28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tags/tag108.xml" ContentType="application/vnd.openxmlformats-officedocument.presentationml.tags+xml"/>
  <Override PartName="/ppt/tags/tag117.xml" ContentType="application/vnd.openxmlformats-officedocument.presentationml.tags+xml"/>
  <Override PartName="/ppt/tags/tag126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15.xml" ContentType="application/vnd.openxmlformats-officedocument.presentationml.tags+xml"/>
  <Override PartName="/ppt/tags/tag124.xml" ContentType="application/vnd.openxmlformats-officedocument.presentationml.tags+xml"/>
  <Override PartName="/ppt/tags/tag133.xml" ContentType="application/vnd.openxmlformats-officedocument.presentationml.tags+xml"/>
  <Override PartName="/ppt/tags/tag142.xml" ContentType="application/vnd.openxmlformats-officedocument.presentationml.tags+xml"/>
  <Override PartName="/ppt/tags/tag144.xml" ContentType="application/vnd.openxmlformats-officedocument.presentationml.tags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wmf" ContentType="image/x-wmf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7" r:id="rId2"/>
    <p:sldId id="266" r:id="rId3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4BBDAD"/>
    <a:srgbClr val="AD9ACE"/>
    <a:srgbClr val="896FB9"/>
    <a:srgbClr val="8F96AB"/>
    <a:srgbClr val="9AA0B3"/>
    <a:srgbClr val="EECC2D"/>
    <a:srgbClr val="3C3B4C"/>
    <a:srgbClr val="957D5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71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-96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2182C-D8B5-4C41-81D3-4F48E29412AC}" type="datetimeFigureOut">
              <a:rPr lang="en-US"/>
              <a:pPr>
                <a:defRPr/>
              </a:pPr>
              <a:t>8/25/2018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DD4D5-B0CB-4C73-8F5A-EA30812185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B9F59-F7E5-4C24-AF9A-2014AB46703A}" type="datetimeFigureOut">
              <a:rPr lang="en-US"/>
              <a:pPr>
                <a:defRPr/>
              </a:pPr>
              <a:t>8/25/2018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35CC6-2CB9-4F5F-AE5E-DE205A43C8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EAEBF-97B0-48CD-91A2-E5B5B2B8E1DB}" type="datetimeFigureOut">
              <a:rPr lang="en-US"/>
              <a:pPr>
                <a:defRPr/>
              </a:pPr>
              <a:t>8/25/2018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EEBE0-91C9-410C-8532-81926FB961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4814B-F58E-406D-8C58-7987EFB2A6A7}" type="datetimeFigureOut">
              <a:rPr lang="en-US"/>
              <a:pPr>
                <a:defRPr/>
              </a:pPr>
              <a:t>8/25/2018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2D556-21B8-4FAC-97E1-DE4C5DC783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8BEE7-1A02-4B69-975E-38B29C68466F}" type="datetimeFigureOut">
              <a:rPr lang="en-US"/>
              <a:pPr>
                <a:defRPr/>
              </a:pPr>
              <a:t>8/25/2018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C91A7-4E19-4FD3-A148-522E667157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A5BD6-43BA-4EE7-A3FC-BEC7F9B6FF7B}" type="datetimeFigureOut">
              <a:rPr lang="en-US"/>
              <a:pPr>
                <a:defRPr/>
              </a:pPr>
              <a:t>8/25/2018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5951B-B1BD-49B8-BB69-C62D10880E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8059D-C191-452C-BC74-F57E1F99DB98}" type="datetimeFigureOut">
              <a:rPr lang="en-US"/>
              <a:pPr>
                <a:defRPr/>
              </a:pPr>
              <a:t>8/25/2018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18A6-DA1B-4708-9C5F-6418FD65DA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DE741-C7FC-49FB-8BE1-DA3C0FF61A4E}" type="datetimeFigureOut">
              <a:rPr lang="en-US"/>
              <a:pPr>
                <a:defRPr/>
              </a:pPr>
              <a:t>8/25/2018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3AC45-E11E-432E-AA6E-41AC9764A0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E42F4-622D-4EC0-B3F4-34A22B0F2B50}" type="datetimeFigureOut">
              <a:rPr lang="en-US"/>
              <a:pPr>
                <a:defRPr/>
              </a:pPr>
              <a:t>8/25/2018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09262-CD6A-46B4-8947-EF510D76AC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36117-2929-45B0-AF8D-B3C029FF9ED8}" type="datetimeFigureOut">
              <a:rPr lang="en-US"/>
              <a:pPr>
                <a:defRPr/>
              </a:pPr>
              <a:t>8/25/2018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6E1A7-D128-47DD-AB19-448B007012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34952-E97D-4388-A325-784537A7CE49}" type="datetimeFigureOut">
              <a:rPr lang="en-US"/>
              <a:pPr>
                <a:defRPr/>
              </a:pPr>
              <a:t>8/25/2018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ECF9F-0C6F-4E1D-9F91-33DE26B9E2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22BFA7B-EA7F-4400-AFB7-5306935ECCA4}" type="datetimeFigureOut">
              <a:rPr lang="en-US"/>
              <a:pPr>
                <a:defRPr/>
              </a:pPr>
              <a:t>8/25/2018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4AA24B6-7093-404A-8BAD-54544A49D0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117" Type="http://schemas.openxmlformats.org/officeDocument/2006/relationships/tags" Target="../tags/tag117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112" Type="http://schemas.openxmlformats.org/officeDocument/2006/relationships/tags" Target="../tags/tag112.xml"/><Relationship Id="rId133" Type="http://schemas.openxmlformats.org/officeDocument/2006/relationships/tags" Target="../tags/tag133.xml"/><Relationship Id="rId138" Type="http://schemas.openxmlformats.org/officeDocument/2006/relationships/tags" Target="../tags/tag138.xml"/><Relationship Id="rId16" Type="http://schemas.openxmlformats.org/officeDocument/2006/relationships/tags" Target="../tags/tag16.xml"/><Relationship Id="rId107" Type="http://schemas.openxmlformats.org/officeDocument/2006/relationships/tags" Target="../tags/tag107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123" Type="http://schemas.openxmlformats.org/officeDocument/2006/relationships/tags" Target="../tags/tag123.xml"/><Relationship Id="rId128" Type="http://schemas.openxmlformats.org/officeDocument/2006/relationships/tags" Target="../tags/tag128.xml"/><Relationship Id="rId144" Type="http://schemas.openxmlformats.org/officeDocument/2006/relationships/tags" Target="../tags/tag144.xml"/><Relationship Id="rId149" Type="http://schemas.openxmlformats.org/officeDocument/2006/relationships/tags" Target="../tags/tag149.xml"/><Relationship Id="rId5" Type="http://schemas.openxmlformats.org/officeDocument/2006/relationships/tags" Target="../tags/tag5.xml"/><Relationship Id="rId90" Type="http://schemas.openxmlformats.org/officeDocument/2006/relationships/tags" Target="../tags/tag90.xml"/><Relationship Id="rId95" Type="http://schemas.openxmlformats.org/officeDocument/2006/relationships/tags" Target="../tags/tag95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113" Type="http://schemas.openxmlformats.org/officeDocument/2006/relationships/tags" Target="../tags/tag113.xml"/><Relationship Id="rId118" Type="http://schemas.openxmlformats.org/officeDocument/2006/relationships/tags" Target="../tags/tag118.xml"/><Relationship Id="rId134" Type="http://schemas.openxmlformats.org/officeDocument/2006/relationships/tags" Target="../tags/tag134.xml"/><Relationship Id="rId139" Type="http://schemas.openxmlformats.org/officeDocument/2006/relationships/tags" Target="../tags/tag139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150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103" Type="http://schemas.openxmlformats.org/officeDocument/2006/relationships/tags" Target="../tags/tag103.xml"/><Relationship Id="rId108" Type="http://schemas.openxmlformats.org/officeDocument/2006/relationships/tags" Target="../tags/tag108.xml"/><Relationship Id="rId116" Type="http://schemas.openxmlformats.org/officeDocument/2006/relationships/tags" Target="../tags/tag116.xml"/><Relationship Id="rId124" Type="http://schemas.openxmlformats.org/officeDocument/2006/relationships/tags" Target="../tags/tag124.xml"/><Relationship Id="rId129" Type="http://schemas.openxmlformats.org/officeDocument/2006/relationships/tags" Target="../tags/tag129.xml"/><Relationship Id="rId137" Type="http://schemas.openxmlformats.org/officeDocument/2006/relationships/tags" Target="../tags/tag13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91" Type="http://schemas.openxmlformats.org/officeDocument/2006/relationships/tags" Target="../tags/tag91.xml"/><Relationship Id="rId96" Type="http://schemas.openxmlformats.org/officeDocument/2006/relationships/tags" Target="../tags/tag96.xml"/><Relationship Id="rId111" Type="http://schemas.openxmlformats.org/officeDocument/2006/relationships/tags" Target="../tags/tag111.xml"/><Relationship Id="rId132" Type="http://schemas.openxmlformats.org/officeDocument/2006/relationships/tags" Target="../tags/tag132.xml"/><Relationship Id="rId140" Type="http://schemas.openxmlformats.org/officeDocument/2006/relationships/tags" Target="../tags/tag140.xml"/><Relationship Id="rId145" Type="http://schemas.openxmlformats.org/officeDocument/2006/relationships/tags" Target="../tags/tag145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6" Type="http://schemas.openxmlformats.org/officeDocument/2006/relationships/tags" Target="../tags/tag106.xml"/><Relationship Id="rId114" Type="http://schemas.openxmlformats.org/officeDocument/2006/relationships/tags" Target="../tags/tag114.xml"/><Relationship Id="rId119" Type="http://schemas.openxmlformats.org/officeDocument/2006/relationships/tags" Target="../tags/tag119.xml"/><Relationship Id="rId127" Type="http://schemas.openxmlformats.org/officeDocument/2006/relationships/tags" Target="../tags/tag12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122" Type="http://schemas.openxmlformats.org/officeDocument/2006/relationships/tags" Target="../tags/tag122.xml"/><Relationship Id="rId130" Type="http://schemas.openxmlformats.org/officeDocument/2006/relationships/tags" Target="../tags/tag130.xml"/><Relationship Id="rId135" Type="http://schemas.openxmlformats.org/officeDocument/2006/relationships/tags" Target="../tags/tag135.xml"/><Relationship Id="rId143" Type="http://schemas.openxmlformats.org/officeDocument/2006/relationships/tags" Target="../tags/tag143.xml"/><Relationship Id="rId148" Type="http://schemas.openxmlformats.org/officeDocument/2006/relationships/tags" Target="../tags/tag148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109" Type="http://schemas.openxmlformats.org/officeDocument/2006/relationships/tags" Target="../tags/tag10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tags" Target="../tags/tag97.xml"/><Relationship Id="rId104" Type="http://schemas.openxmlformats.org/officeDocument/2006/relationships/tags" Target="../tags/tag104.xml"/><Relationship Id="rId120" Type="http://schemas.openxmlformats.org/officeDocument/2006/relationships/tags" Target="../tags/tag120.xml"/><Relationship Id="rId125" Type="http://schemas.openxmlformats.org/officeDocument/2006/relationships/tags" Target="../tags/tag125.xml"/><Relationship Id="rId141" Type="http://schemas.openxmlformats.org/officeDocument/2006/relationships/tags" Target="../tags/tag141.xml"/><Relationship Id="rId146" Type="http://schemas.openxmlformats.org/officeDocument/2006/relationships/tags" Target="../tags/tag146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110" Type="http://schemas.openxmlformats.org/officeDocument/2006/relationships/tags" Target="../tags/tag110.xml"/><Relationship Id="rId115" Type="http://schemas.openxmlformats.org/officeDocument/2006/relationships/tags" Target="../tags/tag115.xml"/><Relationship Id="rId131" Type="http://schemas.openxmlformats.org/officeDocument/2006/relationships/tags" Target="../tags/tag131.xml"/><Relationship Id="rId136" Type="http://schemas.openxmlformats.org/officeDocument/2006/relationships/tags" Target="../tags/tag136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105" Type="http://schemas.openxmlformats.org/officeDocument/2006/relationships/tags" Target="../tags/tag105.xml"/><Relationship Id="rId126" Type="http://schemas.openxmlformats.org/officeDocument/2006/relationships/tags" Target="../tags/tag126.xml"/><Relationship Id="rId147" Type="http://schemas.openxmlformats.org/officeDocument/2006/relationships/tags" Target="../tags/tag147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93" Type="http://schemas.openxmlformats.org/officeDocument/2006/relationships/tags" Target="../tags/tag93.xml"/><Relationship Id="rId98" Type="http://schemas.openxmlformats.org/officeDocument/2006/relationships/tags" Target="../tags/tag98.xml"/><Relationship Id="rId121" Type="http://schemas.openxmlformats.org/officeDocument/2006/relationships/tags" Target="../tags/tag121.xml"/><Relationship Id="rId142" Type="http://schemas.openxmlformats.org/officeDocument/2006/relationships/tags" Target="../tags/tag1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12172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8258175" y="855663"/>
            <a:ext cx="2482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www.ganttcharts.net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83" name="OTLSHAPE_T_6e9e32066d8046c6bc0ec456adcd51ee_RightVerticalConnector1"/>
          <p:cNvCxnSpPr/>
          <p:nvPr>
            <p:custDataLst>
              <p:tags r:id="rId2"/>
            </p:custDataLst>
          </p:nvPr>
        </p:nvCxnSpPr>
        <p:spPr>
          <a:xfrm>
            <a:off x="1879600" y="4608513"/>
            <a:ext cx="0" cy="877887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2" name="OTLSHAPE_T_6e9e32066d8046c6bc0ec456adcd51ee_LeftVerticalConnector1"/>
          <p:cNvCxnSpPr/>
          <p:nvPr>
            <p:custDataLst>
              <p:tags r:id="rId3"/>
            </p:custDataLst>
          </p:nvPr>
        </p:nvCxnSpPr>
        <p:spPr>
          <a:xfrm>
            <a:off x="1741488" y="4608513"/>
            <a:ext cx="0" cy="877887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1" name="OTLSHAPE_T_924efe65197b424b86d0ce7569217f63_RightVerticalConnector3"/>
          <p:cNvCxnSpPr/>
          <p:nvPr>
            <p:custDataLst>
              <p:tags r:id="rId4"/>
            </p:custDataLst>
          </p:nvPr>
        </p:nvCxnSpPr>
        <p:spPr>
          <a:xfrm>
            <a:off x="6777038" y="3624263"/>
            <a:ext cx="0" cy="1862137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80" name="OTLSHAPE_T_924efe65197b424b86d0ce7569217f63_RightVerticalConnector2"/>
          <p:cNvCxnSpPr/>
          <p:nvPr>
            <p:custDataLst>
              <p:tags r:id="rId5"/>
            </p:custDataLst>
          </p:nvPr>
        </p:nvCxnSpPr>
        <p:spPr>
          <a:xfrm>
            <a:off x="6777038" y="3373438"/>
            <a:ext cx="0" cy="95250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9" name="OTLSHAPE_T_924efe65197b424b86d0ce7569217f63_RightVerticalConnector1"/>
          <p:cNvCxnSpPr/>
          <p:nvPr>
            <p:custDataLst>
              <p:tags r:id="rId6"/>
            </p:custDataLst>
          </p:nvPr>
        </p:nvCxnSpPr>
        <p:spPr>
          <a:xfrm>
            <a:off x="6777038" y="3046413"/>
            <a:ext cx="0" cy="173037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8" name="OTLSHAPE_T_924efe65197b424b86d0ce7569217f63_LeftVerticalConnector2"/>
          <p:cNvCxnSpPr/>
          <p:nvPr>
            <p:custDataLst>
              <p:tags r:id="rId7"/>
            </p:custDataLst>
          </p:nvPr>
        </p:nvCxnSpPr>
        <p:spPr>
          <a:xfrm>
            <a:off x="6638925" y="3624263"/>
            <a:ext cx="0" cy="1862137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7" name="OTLSHAPE_T_924efe65197b424b86d0ce7569217f63_LeftVerticalConnector1"/>
          <p:cNvCxnSpPr/>
          <p:nvPr>
            <p:custDataLst>
              <p:tags r:id="rId8"/>
            </p:custDataLst>
          </p:nvPr>
        </p:nvCxnSpPr>
        <p:spPr>
          <a:xfrm>
            <a:off x="6638925" y="3046413"/>
            <a:ext cx="0" cy="422275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6" name="OTLSHAPE_T_35af46720e3145529ba6d72e19662118_RightVerticalConnector3"/>
          <p:cNvCxnSpPr/>
          <p:nvPr>
            <p:custDataLst>
              <p:tags r:id="rId9"/>
            </p:custDataLst>
          </p:nvPr>
        </p:nvCxnSpPr>
        <p:spPr>
          <a:xfrm>
            <a:off x="8985250" y="2811463"/>
            <a:ext cx="0" cy="2674937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5" name="OTLSHAPE_T_35af46720e3145529ba6d72e19662118_RightVerticalConnector2"/>
          <p:cNvCxnSpPr/>
          <p:nvPr>
            <p:custDataLst>
              <p:tags r:id="rId10"/>
            </p:custDataLst>
          </p:nvPr>
        </p:nvCxnSpPr>
        <p:spPr>
          <a:xfrm>
            <a:off x="8985250" y="2562225"/>
            <a:ext cx="0" cy="93663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4" name="OTLSHAPE_T_35af46720e3145529ba6d72e19662118_RightVerticalConnector1"/>
          <p:cNvCxnSpPr/>
          <p:nvPr>
            <p:custDataLst>
              <p:tags r:id="rId11"/>
            </p:custDataLst>
          </p:nvPr>
        </p:nvCxnSpPr>
        <p:spPr>
          <a:xfrm>
            <a:off x="8985250" y="2235200"/>
            <a:ext cx="0" cy="171450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3" name="OTLSHAPE_T_35af46720e3145529ba6d72e19662118_LeftVerticalConnector3"/>
          <p:cNvCxnSpPr/>
          <p:nvPr>
            <p:custDataLst>
              <p:tags r:id="rId12"/>
            </p:custDataLst>
          </p:nvPr>
        </p:nvCxnSpPr>
        <p:spPr>
          <a:xfrm>
            <a:off x="8847138" y="2811463"/>
            <a:ext cx="0" cy="2674937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2" name="OTLSHAPE_T_35af46720e3145529ba6d72e19662118_LeftVerticalConnector2"/>
          <p:cNvCxnSpPr/>
          <p:nvPr>
            <p:custDataLst>
              <p:tags r:id="rId13"/>
            </p:custDataLst>
          </p:nvPr>
        </p:nvCxnSpPr>
        <p:spPr>
          <a:xfrm>
            <a:off x="8847138" y="2547938"/>
            <a:ext cx="0" cy="107950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1" name="OTLSHAPE_T_35af46720e3145529ba6d72e19662118_LeftVerticalConnector1"/>
          <p:cNvCxnSpPr/>
          <p:nvPr>
            <p:custDataLst>
              <p:tags r:id="rId14"/>
            </p:custDataLst>
          </p:nvPr>
        </p:nvCxnSpPr>
        <p:spPr>
          <a:xfrm>
            <a:off x="8847138" y="2235200"/>
            <a:ext cx="0" cy="185738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0" name="OTLSHAPE_T_6e9e32066d8046c6bc0ec456adcd51ee_HorizontalConnector1"/>
          <p:cNvCxnSpPr/>
          <p:nvPr>
            <p:custDataLst>
              <p:tags r:id="rId15"/>
            </p:custDataLst>
          </p:nvPr>
        </p:nvCxnSpPr>
        <p:spPr>
          <a:xfrm>
            <a:off x="1236663" y="4608513"/>
            <a:ext cx="504825" cy="0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9" name="OTLSHAPE_T_37ca1819bc344020bd6f1137907ac40d_HorizontalConnector1"/>
          <p:cNvCxnSpPr/>
          <p:nvPr>
            <p:custDataLst>
              <p:tags r:id="rId16"/>
            </p:custDataLst>
          </p:nvPr>
        </p:nvCxnSpPr>
        <p:spPr>
          <a:xfrm>
            <a:off x="838200" y="4357688"/>
            <a:ext cx="1041400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8" name="OTLSHAPE_T_493e4545bf2e4a77a7cfe0459f5dd1ce_HorizontalConnector1"/>
          <p:cNvCxnSpPr/>
          <p:nvPr>
            <p:custDataLst>
              <p:tags r:id="rId17"/>
            </p:custDataLst>
          </p:nvPr>
        </p:nvCxnSpPr>
        <p:spPr>
          <a:xfrm>
            <a:off x="847725" y="4108450"/>
            <a:ext cx="2135188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7" name="OTLSHAPE_T_3c7d67698a5343b093ce99ecb21e90cc_HorizontalConnector1"/>
          <p:cNvCxnSpPr/>
          <p:nvPr>
            <p:custDataLst>
              <p:tags r:id="rId18"/>
            </p:custDataLst>
          </p:nvPr>
        </p:nvCxnSpPr>
        <p:spPr>
          <a:xfrm>
            <a:off x="928688" y="3859213"/>
            <a:ext cx="2674937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6" name="OTLSHAPE_T_9ade0172edfc4645838ca4fc069df205_HorizontalConnector1"/>
          <p:cNvCxnSpPr/>
          <p:nvPr>
            <p:custDataLst>
              <p:tags r:id="rId19"/>
            </p:custDataLst>
          </p:nvPr>
        </p:nvCxnSpPr>
        <p:spPr>
          <a:xfrm>
            <a:off x="1412875" y="3546475"/>
            <a:ext cx="4467225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5" name="OTLSHAPE_T_73dc88e7bcba4b03b22f5bb268c38606_HorizontalConnector1"/>
          <p:cNvCxnSpPr/>
          <p:nvPr>
            <p:custDataLst>
              <p:tags r:id="rId20"/>
            </p:custDataLst>
          </p:nvPr>
        </p:nvCxnSpPr>
        <p:spPr>
          <a:xfrm>
            <a:off x="871538" y="3297238"/>
            <a:ext cx="5422900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4" name="OTLSHAPE_T_924efe65197b424b86d0ce7569217f63_HorizontalConnector1"/>
          <p:cNvCxnSpPr/>
          <p:nvPr>
            <p:custDataLst>
              <p:tags r:id="rId21"/>
            </p:custDataLst>
          </p:nvPr>
        </p:nvCxnSpPr>
        <p:spPr>
          <a:xfrm>
            <a:off x="1054100" y="3046413"/>
            <a:ext cx="5584825" cy="0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3" name="OTLSHAPE_T_5f867d2084154c839138608458ddb94c_HorizontalConnector1"/>
          <p:cNvCxnSpPr/>
          <p:nvPr>
            <p:custDataLst>
              <p:tags r:id="rId22"/>
            </p:custDataLst>
          </p:nvPr>
        </p:nvCxnSpPr>
        <p:spPr>
          <a:xfrm>
            <a:off x="1198563" y="2733675"/>
            <a:ext cx="6819900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2" name="OTLSHAPE_T_ec459e5e6cc74a4aaf541b41d7eceb8c_HorizontalConnector1"/>
          <p:cNvCxnSpPr/>
          <p:nvPr>
            <p:custDataLst>
              <p:tags r:id="rId23"/>
            </p:custDataLst>
          </p:nvPr>
        </p:nvCxnSpPr>
        <p:spPr>
          <a:xfrm>
            <a:off x="558800" y="2484438"/>
            <a:ext cx="7253288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1" name="OTLSHAPE_T_35af46720e3145529ba6d72e19662118_HorizontalConnector1"/>
          <p:cNvCxnSpPr/>
          <p:nvPr>
            <p:custDataLst>
              <p:tags r:id="rId24"/>
            </p:custDataLst>
          </p:nvPr>
        </p:nvCxnSpPr>
        <p:spPr>
          <a:xfrm>
            <a:off x="1479550" y="2235200"/>
            <a:ext cx="7367588" cy="0"/>
          </a:xfrm>
          <a:prstGeom prst="line">
            <a:avLst/>
          </a:prstGeom>
          <a:ln w="9525" cap="flat" cmpd="sng" algn="ctr">
            <a:solidFill>
              <a:srgbClr val="4BBDAD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0" name="OTLSHAPE_T_1077bdc9e18347e5bafdf0d9168adad6_HorizontalConnector1"/>
          <p:cNvCxnSpPr/>
          <p:nvPr>
            <p:custDataLst>
              <p:tags r:id="rId25"/>
            </p:custDataLst>
          </p:nvPr>
        </p:nvCxnSpPr>
        <p:spPr>
          <a:xfrm>
            <a:off x="1290638" y="1922463"/>
            <a:ext cx="8659812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9" name="OTLSHAPE_T_c6653ff04f8445fca7b75f9cd1ccc866_HorizontalConnector1"/>
          <p:cNvCxnSpPr/>
          <p:nvPr>
            <p:custDataLst>
              <p:tags r:id="rId26"/>
            </p:custDataLst>
          </p:nvPr>
        </p:nvCxnSpPr>
        <p:spPr>
          <a:xfrm>
            <a:off x="2087563" y="1671638"/>
            <a:ext cx="8207375" cy="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2" name="OTLSHAPE_TB_00000000000000000000000000000000_LeftEndCaps" hidden="1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254000" y="5473700"/>
            <a:ext cx="4699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1800" b="1">
                <a:solidFill>
                  <a:schemeClr val="accent2"/>
                </a:solidFill>
                <a:latin typeface="Calibri" pitchFamily="34" charset="0"/>
              </a:rPr>
              <a:t>2019</a:t>
            </a:r>
          </a:p>
        </p:txBody>
      </p:sp>
      <p:sp>
        <p:nvSpPr>
          <p:cNvPr id="14363" name="OTLSHAPE_TB_00000000000000000000000000000000_RightEndCaps" hidden="1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11525250" y="5489575"/>
            <a:ext cx="4191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1600" b="1">
                <a:solidFill>
                  <a:schemeClr val="accent2"/>
                </a:solidFill>
                <a:latin typeface="Calibri" pitchFamily="34" charset="0"/>
              </a:rPr>
              <a:t>2019</a:t>
            </a:r>
          </a:p>
        </p:txBody>
      </p:sp>
      <p:sp>
        <p:nvSpPr>
          <p:cNvPr id="6849" name="OTLSHAPE_TB_00000000000000000000000000000000_ScaleContainer"/>
          <p:cNvSpPr/>
          <p:nvPr>
            <p:custDataLst>
              <p:tags r:id="rId29"/>
            </p:custDataLst>
          </p:nvPr>
        </p:nvSpPr>
        <p:spPr>
          <a:xfrm>
            <a:off x="844550" y="5486400"/>
            <a:ext cx="10566400" cy="254000"/>
          </a:xfrm>
          <a:prstGeom prst="roundRect">
            <a:avLst/>
          </a:prstGeom>
          <a:solidFill>
            <a:srgbClr val="0B362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850" name="OTLSHAPE_TB_00000000000000000000000000000000_ElapsedTime" hidden="1"/>
          <p:cNvSpPr/>
          <p:nvPr>
            <p:custDataLst>
              <p:tags r:id="rId30"/>
            </p:custDataLst>
          </p:nvPr>
        </p:nvSpPr>
        <p:spPr>
          <a:xfrm>
            <a:off x="0" y="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851" name="OTLSHAPE_TB_00000000000000000000000000000000_TodayMarkerShape" hidden="1"/>
          <p:cNvSpPr/>
          <p:nvPr>
            <p:custDataLst>
              <p:tags r:id="rId31"/>
            </p:custDataLst>
          </p:nvPr>
        </p:nvSpPr>
        <p:spPr>
          <a:xfrm>
            <a:off x="808038" y="5740400"/>
            <a:ext cx="73025" cy="841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367" name="OTLSHAPE_TB_00000000000000000000000000000000_TodayMarkerText" hidden="1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844550" y="5824538"/>
            <a:ext cx="3635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CN" sz="1200">
                <a:solidFill>
                  <a:srgbClr val="000000"/>
                </a:solidFill>
                <a:latin typeface="Calibri" pitchFamily="34" charset="0"/>
              </a:rPr>
              <a:t>Today</a:t>
            </a:r>
          </a:p>
        </p:txBody>
      </p:sp>
      <p:sp>
        <p:nvSpPr>
          <p:cNvPr id="6853" name="OTLSHAPE_TB_00000000000000000000000000000000_TimescaleInterval1"/>
          <p:cNvSpPr txBox="1"/>
          <p:nvPr>
            <p:custDataLst>
              <p:tags r:id="rId33"/>
            </p:custDataLst>
          </p:nvPr>
        </p:nvSpPr>
        <p:spPr>
          <a:xfrm>
            <a:off x="908050" y="5524500"/>
            <a:ext cx="158750" cy="1778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20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Jul</a:t>
            </a:r>
            <a:endParaRPr lang="en-US" sz="1200" spc="-20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54" name="OTLSHAPE_TB_00000000000000000000000000000000_TimescaleInterval2"/>
          <p:cNvSpPr txBox="1"/>
          <p:nvPr>
            <p:custDataLst>
              <p:tags r:id="rId34"/>
            </p:custDataLst>
          </p:nvPr>
        </p:nvSpPr>
        <p:spPr>
          <a:xfrm>
            <a:off x="3046413" y="5524500"/>
            <a:ext cx="242887" cy="1778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20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Aug</a:t>
            </a:r>
            <a:endParaRPr lang="en-US" sz="1200" spc="-20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55" name="OTLSHAPE_TB_00000000000000000000000000000000_TimescaleInterval3"/>
          <p:cNvSpPr txBox="1"/>
          <p:nvPr>
            <p:custDataLst>
              <p:tags r:id="rId35"/>
            </p:custDataLst>
          </p:nvPr>
        </p:nvSpPr>
        <p:spPr>
          <a:xfrm>
            <a:off x="5184775" y="5524500"/>
            <a:ext cx="228600" cy="1778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18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Sep</a:t>
            </a:r>
            <a:endParaRPr lang="en-US" sz="1200" spc="-18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56" name="OTLSHAPE_TB_00000000000000000000000000000000_TimescaleInterval4"/>
          <p:cNvSpPr txBox="1"/>
          <p:nvPr>
            <p:custDataLst>
              <p:tags r:id="rId36"/>
            </p:custDataLst>
          </p:nvPr>
        </p:nvSpPr>
        <p:spPr>
          <a:xfrm>
            <a:off x="7254875" y="5524500"/>
            <a:ext cx="211138" cy="1778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22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Oct</a:t>
            </a:r>
            <a:endParaRPr lang="en-US" sz="1200" spc="-22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57" name="OTLSHAPE_TB_00000000000000000000000000000000_TimescaleInterval5"/>
          <p:cNvSpPr txBox="1"/>
          <p:nvPr>
            <p:custDataLst>
              <p:tags r:id="rId37"/>
            </p:custDataLst>
          </p:nvPr>
        </p:nvSpPr>
        <p:spPr>
          <a:xfrm>
            <a:off x="9393238" y="5524500"/>
            <a:ext cx="249237" cy="177800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20">
                <a:solidFill>
                  <a:schemeClr val="lt1"/>
                </a:solidFill>
                <a:latin typeface="Calibri" panose="020F0502020204030204" pitchFamily="34" charset="0"/>
                <a:ea typeface="+mn-ea"/>
              </a:rPr>
              <a:t>Nov</a:t>
            </a:r>
            <a:endParaRPr lang="en-US" sz="1200" spc="-20">
              <a:solidFill>
                <a:schemeClr val="lt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58" name="OTLSHAPE_TB_00000000000000000000000000000000_ScaleMarking1"/>
          <p:cNvSpPr txBox="1"/>
          <p:nvPr>
            <p:custDataLst>
              <p:tags r:id="rId38"/>
            </p:custDataLst>
          </p:nvPr>
        </p:nvSpPr>
        <p:spPr>
          <a:xfrm>
            <a:off x="908050" y="5300663"/>
            <a:ext cx="304800" cy="185737"/>
          </a:xfrm>
          <a:prstGeom prst="rect">
            <a:avLst/>
          </a:prstGeom>
          <a:noFill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20">
                <a:solidFill>
                  <a:srgbClr val="0B3626"/>
                </a:solidFill>
                <a:latin typeface="Calibri" panose="020F0502020204030204" pitchFamily="34" charset="0"/>
                <a:ea typeface="+mn-ea"/>
              </a:rPr>
              <a:t>2019</a:t>
            </a:r>
            <a:endParaRPr lang="en-US" sz="1200" spc="-20">
              <a:solidFill>
                <a:srgbClr val="0B3626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84" name="OTLSHAPE_M_5835b06650a246c6bed7a032fc171752_Title"/>
          <p:cNvSpPr txBox="1"/>
          <p:nvPr>
            <p:custDataLst>
              <p:tags r:id="rId39"/>
            </p:custDataLst>
          </p:nvPr>
        </p:nvSpPr>
        <p:spPr>
          <a:xfrm>
            <a:off x="11171238" y="4903788"/>
            <a:ext cx="444500" cy="185737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10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Launch</a:t>
            </a:r>
            <a:endParaRPr lang="en-US" sz="1200" spc="-10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85" name="OTLSHAPE_M_5835b06650a246c6bed7a032fc171752_Date"/>
          <p:cNvSpPr txBox="1"/>
          <p:nvPr>
            <p:custDataLst>
              <p:tags r:id="rId40"/>
            </p:custDataLst>
          </p:nvPr>
        </p:nvSpPr>
        <p:spPr>
          <a:xfrm>
            <a:off x="11210925" y="5114925"/>
            <a:ext cx="3683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6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Nov 30</a:t>
            </a:r>
            <a:endParaRPr lang="en-US" sz="1000" spc="-6" dirty="0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86" name="OTLSHAPE_M_5835b06650a246c6bed7a032fc171752_Shape"/>
          <p:cNvSpPr/>
          <p:nvPr>
            <p:custDataLst>
              <p:tags r:id="rId41"/>
            </p:custDataLst>
          </p:nvPr>
        </p:nvSpPr>
        <p:spPr>
          <a:xfrm>
            <a:off x="11283950" y="5295900"/>
            <a:ext cx="228600" cy="254000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DF2125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887" name="OTLSHAPE_M_a7ad1543dd784287bd78861d9718743a_Title"/>
          <p:cNvSpPr txBox="1"/>
          <p:nvPr>
            <p:custDataLst>
              <p:tags r:id="rId42"/>
            </p:custDataLst>
          </p:nvPr>
        </p:nvSpPr>
        <p:spPr>
          <a:xfrm>
            <a:off x="4214813" y="4979988"/>
            <a:ext cx="977900" cy="185737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4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Script approved</a:t>
            </a:r>
            <a:endParaRPr lang="en-US" sz="1200" spc="-4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88" name="OTLSHAPE_M_a7ad1543dd784287bd78861d9718743a_Date"/>
          <p:cNvSpPr txBox="1"/>
          <p:nvPr>
            <p:custDataLst>
              <p:tags r:id="rId43"/>
            </p:custDataLst>
          </p:nvPr>
        </p:nvSpPr>
        <p:spPr>
          <a:xfrm>
            <a:off x="4522788" y="5191125"/>
            <a:ext cx="3683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6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Aug 25</a:t>
            </a:r>
            <a:endParaRPr lang="en-US" sz="1000" spc="-6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89" name="OTLSHAPE_M_a7ad1543dd784287bd78861d9718743a_Shape"/>
          <p:cNvSpPr/>
          <p:nvPr>
            <p:custDataLst>
              <p:tags r:id="rId44"/>
            </p:custDataLst>
          </p:nvPr>
        </p:nvSpPr>
        <p:spPr>
          <a:xfrm>
            <a:off x="4630738" y="5372100"/>
            <a:ext cx="152400" cy="177800"/>
          </a:xfrm>
          <a:prstGeom prst="roundRect">
            <a:avLst/>
          </a:prstGeom>
          <a:solidFill>
            <a:srgbClr val="389A8B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890" name="OTLSHAPE_M_12e4f27701a648b8890bd3723f98955d_Title"/>
          <p:cNvSpPr txBox="1"/>
          <p:nvPr>
            <p:custDataLst>
              <p:tags r:id="rId45"/>
            </p:custDataLst>
          </p:nvPr>
        </p:nvSpPr>
        <p:spPr>
          <a:xfrm>
            <a:off x="1227138" y="4903788"/>
            <a:ext cx="469900" cy="185737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12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Kick-off</a:t>
            </a:r>
            <a:endParaRPr lang="en-US" sz="1200" spc="-12" dirty="0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91" name="OTLSHAPE_M_12e4f27701a648b8890bd3723f98955d_Date"/>
          <p:cNvSpPr txBox="1"/>
          <p:nvPr>
            <p:custDataLst>
              <p:tags r:id="rId46"/>
            </p:custDataLst>
          </p:nvPr>
        </p:nvSpPr>
        <p:spPr>
          <a:xfrm>
            <a:off x="1311275" y="5114925"/>
            <a:ext cx="3048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6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Jul 10</a:t>
            </a:r>
            <a:endParaRPr lang="en-US" sz="1000" spc="-6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92" name="OTLSHAPE_M_12e4f27701a648b8890bd3723f98955d_Shape"/>
          <p:cNvSpPr/>
          <p:nvPr>
            <p:custDataLst>
              <p:tags r:id="rId47"/>
            </p:custDataLst>
          </p:nvPr>
        </p:nvSpPr>
        <p:spPr>
          <a:xfrm>
            <a:off x="1350963" y="5295900"/>
            <a:ext cx="228600" cy="254000"/>
          </a:xfrm>
          <a:prstGeom prst="roundRect">
            <a:avLst/>
          </a:prstGeom>
          <a:solidFill>
            <a:srgbClr val="DF2125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893" name="OTLSHAPE_M_44c5c4ec0f8b46438a1489f4ca86e648_Title"/>
          <p:cNvSpPr txBox="1"/>
          <p:nvPr>
            <p:custDataLst>
              <p:tags r:id="rId48"/>
            </p:custDataLst>
          </p:nvPr>
        </p:nvSpPr>
        <p:spPr>
          <a:xfrm>
            <a:off x="7710488" y="6061075"/>
            <a:ext cx="1295400" cy="185738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6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Translation complete</a:t>
            </a:r>
            <a:endParaRPr lang="en-US" sz="1200" spc="-6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94" name="OTLSHAPE_M_44c5c4ec0f8b46438a1489f4ca86e648_Date"/>
          <p:cNvSpPr txBox="1"/>
          <p:nvPr>
            <p:custDataLst>
              <p:tags r:id="rId49"/>
            </p:custDataLst>
          </p:nvPr>
        </p:nvSpPr>
        <p:spPr>
          <a:xfrm>
            <a:off x="8188325" y="5880100"/>
            <a:ext cx="3429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6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Oct 17</a:t>
            </a:r>
            <a:endParaRPr lang="en-US" sz="1000" spc="-6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95" name="OTLSHAPE_M_44c5c4ec0f8b46438a1489f4ca86e648_Shape"/>
          <p:cNvSpPr/>
          <p:nvPr>
            <p:custDataLst>
              <p:tags r:id="rId50"/>
            </p:custDataLst>
          </p:nvPr>
        </p:nvSpPr>
        <p:spPr>
          <a:xfrm>
            <a:off x="8286750" y="5676900"/>
            <a:ext cx="152400" cy="177800"/>
          </a:xfrm>
          <a:prstGeom prst="roundRect">
            <a:avLst/>
          </a:prstGeom>
          <a:solidFill>
            <a:srgbClr val="389A8B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896" name="OTLSHAPE_M_bd306ff2674747419d2eb2fe421ccc3b_Title"/>
          <p:cNvSpPr txBox="1"/>
          <p:nvPr>
            <p:custDataLst>
              <p:tags r:id="rId51"/>
            </p:custDataLst>
          </p:nvPr>
        </p:nvSpPr>
        <p:spPr>
          <a:xfrm>
            <a:off x="2232025" y="6061075"/>
            <a:ext cx="1358900" cy="185738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4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Course plan approved</a:t>
            </a:r>
            <a:endParaRPr lang="en-US" sz="1200" spc="-4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97" name="OTLSHAPE_M_bd306ff2674747419d2eb2fe421ccc3b_Date"/>
          <p:cNvSpPr txBox="1"/>
          <p:nvPr>
            <p:custDataLst>
              <p:tags r:id="rId52"/>
            </p:custDataLst>
          </p:nvPr>
        </p:nvSpPr>
        <p:spPr>
          <a:xfrm>
            <a:off x="2760663" y="5880100"/>
            <a:ext cx="3048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6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Jul 30</a:t>
            </a:r>
            <a:endParaRPr lang="en-US" sz="1000" spc="-6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898" name="OTLSHAPE_M_bd306ff2674747419d2eb2fe421ccc3b_Shape"/>
          <p:cNvSpPr/>
          <p:nvPr>
            <p:custDataLst>
              <p:tags r:id="rId53"/>
            </p:custDataLst>
          </p:nvPr>
        </p:nvSpPr>
        <p:spPr>
          <a:xfrm>
            <a:off x="2838450" y="5676900"/>
            <a:ext cx="152400" cy="177800"/>
          </a:xfrm>
          <a:prstGeom prst="roundRect">
            <a:avLst/>
          </a:prstGeom>
          <a:solidFill>
            <a:srgbClr val="389A8B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899" name="OTLSHAPE_T_c6653ff04f8445fca7b75f9cd1ccc866_Shape"/>
          <p:cNvSpPr/>
          <p:nvPr>
            <p:custDataLst>
              <p:tags r:id="rId54"/>
            </p:custDataLst>
          </p:nvPr>
        </p:nvSpPr>
        <p:spPr>
          <a:xfrm>
            <a:off x="10294938" y="1608138"/>
            <a:ext cx="977900" cy="127000"/>
          </a:xfrm>
          <a:prstGeom prst="roundRect">
            <a:avLst/>
          </a:prstGeom>
          <a:solidFill>
            <a:srgbClr val="737373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900" name="OTLSHAPE_T_c6653ff04f8445fca7b75f9cd1ccc866_ShapePercentage" hidden="1"/>
          <p:cNvSpPr/>
          <p:nvPr>
            <p:custDataLst>
              <p:tags r:id="rId55"/>
            </p:custDataLst>
          </p:nvPr>
        </p:nvSpPr>
        <p:spPr>
          <a:xfrm>
            <a:off x="10294938" y="1608138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391" name="OTLSHAPE_T_c6653ff04f8445fca7b75f9cd1ccc866_Duration" hidden="1"/>
          <p:cNvSpPr txBox="1">
            <a:spLocks noChangeArrowheads="1"/>
          </p:cNvSpPr>
          <p:nvPr>
            <p:custDataLst>
              <p:tags r:id="rId56"/>
            </p:custDataLst>
          </p:nvPr>
        </p:nvSpPr>
        <p:spPr bwMode="auto">
          <a:xfrm>
            <a:off x="0" y="1579563"/>
            <a:ext cx="39370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US" altLang="zh-CN" sz="1000">
                <a:solidFill>
                  <a:schemeClr val="accent2"/>
                </a:solidFill>
                <a:latin typeface="Calibri" pitchFamily="34" charset="0"/>
              </a:rPr>
              <a:t>10 days</a:t>
            </a:r>
          </a:p>
        </p:txBody>
      </p:sp>
      <p:sp>
        <p:nvSpPr>
          <p:cNvPr id="14392" name="OTLSHAPE_T_c6653ff04f8445fca7b75f9cd1ccc866_TextPercentage" hidden="1"/>
          <p:cNvSpPr txBox="1">
            <a:spLocks noChangeArrowheads="1"/>
          </p:cNvSpPr>
          <p:nvPr>
            <p:custDataLst>
              <p:tags r:id="rId57"/>
            </p:custDataLst>
          </p:nvPr>
        </p:nvSpPr>
        <p:spPr bwMode="auto">
          <a:xfrm>
            <a:off x="0" y="173355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393" name="OTLSHAPE_T_c6653ff04f8445fca7b75f9cd1ccc866_StartDate" hidden="1"/>
          <p:cNvSpPr txBox="1">
            <a:spLocks noChangeArrowheads="1"/>
          </p:cNvSpPr>
          <p:nvPr>
            <p:custDataLst>
              <p:tags r:id="rId58"/>
            </p:custDataLst>
          </p:nvPr>
        </p:nvSpPr>
        <p:spPr bwMode="auto">
          <a:xfrm>
            <a:off x="0" y="173355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394" name="OTLSHAPE_T_c6653ff04f8445fca7b75f9cd1ccc866_EndDate" hidden="1"/>
          <p:cNvSpPr txBox="1">
            <a:spLocks noChangeArrowheads="1"/>
          </p:cNvSpPr>
          <p:nvPr>
            <p:custDataLst>
              <p:tags r:id="rId59"/>
            </p:custDataLst>
          </p:nvPr>
        </p:nvSpPr>
        <p:spPr bwMode="auto">
          <a:xfrm>
            <a:off x="0" y="173355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6905" name="OTLSHAPE_T_c6653ff04f8445fca7b75f9cd1ccc866_JoinedDate"/>
          <p:cNvSpPr txBox="1"/>
          <p:nvPr>
            <p:custDataLst>
              <p:tags r:id="rId60"/>
            </p:custDataLst>
          </p:nvPr>
        </p:nvSpPr>
        <p:spPr>
          <a:xfrm>
            <a:off x="11312525" y="1595438"/>
            <a:ext cx="825500" cy="153987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4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Nov 15 - Nov 28</a:t>
            </a:r>
            <a:endParaRPr lang="en-US" sz="1000" spc="-4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06" name="OTLSHAPE_T_c6653ff04f8445fca7b75f9cd1ccc866_Title"/>
          <p:cNvSpPr txBox="1"/>
          <p:nvPr>
            <p:custDataLst>
              <p:tags r:id="rId61"/>
            </p:custDataLst>
          </p:nvPr>
        </p:nvSpPr>
        <p:spPr>
          <a:xfrm>
            <a:off x="127000" y="1579563"/>
            <a:ext cx="1968500" cy="18573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4" dirty="0">
                <a:solidFill>
                  <a:srgbClr val="7E7E7E"/>
                </a:solidFill>
                <a:latin typeface="Calibri" panose="020F0502020204030204" pitchFamily="34" charset="0"/>
                <a:ea typeface="+mn-ea"/>
              </a:rPr>
              <a:t>Integration into learning system</a:t>
            </a:r>
            <a:endParaRPr lang="en-US" sz="1200" spc="-4" dirty="0">
              <a:solidFill>
                <a:srgbClr val="7E7E7E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07" name="OTLSHAPE_T_1077bdc9e18347e5bafdf0d9168adad6_Shape"/>
          <p:cNvSpPr/>
          <p:nvPr>
            <p:custDataLst>
              <p:tags r:id="rId62"/>
            </p:custDataLst>
          </p:nvPr>
        </p:nvSpPr>
        <p:spPr>
          <a:xfrm>
            <a:off x="9950450" y="1858963"/>
            <a:ext cx="279400" cy="127000"/>
          </a:xfrm>
          <a:prstGeom prst="roundRect">
            <a:avLst/>
          </a:prstGeom>
          <a:solidFill>
            <a:srgbClr val="737373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908" name="OTLSHAPE_T_1077bdc9e18347e5bafdf0d9168adad6_ShapePercentage" hidden="1"/>
          <p:cNvSpPr/>
          <p:nvPr>
            <p:custDataLst>
              <p:tags r:id="rId63"/>
            </p:custDataLst>
          </p:nvPr>
        </p:nvSpPr>
        <p:spPr>
          <a:xfrm>
            <a:off x="9950450" y="1858963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399" name="OTLSHAPE_T_1077bdc9e18347e5bafdf0d9168adad6_Duration" hidden="1"/>
          <p:cNvSpPr txBox="1">
            <a:spLocks noChangeArrowheads="1"/>
          </p:cNvSpPr>
          <p:nvPr>
            <p:custDataLst>
              <p:tags r:id="rId64"/>
            </p:custDataLst>
          </p:nvPr>
        </p:nvSpPr>
        <p:spPr bwMode="auto">
          <a:xfrm>
            <a:off x="0" y="1828800"/>
            <a:ext cx="330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US" altLang="zh-CN" sz="1000">
                <a:solidFill>
                  <a:schemeClr val="accent2"/>
                </a:solidFill>
                <a:latin typeface="Calibri" pitchFamily="34" charset="0"/>
              </a:rPr>
              <a:t>3 days</a:t>
            </a:r>
          </a:p>
        </p:txBody>
      </p:sp>
      <p:sp>
        <p:nvSpPr>
          <p:cNvPr id="14400" name="OTLSHAPE_T_1077bdc9e18347e5bafdf0d9168adad6_TextPercentage" hidden="1"/>
          <p:cNvSpPr txBox="1">
            <a:spLocks noChangeArrowheads="1"/>
          </p:cNvSpPr>
          <p:nvPr>
            <p:custDataLst>
              <p:tags r:id="rId65"/>
            </p:custDataLst>
          </p:nvPr>
        </p:nvSpPr>
        <p:spPr bwMode="auto">
          <a:xfrm>
            <a:off x="0" y="19843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01" name="OTLSHAPE_T_1077bdc9e18347e5bafdf0d9168adad6_StartDate" hidden="1"/>
          <p:cNvSpPr txBox="1">
            <a:spLocks noChangeArrowheads="1"/>
          </p:cNvSpPr>
          <p:nvPr>
            <p:custDataLst>
              <p:tags r:id="rId66"/>
            </p:custDataLst>
          </p:nvPr>
        </p:nvSpPr>
        <p:spPr bwMode="auto">
          <a:xfrm>
            <a:off x="0" y="19843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402" name="OTLSHAPE_T_1077bdc9e18347e5bafdf0d9168adad6_EndDate" hidden="1"/>
          <p:cNvSpPr txBox="1">
            <a:spLocks noChangeArrowheads="1"/>
          </p:cNvSpPr>
          <p:nvPr>
            <p:custDataLst>
              <p:tags r:id="rId67"/>
            </p:custDataLst>
          </p:nvPr>
        </p:nvSpPr>
        <p:spPr bwMode="auto">
          <a:xfrm>
            <a:off x="0" y="198437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6913" name="OTLSHAPE_T_1077bdc9e18347e5bafdf0d9168adad6_JoinedDate"/>
          <p:cNvSpPr txBox="1"/>
          <p:nvPr>
            <p:custDataLst>
              <p:tags r:id="rId68"/>
            </p:custDataLst>
          </p:nvPr>
        </p:nvSpPr>
        <p:spPr>
          <a:xfrm>
            <a:off x="10277475" y="1844675"/>
            <a:ext cx="825500" cy="153988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4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Nov 10 - Nov 13</a:t>
            </a:r>
            <a:endParaRPr lang="en-US" sz="1000" spc="-4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14" name="OTLSHAPE_T_1077bdc9e18347e5bafdf0d9168adad6_Title"/>
          <p:cNvSpPr txBox="1"/>
          <p:nvPr>
            <p:custDataLst>
              <p:tags r:id="rId69"/>
            </p:custDataLst>
          </p:nvPr>
        </p:nvSpPr>
        <p:spPr>
          <a:xfrm>
            <a:off x="127000" y="1828800"/>
            <a:ext cx="1168400" cy="18573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6" dirty="0">
                <a:solidFill>
                  <a:srgbClr val="7E7E7E"/>
                </a:solidFill>
                <a:latin typeface="Calibri" panose="020F0502020204030204" pitchFamily="34" charset="0"/>
                <a:ea typeface="+mn-ea"/>
              </a:rPr>
              <a:t>Acceptance review</a:t>
            </a:r>
            <a:endParaRPr lang="en-US" sz="1200" spc="-6" dirty="0">
              <a:solidFill>
                <a:srgbClr val="7E7E7E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15" name="OTLSHAPE_T_35af46720e3145529ba6d72e19662118_Shape"/>
          <p:cNvSpPr/>
          <p:nvPr>
            <p:custDataLst>
              <p:tags r:id="rId70"/>
            </p:custDataLst>
          </p:nvPr>
        </p:nvSpPr>
        <p:spPr>
          <a:xfrm>
            <a:off x="8847138" y="2171700"/>
            <a:ext cx="139700" cy="127000"/>
          </a:xfrm>
          <a:prstGeom prst="roundRect">
            <a:avLst>
              <a:gd name="adj" fmla="val 100000"/>
            </a:avLst>
          </a:prstGeom>
          <a:solidFill>
            <a:srgbClr val="389A8B"/>
          </a:solidFill>
          <a:ln w="12700" cap="flat" cmpd="sng" algn="ctr">
            <a:solidFill>
              <a:srgbClr val="389A8B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916" name="OTLSHAPE_T_35af46720e3145529ba6d72e19662118_ShapePercentage" hidden="1"/>
          <p:cNvSpPr/>
          <p:nvPr>
            <p:custDataLst>
              <p:tags r:id="rId71"/>
            </p:custDataLst>
          </p:nvPr>
        </p:nvSpPr>
        <p:spPr>
          <a:xfrm>
            <a:off x="8847138" y="2171700"/>
            <a:ext cx="0" cy="0"/>
          </a:xfrm>
          <a:prstGeom prst="roundRect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407" name="OTLSHAPE_T_35af46720e3145529ba6d72e19662118_Duration" hidden="1"/>
          <p:cNvSpPr txBox="1">
            <a:spLocks noChangeArrowheads="1"/>
          </p:cNvSpPr>
          <p:nvPr>
            <p:custDataLst>
              <p:tags r:id="rId72"/>
            </p:custDataLst>
          </p:nvPr>
        </p:nvSpPr>
        <p:spPr bwMode="auto">
          <a:xfrm>
            <a:off x="0" y="2141538"/>
            <a:ext cx="2794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US" altLang="zh-CN" sz="1000">
                <a:solidFill>
                  <a:schemeClr val="accent2"/>
                </a:solidFill>
                <a:latin typeface="Calibri" pitchFamily="34" charset="0"/>
              </a:rPr>
              <a:t>1 day</a:t>
            </a:r>
          </a:p>
        </p:txBody>
      </p:sp>
      <p:sp>
        <p:nvSpPr>
          <p:cNvPr id="14408" name="OTLSHAPE_T_35af46720e3145529ba6d72e19662118_TextPercentage" hidden="1"/>
          <p:cNvSpPr txBox="1">
            <a:spLocks noChangeArrowheads="1"/>
          </p:cNvSpPr>
          <p:nvPr>
            <p:custDataLst>
              <p:tags r:id="rId73"/>
            </p:custDataLst>
          </p:nvPr>
        </p:nvSpPr>
        <p:spPr bwMode="auto">
          <a:xfrm>
            <a:off x="0" y="22971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09" name="OTLSHAPE_T_35af46720e3145529ba6d72e19662118_StartDate" hidden="1"/>
          <p:cNvSpPr txBox="1">
            <a:spLocks noChangeArrowheads="1"/>
          </p:cNvSpPr>
          <p:nvPr>
            <p:custDataLst>
              <p:tags r:id="rId74"/>
            </p:custDataLst>
          </p:nvPr>
        </p:nvSpPr>
        <p:spPr bwMode="auto">
          <a:xfrm>
            <a:off x="0" y="22971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410" name="OTLSHAPE_T_35af46720e3145529ba6d72e19662118_EndDate" hidden="1"/>
          <p:cNvSpPr txBox="1">
            <a:spLocks noChangeArrowheads="1"/>
          </p:cNvSpPr>
          <p:nvPr>
            <p:custDataLst>
              <p:tags r:id="rId75"/>
            </p:custDataLst>
          </p:nvPr>
        </p:nvSpPr>
        <p:spPr bwMode="auto">
          <a:xfrm>
            <a:off x="0" y="229711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6921" name="OTLSHAPE_T_35af46720e3145529ba6d72e19662118_JoinedDate"/>
          <p:cNvSpPr txBox="1"/>
          <p:nvPr>
            <p:custDataLst>
              <p:tags r:id="rId76"/>
            </p:custDataLst>
          </p:nvPr>
        </p:nvSpPr>
        <p:spPr>
          <a:xfrm>
            <a:off x="9036050" y="2157413"/>
            <a:ext cx="7747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4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Oct 25 - Oct 26</a:t>
            </a:r>
            <a:endParaRPr lang="en-US" sz="1000" spc="-4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22" name="OTLSHAPE_T_35af46720e3145529ba6d72e19662118_Title"/>
          <p:cNvSpPr txBox="1"/>
          <p:nvPr>
            <p:custDataLst>
              <p:tags r:id="rId77"/>
            </p:custDataLst>
          </p:nvPr>
        </p:nvSpPr>
        <p:spPr>
          <a:xfrm>
            <a:off x="127000" y="2141538"/>
            <a:ext cx="1358900" cy="18573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spc="-6">
                <a:solidFill>
                  <a:srgbClr val="389A8B"/>
                </a:solidFill>
                <a:latin typeface="Calibri" panose="020F0502020204030204" pitchFamily="34" charset="0"/>
                <a:ea typeface="+mn-ea"/>
              </a:rPr>
              <a:t>Collect testing results</a:t>
            </a:r>
            <a:endParaRPr lang="en-US" sz="1200" b="1" spc="-6">
              <a:solidFill>
                <a:srgbClr val="389A8B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23" name="OTLSHAPE_T_ec459e5e6cc74a4aaf541b41d7eceb8c_Shape"/>
          <p:cNvSpPr/>
          <p:nvPr>
            <p:custDataLst>
              <p:tags r:id="rId78"/>
            </p:custDataLst>
          </p:nvPr>
        </p:nvSpPr>
        <p:spPr>
          <a:xfrm>
            <a:off x="7812088" y="2420938"/>
            <a:ext cx="1104900" cy="127000"/>
          </a:xfrm>
          <a:prstGeom prst="roundRect">
            <a:avLst/>
          </a:prstGeom>
          <a:solidFill>
            <a:srgbClr val="DF2125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924" name="OTLSHAPE_T_ec459e5e6cc74a4aaf541b41d7eceb8c_ShapePercentage" hidden="1"/>
          <p:cNvSpPr/>
          <p:nvPr>
            <p:custDataLst>
              <p:tags r:id="rId79"/>
            </p:custDataLst>
          </p:nvPr>
        </p:nvSpPr>
        <p:spPr>
          <a:xfrm>
            <a:off x="7812088" y="2420938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415" name="OTLSHAPE_T_ec459e5e6cc74a4aaf541b41d7eceb8c_Duration" hidden="1"/>
          <p:cNvSpPr txBox="1">
            <a:spLocks noChangeArrowheads="1"/>
          </p:cNvSpPr>
          <p:nvPr>
            <p:custDataLst>
              <p:tags r:id="rId80"/>
            </p:custDataLst>
          </p:nvPr>
        </p:nvSpPr>
        <p:spPr bwMode="auto">
          <a:xfrm>
            <a:off x="0" y="2390775"/>
            <a:ext cx="3937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US" altLang="zh-CN" sz="1000">
                <a:solidFill>
                  <a:schemeClr val="accent2"/>
                </a:solidFill>
                <a:latin typeface="Calibri" pitchFamily="34" charset="0"/>
              </a:rPr>
              <a:t>12 days</a:t>
            </a:r>
          </a:p>
        </p:txBody>
      </p:sp>
      <p:sp>
        <p:nvSpPr>
          <p:cNvPr id="14416" name="OTLSHAPE_T_ec459e5e6cc74a4aaf541b41d7eceb8c_TextPercentage" hidden="1"/>
          <p:cNvSpPr txBox="1">
            <a:spLocks noChangeArrowheads="1"/>
          </p:cNvSpPr>
          <p:nvPr>
            <p:custDataLst>
              <p:tags r:id="rId81"/>
            </p:custDataLst>
          </p:nvPr>
        </p:nvSpPr>
        <p:spPr bwMode="auto">
          <a:xfrm>
            <a:off x="0" y="254635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17" name="OTLSHAPE_T_ec459e5e6cc74a4aaf541b41d7eceb8c_StartDate" hidden="1"/>
          <p:cNvSpPr txBox="1">
            <a:spLocks noChangeArrowheads="1"/>
          </p:cNvSpPr>
          <p:nvPr>
            <p:custDataLst>
              <p:tags r:id="rId82"/>
            </p:custDataLst>
          </p:nvPr>
        </p:nvSpPr>
        <p:spPr bwMode="auto">
          <a:xfrm>
            <a:off x="0" y="254635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418" name="OTLSHAPE_T_ec459e5e6cc74a4aaf541b41d7eceb8c_EndDate" hidden="1"/>
          <p:cNvSpPr txBox="1">
            <a:spLocks noChangeArrowheads="1"/>
          </p:cNvSpPr>
          <p:nvPr>
            <p:custDataLst>
              <p:tags r:id="rId83"/>
            </p:custDataLst>
          </p:nvPr>
        </p:nvSpPr>
        <p:spPr bwMode="auto">
          <a:xfrm>
            <a:off x="0" y="254635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6929" name="OTLSHAPE_T_ec459e5e6cc74a4aaf541b41d7eceb8c_JoinedDate"/>
          <p:cNvSpPr txBox="1"/>
          <p:nvPr>
            <p:custDataLst>
              <p:tags r:id="rId84"/>
            </p:custDataLst>
          </p:nvPr>
        </p:nvSpPr>
        <p:spPr>
          <a:xfrm>
            <a:off x="8966200" y="2406650"/>
            <a:ext cx="7747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4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Oct 10 - Oct 25</a:t>
            </a:r>
            <a:endParaRPr lang="en-US" sz="1000" spc="-4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30" name="OTLSHAPE_T_ec459e5e6cc74a4aaf541b41d7eceb8c_Title"/>
          <p:cNvSpPr txBox="1"/>
          <p:nvPr>
            <p:custDataLst>
              <p:tags r:id="rId85"/>
            </p:custDataLst>
          </p:nvPr>
        </p:nvSpPr>
        <p:spPr>
          <a:xfrm>
            <a:off x="127000" y="2390775"/>
            <a:ext cx="431800" cy="18732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12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Testing</a:t>
            </a:r>
            <a:endParaRPr lang="en-US" sz="1200" spc="-12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31" name="OTLSHAPE_T_5f867d2084154c839138608458ddb94c_Shape"/>
          <p:cNvSpPr/>
          <p:nvPr>
            <p:custDataLst>
              <p:tags r:id="rId86"/>
            </p:custDataLst>
          </p:nvPr>
        </p:nvSpPr>
        <p:spPr>
          <a:xfrm>
            <a:off x="8018463" y="2670175"/>
            <a:ext cx="355600" cy="127000"/>
          </a:xfrm>
          <a:prstGeom prst="roundRect">
            <a:avLst/>
          </a:prstGeom>
          <a:solidFill>
            <a:srgbClr val="0B3626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932" name="OTLSHAPE_T_5f867d2084154c839138608458ddb94c_ShapePercentage" hidden="1"/>
          <p:cNvSpPr/>
          <p:nvPr>
            <p:custDataLst>
              <p:tags r:id="rId87"/>
            </p:custDataLst>
          </p:nvPr>
        </p:nvSpPr>
        <p:spPr>
          <a:xfrm>
            <a:off x="8018463" y="2670175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423" name="OTLSHAPE_T_5f867d2084154c839138608458ddb94c_Duration" hidden="1"/>
          <p:cNvSpPr txBox="1">
            <a:spLocks noChangeArrowheads="1"/>
          </p:cNvSpPr>
          <p:nvPr>
            <p:custDataLst>
              <p:tags r:id="rId88"/>
            </p:custDataLst>
          </p:nvPr>
        </p:nvSpPr>
        <p:spPr bwMode="auto">
          <a:xfrm>
            <a:off x="0" y="2641600"/>
            <a:ext cx="3302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US" altLang="zh-CN" sz="1000">
                <a:solidFill>
                  <a:schemeClr val="accent2"/>
                </a:solidFill>
                <a:latin typeface="Calibri" pitchFamily="34" charset="0"/>
              </a:rPr>
              <a:t>4 days</a:t>
            </a:r>
          </a:p>
        </p:txBody>
      </p:sp>
      <p:sp>
        <p:nvSpPr>
          <p:cNvPr id="14424" name="OTLSHAPE_T_5f867d2084154c839138608458ddb94c_TextPercentage" hidden="1"/>
          <p:cNvSpPr txBox="1">
            <a:spLocks noChangeArrowheads="1"/>
          </p:cNvSpPr>
          <p:nvPr>
            <p:custDataLst>
              <p:tags r:id="rId89"/>
            </p:custDataLst>
          </p:nvPr>
        </p:nvSpPr>
        <p:spPr bwMode="auto">
          <a:xfrm>
            <a:off x="0" y="27955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25" name="OTLSHAPE_T_5f867d2084154c839138608458ddb94c_StartDate" hidden="1"/>
          <p:cNvSpPr txBox="1">
            <a:spLocks noChangeArrowheads="1"/>
          </p:cNvSpPr>
          <p:nvPr>
            <p:custDataLst>
              <p:tags r:id="rId90"/>
            </p:custDataLst>
          </p:nvPr>
        </p:nvSpPr>
        <p:spPr bwMode="auto">
          <a:xfrm>
            <a:off x="0" y="27955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14426" name="OTLSHAPE_T_5f867d2084154c839138608458ddb94c_EndDate" hidden="1"/>
          <p:cNvSpPr txBox="1">
            <a:spLocks noChangeArrowheads="1"/>
          </p:cNvSpPr>
          <p:nvPr>
            <p:custDataLst>
              <p:tags r:id="rId91"/>
            </p:custDataLst>
          </p:nvPr>
        </p:nvSpPr>
        <p:spPr bwMode="auto">
          <a:xfrm>
            <a:off x="0" y="27955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737373"/>
              </a:solidFill>
              <a:latin typeface="Calibri" pitchFamily="34" charset="0"/>
            </a:endParaRPr>
          </a:p>
        </p:txBody>
      </p:sp>
      <p:sp>
        <p:nvSpPr>
          <p:cNvPr id="6937" name="OTLSHAPE_T_5f867d2084154c839138608458ddb94c_JoinedDate"/>
          <p:cNvSpPr txBox="1"/>
          <p:nvPr>
            <p:custDataLst>
              <p:tags r:id="rId92"/>
            </p:custDataLst>
          </p:nvPr>
        </p:nvSpPr>
        <p:spPr>
          <a:xfrm>
            <a:off x="8413750" y="2655888"/>
            <a:ext cx="7747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4">
                <a:solidFill>
                  <a:srgbClr val="737373"/>
                </a:solidFill>
                <a:latin typeface="Calibri" panose="020F0502020204030204" pitchFamily="34" charset="0"/>
                <a:ea typeface="+mn-ea"/>
              </a:rPr>
              <a:t>Oct 13 - Oct 17</a:t>
            </a:r>
            <a:endParaRPr lang="en-US" sz="1000" spc="-4">
              <a:solidFill>
                <a:srgbClr val="737373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38" name="OTLSHAPE_T_5f867d2084154c839138608458ddb94c_Title"/>
          <p:cNvSpPr txBox="1"/>
          <p:nvPr>
            <p:custDataLst>
              <p:tags r:id="rId93"/>
            </p:custDataLst>
          </p:nvPr>
        </p:nvSpPr>
        <p:spPr>
          <a:xfrm>
            <a:off x="127000" y="2641600"/>
            <a:ext cx="1079500" cy="18573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6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Translate content</a:t>
            </a:r>
            <a:endParaRPr lang="en-US" sz="1200" spc="-6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39" name="OTLSHAPE_T_924efe65197b424b86d0ce7569217f63_Shape"/>
          <p:cNvSpPr/>
          <p:nvPr>
            <p:custDataLst>
              <p:tags r:id="rId94"/>
            </p:custDataLst>
          </p:nvPr>
        </p:nvSpPr>
        <p:spPr>
          <a:xfrm>
            <a:off x="6638925" y="2982913"/>
            <a:ext cx="139700" cy="127000"/>
          </a:xfrm>
          <a:prstGeom prst="roundRect">
            <a:avLst>
              <a:gd name="adj" fmla="val 100000"/>
            </a:avLst>
          </a:prstGeom>
          <a:solidFill>
            <a:srgbClr val="389A8B"/>
          </a:solidFill>
          <a:ln w="12700" cap="flat" cmpd="sng" algn="ctr">
            <a:solidFill>
              <a:srgbClr val="389A8B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940" name="OTLSHAPE_T_924efe65197b424b86d0ce7569217f63_ShapePercentage" hidden="1"/>
          <p:cNvSpPr/>
          <p:nvPr>
            <p:custDataLst>
              <p:tags r:id="rId95"/>
            </p:custDataLst>
          </p:nvPr>
        </p:nvSpPr>
        <p:spPr>
          <a:xfrm>
            <a:off x="6638925" y="2982913"/>
            <a:ext cx="0" cy="0"/>
          </a:xfrm>
          <a:prstGeom prst="roundRect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431" name="OTLSHAPE_T_924efe65197b424b86d0ce7569217f63_Duration" hidden="1"/>
          <p:cNvSpPr txBox="1">
            <a:spLocks noChangeArrowheads="1"/>
          </p:cNvSpPr>
          <p:nvPr>
            <p:custDataLst>
              <p:tags r:id="rId96"/>
            </p:custDataLst>
          </p:nvPr>
        </p:nvSpPr>
        <p:spPr bwMode="auto">
          <a:xfrm>
            <a:off x="0" y="2954338"/>
            <a:ext cx="33020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US" altLang="zh-CN" sz="1000">
                <a:solidFill>
                  <a:schemeClr val="accent2"/>
                </a:solidFill>
                <a:latin typeface="Calibri" pitchFamily="34" charset="0"/>
              </a:rPr>
              <a:t>2 days</a:t>
            </a:r>
          </a:p>
        </p:txBody>
      </p:sp>
      <p:sp>
        <p:nvSpPr>
          <p:cNvPr id="14432" name="OTLSHAPE_T_924efe65197b424b86d0ce7569217f63_TextPercentage" hidden="1"/>
          <p:cNvSpPr txBox="1">
            <a:spLocks noChangeArrowheads="1"/>
          </p:cNvSpPr>
          <p:nvPr>
            <p:custDataLst>
              <p:tags r:id="rId97"/>
            </p:custDataLst>
          </p:nvPr>
        </p:nvSpPr>
        <p:spPr bwMode="auto">
          <a:xfrm>
            <a:off x="0" y="31083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33" name="OTLSHAPE_T_924efe65197b424b86d0ce7569217f63_StartDate" hidden="1"/>
          <p:cNvSpPr txBox="1">
            <a:spLocks noChangeArrowheads="1"/>
          </p:cNvSpPr>
          <p:nvPr>
            <p:custDataLst>
              <p:tags r:id="rId98"/>
            </p:custDataLst>
          </p:nvPr>
        </p:nvSpPr>
        <p:spPr bwMode="auto">
          <a:xfrm>
            <a:off x="0" y="31083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34" name="OTLSHAPE_T_924efe65197b424b86d0ce7569217f63_EndDate" hidden="1"/>
          <p:cNvSpPr txBox="1">
            <a:spLocks noChangeArrowheads="1"/>
          </p:cNvSpPr>
          <p:nvPr>
            <p:custDataLst>
              <p:tags r:id="rId99"/>
            </p:custDataLst>
          </p:nvPr>
        </p:nvSpPr>
        <p:spPr bwMode="auto">
          <a:xfrm>
            <a:off x="0" y="31083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6945" name="OTLSHAPE_T_924efe65197b424b86d0ce7569217f63_JoinedDate"/>
          <p:cNvSpPr txBox="1"/>
          <p:nvPr>
            <p:custDataLst>
              <p:tags r:id="rId100"/>
            </p:custDataLst>
          </p:nvPr>
        </p:nvSpPr>
        <p:spPr>
          <a:xfrm>
            <a:off x="6827838" y="2970213"/>
            <a:ext cx="800100" cy="153987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Sep 23 - Sep 24</a:t>
            </a:r>
            <a:endParaRPr lang="en-US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46" name="OTLSHAPE_T_924efe65197b424b86d0ce7569217f63_Title"/>
          <p:cNvSpPr txBox="1"/>
          <p:nvPr>
            <p:custDataLst>
              <p:tags r:id="rId101"/>
            </p:custDataLst>
          </p:nvPr>
        </p:nvSpPr>
        <p:spPr>
          <a:xfrm>
            <a:off x="127000" y="2954338"/>
            <a:ext cx="939800" cy="18573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spc="-6">
                <a:solidFill>
                  <a:srgbClr val="389A8B"/>
                </a:solidFill>
                <a:latin typeface="Calibri" panose="020F0502020204030204" pitchFamily="34" charset="0"/>
                <a:ea typeface="+mn-ea"/>
              </a:rPr>
              <a:t>Revise content</a:t>
            </a:r>
            <a:endParaRPr lang="en-US" sz="1200" b="1" spc="-6">
              <a:solidFill>
                <a:srgbClr val="389A8B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47" name="OTLSHAPE_T_73dc88e7bcba4b03b22f5bb268c38606_Shape"/>
          <p:cNvSpPr/>
          <p:nvPr>
            <p:custDataLst>
              <p:tags r:id="rId102"/>
            </p:custDataLst>
          </p:nvPr>
        </p:nvSpPr>
        <p:spPr>
          <a:xfrm>
            <a:off x="6294438" y="3233738"/>
            <a:ext cx="355600" cy="127000"/>
          </a:xfrm>
          <a:prstGeom prst="roundRect">
            <a:avLst/>
          </a:prstGeom>
          <a:solidFill>
            <a:srgbClr val="5A0000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948" name="OTLSHAPE_T_73dc88e7bcba4b03b22f5bb268c38606_ShapePercentage" hidden="1"/>
          <p:cNvSpPr/>
          <p:nvPr>
            <p:custDataLst>
              <p:tags r:id="rId103"/>
            </p:custDataLst>
          </p:nvPr>
        </p:nvSpPr>
        <p:spPr>
          <a:xfrm>
            <a:off x="6294438" y="3233738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439" name="OTLSHAPE_T_73dc88e7bcba4b03b22f5bb268c38606_Duration" hidden="1"/>
          <p:cNvSpPr txBox="1">
            <a:spLocks noChangeArrowheads="1"/>
          </p:cNvSpPr>
          <p:nvPr>
            <p:custDataLst>
              <p:tags r:id="rId104"/>
            </p:custDataLst>
          </p:nvPr>
        </p:nvSpPr>
        <p:spPr bwMode="auto">
          <a:xfrm>
            <a:off x="0" y="3203575"/>
            <a:ext cx="330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US" altLang="zh-CN" sz="1000">
                <a:solidFill>
                  <a:schemeClr val="accent2"/>
                </a:solidFill>
                <a:latin typeface="Calibri" pitchFamily="34" charset="0"/>
              </a:rPr>
              <a:t>3 days</a:t>
            </a:r>
          </a:p>
        </p:txBody>
      </p:sp>
      <p:sp>
        <p:nvSpPr>
          <p:cNvPr id="14440" name="OTLSHAPE_T_73dc88e7bcba4b03b22f5bb268c38606_TextPercentage" hidden="1"/>
          <p:cNvSpPr txBox="1">
            <a:spLocks noChangeArrowheads="1"/>
          </p:cNvSpPr>
          <p:nvPr>
            <p:custDataLst>
              <p:tags r:id="rId105"/>
            </p:custDataLst>
          </p:nvPr>
        </p:nvSpPr>
        <p:spPr bwMode="auto">
          <a:xfrm>
            <a:off x="0" y="335915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41" name="OTLSHAPE_T_73dc88e7bcba4b03b22f5bb268c38606_StartDate" hidden="1"/>
          <p:cNvSpPr txBox="1">
            <a:spLocks noChangeArrowheads="1"/>
          </p:cNvSpPr>
          <p:nvPr>
            <p:custDataLst>
              <p:tags r:id="rId106"/>
            </p:custDataLst>
          </p:nvPr>
        </p:nvSpPr>
        <p:spPr bwMode="auto">
          <a:xfrm>
            <a:off x="0" y="335915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42" name="OTLSHAPE_T_73dc88e7bcba4b03b22f5bb268c38606_EndDate" hidden="1"/>
          <p:cNvSpPr txBox="1">
            <a:spLocks noChangeArrowheads="1"/>
          </p:cNvSpPr>
          <p:nvPr>
            <p:custDataLst>
              <p:tags r:id="rId107"/>
            </p:custDataLst>
          </p:nvPr>
        </p:nvSpPr>
        <p:spPr bwMode="auto">
          <a:xfrm>
            <a:off x="0" y="335915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6953" name="OTLSHAPE_T_73dc88e7bcba4b03b22f5bb268c38606_JoinedDate"/>
          <p:cNvSpPr txBox="1"/>
          <p:nvPr>
            <p:custDataLst>
              <p:tags r:id="rId108"/>
            </p:custDataLst>
          </p:nvPr>
        </p:nvSpPr>
        <p:spPr>
          <a:xfrm>
            <a:off x="6689725" y="3219450"/>
            <a:ext cx="800100" cy="153988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Sep 18 - Sep 22</a:t>
            </a:r>
            <a:endParaRPr lang="en-US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54" name="OTLSHAPE_T_73dc88e7bcba4b03b22f5bb268c38606_Title"/>
          <p:cNvSpPr txBox="1"/>
          <p:nvPr>
            <p:custDataLst>
              <p:tags r:id="rId109"/>
            </p:custDataLst>
          </p:nvPr>
        </p:nvSpPr>
        <p:spPr>
          <a:xfrm>
            <a:off x="127000" y="3203575"/>
            <a:ext cx="749300" cy="18573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6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Edit footage</a:t>
            </a:r>
            <a:endParaRPr lang="en-US" sz="1200" spc="-6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55" name="OTLSHAPE_T_9ade0172edfc4645838ca4fc069df205_Shape"/>
          <p:cNvSpPr/>
          <p:nvPr>
            <p:custDataLst>
              <p:tags r:id="rId110"/>
            </p:custDataLst>
          </p:nvPr>
        </p:nvSpPr>
        <p:spPr>
          <a:xfrm>
            <a:off x="5880100" y="3482975"/>
            <a:ext cx="622300" cy="127000"/>
          </a:xfrm>
          <a:prstGeom prst="roundRect">
            <a:avLst/>
          </a:prstGeom>
          <a:solidFill>
            <a:srgbClr val="862322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956" name="OTLSHAPE_T_9ade0172edfc4645838ca4fc069df205_ShapePercentage" hidden="1"/>
          <p:cNvSpPr/>
          <p:nvPr>
            <p:custDataLst>
              <p:tags r:id="rId111"/>
            </p:custDataLst>
          </p:nvPr>
        </p:nvSpPr>
        <p:spPr>
          <a:xfrm>
            <a:off x="5880100" y="3482975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447" name="OTLSHAPE_T_9ade0172edfc4645838ca4fc069df205_Duration" hidden="1"/>
          <p:cNvSpPr txBox="1">
            <a:spLocks noChangeArrowheads="1"/>
          </p:cNvSpPr>
          <p:nvPr>
            <p:custDataLst>
              <p:tags r:id="rId112"/>
            </p:custDataLst>
          </p:nvPr>
        </p:nvSpPr>
        <p:spPr bwMode="auto">
          <a:xfrm>
            <a:off x="0" y="3452813"/>
            <a:ext cx="330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US" altLang="zh-CN" sz="1000">
                <a:solidFill>
                  <a:schemeClr val="accent2"/>
                </a:solidFill>
                <a:latin typeface="Calibri" pitchFamily="34" charset="0"/>
              </a:rPr>
              <a:t>7 days</a:t>
            </a:r>
          </a:p>
        </p:txBody>
      </p:sp>
      <p:sp>
        <p:nvSpPr>
          <p:cNvPr id="14448" name="OTLSHAPE_T_9ade0172edfc4645838ca4fc069df205_TextPercentage" hidden="1"/>
          <p:cNvSpPr txBox="1">
            <a:spLocks noChangeArrowheads="1"/>
          </p:cNvSpPr>
          <p:nvPr>
            <p:custDataLst>
              <p:tags r:id="rId113"/>
            </p:custDataLst>
          </p:nvPr>
        </p:nvSpPr>
        <p:spPr bwMode="auto">
          <a:xfrm>
            <a:off x="0" y="3608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49" name="OTLSHAPE_T_9ade0172edfc4645838ca4fc069df205_StartDate" hidden="1"/>
          <p:cNvSpPr txBox="1">
            <a:spLocks noChangeArrowheads="1"/>
          </p:cNvSpPr>
          <p:nvPr>
            <p:custDataLst>
              <p:tags r:id="rId114"/>
            </p:custDataLst>
          </p:nvPr>
        </p:nvSpPr>
        <p:spPr bwMode="auto">
          <a:xfrm>
            <a:off x="0" y="3608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50" name="OTLSHAPE_T_9ade0172edfc4645838ca4fc069df205_EndDate" hidden="1"/>
          <p:cNvSpPr txBox="1">
            <a:spLocks noChangeArrowheads="1"/>
          </p:cNvSpPr>
          <p:nvPr>
            <p:custDataLst>
              <p:tags r:id="rId115"/>
            </p:custDataLst>
          </p:nvPr>
        </p:nvSpPr>
        <p:spPr bwMode="auto">
          <a:xfrm>
            <a:off x="0" y="3608388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6961" name="OTLSHAPE_T_9ade0172edfc4645838ca4fc069df205_JoinedDate"/>
          <p:cNvSpPr txBox="1"/>
          <p:nvPr>
            <p:custDataLst>
              <p:tags r:id="rId116"/>
            </p:custDataLst>
          </p:nvPr>
        </p:nvSpPr>
        <p:spPr>
          <a:xfrm>
            <a:off x="6551613" y="3468688"/>
            <a:ext cx="8001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Sep 12 - Sep 20</a:t>
            </a:r>
            <a:endParaRPr lang="en-US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62" name="OTLSHAPE_T_9ade0172edfc4645838ca4fc069df205_Title"/>
          <p:cNvSpPr txBox="1"/>
          <p:nvPr>
            <p:custDataLst>
              <p:tags r:id="rId117"/>
            </p:custDataLst>
          </p:nvPr>
        </p:nvSpPr>
        <p:spPr>
          <a:xfrm>
            <a:off x="127000" y="3452813"/>
            <a:ext cx="1295400" cy="18573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4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Create video footage</a:t>
            </a:r>
            <a:endParaRPr lang="en-US" sz="1200" spc="-4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63" name="OTLSHAPE_T_3c7d67698a5343b093ce99ecb21e90cc_Shape"/>
          <p:cNvSpPr/>
          <p:nvPr>
            <p:custDataLst>
              <p:tags r:id="rId118"/>
            </p:custDataLst>
          </p:nvPr>
        </p:nvSpPr>
        <p:spPr>
          <a:xfrm>
            <a:off x="3603625" y="3795713"/>
            <a:ext cx="419100" cy="127000"/>
          </a:xfrm>
          <a:prstGeom prst="roundRect">
            <a:avLst/>
          </a:prstGeom>
          <a:solidFill>
            <a:srgbClr val="389A8B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964" name="OTLSHAPE_T_3c7d67698a5343b093ce99ecb21e90cc_ShapePercentage" hidden="1"/>
          <p:cNvSpPr/>
          <p:nvPr>
            <p:custDataLst>
              <p:tags r:id="rId119"/>
            </p:custDataLst>
          </p:nvPr>
        </p:nvSpPr>
        <p:spPr>
          <a:xfrm>
            <a:off x="3603625" y="3795713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455" name="OTLSHAPE_T_3c7d67698a5343b093ce99ecb21e90cc_Duration" hidden="1"/>
          <p:cNvSpPr txBox="1">
            <a:spLocks noChangeArrowheads="1"/>
          </p:cNvSpPr>
          <p:nvPr>
            <p:custDataLst>
              <p:tags r:id="rId120"/>
            </p:custDataLst>
          </p:nvPr>
        </p:nvSpPr>
        <p:spPr bwMode="auto">
          <a:xfrm>
            <a:off x="0" y="3765550"/>
            <a:ext cx="3302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US" altLang="zh-CN" sz="1000">
                <a:solidFill>
                  <a:schemeClr val="accent2"/>
                </a:solidFill>
                <a:latin typeface="Calibri" pitchFamily="34" charset="0"/>
              </a:rPr>
              <a:t>4 days</a:t>
            </a:r>
          </a:p>
        </p:txBody>
      </p:sp>
      <p:sp>
        <p:nvSpPr>
          <p:cNvPr id="14456" name="OTLSHAPE_T_3c7d67698a5343b093ce99ecb21e90cc_TextPercentage" hidden="1"/>
          <p:cNvSpPr txBox="1">
            <a:spLocks noChangeArrowheads="1"/>
          </p:cNvSpPr>
          <p:nvPr>
            <p:custDataLst>
              <p:tags r:id="rId121"/>
            </p:custDataLst>
          </p:nvPr>
        </p:nvSpPr>
        <p:spPr bwMode="auto">
          <a:xfrm>
            <a:off x="0" y="39211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57" name="OTLSHAPE_T_3c7d67698a5343b093ce99ecb21e90cc_StartDate" hidden="1"/>
          <p:cNvSpPr txBox="1">
            <a:spLocks noChangeArrowheads="1"/>
          </p:cNvSpPr>
          <p:nvPr>
            <p:custDataLst>
              <p:tags r:id="rId122"/>
            </p:custDataLst>
          </p:nvPr>
        </p:nvSpPr>
        <p:spPr bwMode="auto">
          <a:xfrm>
            <a:off x="0" y="39211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58" name="OTLSHAPE_T_3c7d67698a5343b093ce99ecb21e90cc_EndDate" hidden="1"/>
          <p:cNvSpPr txBox="1">
            <a:spLocks noChangeArrowheads="1"/>
          </p:cNvSpPr>
          <p:nvPr>
            <p:custDataLst>
              <p:tags r:id="rId123"/>
            </p:custDataLst>
          </p:nvPr>
        </p:nvSpPr>
        <p:spPr bwMode="auto">
          <a:xfrm>
            <a:off x="0" y="39211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6969" name="OTLSHAPE_T_3c7d67698a5343b093ce99ecb21e90cc_JoinedDate"/>
          <p:cNvSpPr txBox="1"/>
          <p:nvPr>
            <p:custDataLst>
              <p:tags r:id="rId124"/>
            </p:custDataLst>
          </p:nvPr>
        </p:nvSpPr>
        <p:spPr>
          <a:xfrm>
            <a:off x="4068763" y="3781425"/>
            <a:ext cx="8128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Aug 10 - Aug 15</a:t>
            </a:r>
            <a:endParaRPr lang="en-US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70" name="OTLSHAPE_T_3c7d67698a5343b093ce99ecb21e90cc_Title"/>
          <p:cNvSpPr txBox="1"/>
          <p:nvPr>
            <p:custDataLst>
              <p:tags r:id="rId125"/>
            </p:custDataLst>
          </p:nvPr>
        </p:nvSpPr>
        <p:spPr>
          <a:xfrm>
            <a:off x="127000" y="3765550"/>
            <a:ext cx="812800" cy="18732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6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Script review</a:t>
            </a:r>
            <a:endParaRPr lang="en-US" sz="1200" spc="-6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71" name="OTLSHAPE_T_493e4545bf2e4a77a7cfe0459f5dd1ce_Shape"/>
          <p:cNvSpPr/>
          <p:nvPr>
            <p:custDataLst>
              <p:tags r:id="rId126"/>
            </p:custDataLst>
          </p:nvPr>
        </p:nvSpPr>
        <p:spPr>
          <a:xfrm>
            <a:off x="2982913" y="4044950"/>
            <a:ext cx="838200" cy="127000"/>
          </a:xfrm>
          <a:prstGeom prst="roundRect">
            <a:avLst/>
          </a:prstGeom>
          <a:solidFill>
            <a:srgbClr val="5A0000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972" name="OTLSHAPE_T_493e4545bf2e4a77a7cfe0459f5dd1ce_ShapePercentage" hidden="1"/>
          <p:cNvSpPr/>
          <p:nvPr>
            <p:custDataLst>
              <p:tags r:id="rId127"/>
            </p:custDataLst>
          </p:nvPr>
        </p:nvSpPr>
        <p:spPr>
          <a:xfrm>
            <a:off x="2982913" y="4044950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463" name="OTLSHAPE_T_493e4545bf2e4a77a7cfe0459f5dd1ce_Duration" hidden="1"/>
          <p:cNvSpPr txBox="1">
            <a:spLocks noChangeArrowheads="1"/>
          </p:cNvSpPr>
          <p:nvPr>
            <p:custDataLst>
              <p:tags r:id="rId128"/>
            </p:custDataLst>
          </p:nvPr>
        </p:nvSpPr>
        <p:spPr bwMode="auto">
          <a:xfrm>
            <a:off x="0" y="4016375"/>
            <a:ext cx="3302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US" altLang="zh-CN" sz="1000">
                <a:solidFill>
                  <a:schemeClr val="accent2"/>
                </a:solidFill>
                <a:latin typeface="Calibri" pitchFamily="34" charset="0"/>
              </a:rPr>
              <a:t>8 days</a:t>
            </a:r>
          </a:p>
        </p:txBody>
      </p:sp>
      <p:sp>
        <p:nvSpPr>
          <p:cNvPr id="14464" name="OTLSHAPE_T_493e4545bf2e4a77a7cfe0459f5dd1ce_TextPercentage" hidden="1"/>
          <p:cNvSpPr txBox="1">
            <a:spLocks noChangeArrowheads="1"/>
          </p:cNvSpPr>
          <p:nvPr>
            <p:custDataLst>
              <p:tags r:id="rId129"/>
            </p:custDataLst>
          </p:nvPr>
        </p:nvSpPr>
        <p:spPr bwMode="auto">
          <a:xfrm>
            <a:off x="0" y="417036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65" name="OTLSHAPE_T_493e4545bf2e4a77a7cfe0459f5dd1ce_StartDate" hidden="1"/>
          <p:cNvSpPr txBox="1">
            <a:spLocks noChangeArrowheads="1"/>
          </p:cNvSpPr>
          <p:nvPr>
            <p:custDataLst>
              <p:tags r:id="rId130"/>
            </p:custDataLst>
          </p:nvPr>
        </p:nvSpPr>
        <p:spPr bwMode="auto">
          <a:xfrm>
            <a:off x="0" y="417036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66" name="OTLSHAPE_T_493e4545bf2e4a77a7cfe0459f5dd1ce_EndDate" hidden="1"/>
          <p:cNvSpPr txBox="1">
            <a:spLocks noChangeArrowheads="1"/>
          </p:cNvSpPr>
          <p:nvPr>
            <p:custDataLst>
              <p:tags r:id="rId131"/>
            </p:custDataLst>
          </p:nvPr>
        </p:nvSpPr>
        <p:spPr bwMode="auto">
          <a:xfrm>
            <a:off x="0" y="4170363"/>
            <a:ext cx="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6977" name="OTLSHAPE_T_493e4545bf2e4a77a7cfe0459f5dd1ce_JoinedDate"/>
          <p:cNvSpPr txBox="1"/>
          <p:nvPr>
            <p:custDataLst>
              <p:tags r:id="rId132"/>
            </p:custDataLst>
          </p:nvPr>
        </p:nvSpPr>
        <p:spPr>
          <a:xfrm>
            <a:off x="3860800" y="4030663"/>
            <a:ext cx="749300" cy="15557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Aug 1 - Aug 12</a:t>
            </a:r>
            <a:endParaRPr lang="en-US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78" name="OTLSHAPE_T_493e4545bf2e4a77a7cfe0459f5dd1ce_Title"/>
          <p:cNvSpPr txBox="1"/>
          <p:nvPr>
            <p:custDataLst>
              <p:tags r:id="rId133"/>
            </p:custDataLst>
          </p:nvPr>
        </p:nvSpPr>
        <p:spPr>
          <a:xfrm>
            <a:off x="127000" y="4016375"/>
            <a:ext cx="723900" cy="18573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6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Write script</a:t>
            </a:r>
            <a:endParaRPr lang="en-US" sz="1200" spc="-6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79" name="OTLSHAPE_T_37ca1819bc344020bd6f1137907ac40d_Shape"/>
          <p:cNvSpPr/>
          <p:nvPr>
            <p:custDataLst>
              <p:tags r:id="rId134"/>
            </p:custDataLst>
          </p:nvPr>
        </p:nvSpPr>
        <p:spPr>
          <a:xfrm>
            <a:off x="1879600" y="4294188"/>
            <a:ext cx="901700" cy="127000"/>
          </a:xfrm>
          <a:prstGeom prst="roundRect">
            <a:avLst/>
          </a:prstGeom>
          <a:solidFill>
            <a:srgbClr val="862322"/>
          </a:solidFill>
          <a:ln w="12700" cap="flat" cmpd="sng" algn="ctr">
            <a:noFill/>
            <a:prstDash val="solid"/>
            <a:miter lim="800000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980" name="OTLSHAPE_T_37ca1819bc344020bd6f1137907ac40d_ShapePercentage" hidden="1"/>
          <p:cNvSpPr/>
          <p:nvPr>
            <p:custDataLst>
              <p:tags r:id="rId135"/>
            </p:custDataLst>
          </p:nvPr>
        </p:nvSpPr>
        <p:spPr>
          <a:xfrm>
            <a:off x="1879600" y="4294188"/>
            <a:ext cx="0" cy="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471" name="OTLSHAPE_T_37ca1819bc344020bd6f1137907ac40d_Duration" hidden="1"/>
          <p:cNvSpPr txBox="1">
            <a:spLocks noChangeArrowheads="1"/>
          </p:cNvSpPr>
          <p:nvPr>
            <p:custDataLst>
              <p:tags r:id="rId136"/>
            </p:custDataLst>
          </p:nvPr>
        </p:nvSpPr>
        <p:spPr bwMode="auto">
          <a:xfrm>
            <a:off x="0" y="4265613"/>
            <a:ext cx="33020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US" altLang="zh-CN" sz="1000">
                <a:solidFill>
                  <a:schemeClr val="accent2"/>
                </a:solidFill>
                <a:latin typeface="Calibri" pitchFamily="34" charset="0"/>
              </a:rPr>
              <a:t>9 days</a:t>
            </a:r>
          </a:p>
        </p:txBody>
      </p:sp>
      <p:sp>
        <p:nvSpPr>
          <p:cNvPr id="14472" name="OTLSHAPE_T_37ca1819bc344020bd6f1137907ac40d_TextPercentage" hidden="1"/>
          <p:cNvSpPr txBox="1">
            <a:spLocks noChangeArrowheads="1"/>
          </p:cNvSpPr>
          <p:nvPr>
            <p:custDataLst>
              <p:tags r:id="rId137"/>
            </p:custDataLst>
          </p:nvPr>
        </p:nvSpPr>
        <p:spPr bwMode="auto">
          <a:xfrm>
            <a:off x="0" y="441960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C0504D"/>
              </a:solidFill>
              <a:latin typeface="Calibri" pitchFamily="34" charset="0"/>
            </a:endParaRPr>
          </a:p>
        </p:txBody>
      </p:sp>
      <p:sp>
        <p:nvSpPr>
          <p:cNvPr id="14473" name="OTLSHAPE_T_37ca1819bc344020bd6f1137907ac40d_StartDate" hidden="1"/>
          <p:cNvSpPr txBox="1">
            <a:spLocks noChangeArrowheads="1"/>
          </p:cNvSpPr>
          <p:nvPr>
            <p:custDataLst>
              <p:tags r:id="rId138"/>
            </p:custDataLst>
          </p:nvPr>
        </p:nvSpPr>
        <p:spPr bwMode="auto">
          <a:xfrm>
            <a:off x="0" y="441960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74" name="OTLSHAPE_T_37ca1819bc344020bd6f1137907ac40d_EndDate" hidden="1"/>
          <p:cNvSpPr txBox="1">
            <a:spLocks noChangeArrowheads="1"/>
          </p:cNvSpPr>
          <p:nvPr>
            <p:custDataLst>
              <p:tags r:id="rId139"/>
            </p:custDataLst>
          </p:nvPr>
        </p:nvSpPr>
        <p:spPr bwMode="auto">
          <a:xfrm>
            <a:off x="0" y="4419600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6985" name="OTLSHAPE_T_37ca1819bc344020bd6f1137907ac40d_JoinedDate"/>
          <p:cNvSpPr txBox="1"/>
          <p:nvPr>
            <p:custDataLst>
              <p:tags r:id="rId140"/>
            </p:custDataLst>
          </p:nvPr>
        </p:nvSpPr>
        <p:spPr>
          <a:xfrm>
            <a:off x="2827338" y="4281488"/>
            <a:ext cx="685800" cy="153987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Jul 16 - Jul 28</a:t>
            </a:r>
            <a:endParaRPr lang="en-US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86" name="OTLSHAPE_T_37ca1819bc344020bd6f1137907ac40d_Title"/>
          <p:cNvSpPr txBox="1"/>
          <p:nvPr>
            <p:custDataLst>
              <p:tags r:id="rId141"/>
            </p:custDataLst>
          </p:nvPr>
        </p:nvSpPr>
        <p:spPr>
          <a:xfrm>
            <a:off x="127000" y="4265613"/>
            <a:ext cx="711200" cy="18573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-8">
                <a:solidFill>
                  <a:schemeClr val="dk1"/>
                </a:solidFill>
                <a:latin typeface="Calibri" panose="020F0502020204030204" pitchFamily="34" charset="0"/>
                <a:ea typeface="+mn-ea"/>
              </a:rPr>
              <a:t>Plan course</a:t>
            </a:r>
            <a:endParaRPr lang="en-US" sz="1200" spc="-8">
              <a:solidFill>
                <a:schemeClr val="dk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87" name="OTLSHAPE_T_6e9e32066d8046c6bc0ec456adcd51ee_Shape"/>
          <p:cNvSpPr/>
          <p:nvPr>
            <p:custDataLst>
              <p:tags r:id="rId142"/>
            </p:custDataLst>
          </p:nvPr>
        </p:nvSpPr>
        <p:spPr>
          <a:xfrm>
            <a:off x="1741488" y="4545013"/>
            <a:ext cx="139700" cy="127000"/>
          </a:xfrm>
          <a:prstGeom prst="roundRect">
            <a:avLst>
              <a:gd name="adj" fmla="val 100000"/>
            </a:avLst>
          </a:prstGeom>
          <a:solidFill>
            <a:srgbClr val="389A8B"/>
          </a:solidFill>
          <a:ln w="12700" cap="flat" cmpd="sng" algn="ctr">
            <a:solidFill>
              <a:srgbClr val="389A8B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>
              <a:scrgbClr r="0" g="0" b="0">
                <a:alpha val="50000"/>
              </a:scrgbClr>
            </a:outerShdw>
          </a:effectLst>
          <a:extLst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988" name="OTLSHAPE_T_6e9e32066d8046c6bc0ec456adcd51ee_ShapePercentage" hidden="1"/>
          <p:cNvSpPr/>
          <p:nvPr>
            <p:custDataLst>
              <p:tags r:id="rId143"/>
            </p:custDataLst>
          </p:nvPr>
        </p:nvSpPr>
        <p:spPr>
          <a:xfrm>
            <a:off x="1741488" y="4545013"/>
            <a:ext cx="0" cy="0"/>
          </a:xfrm>
          <a:prstGeom prst="roundRect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479" name="OTLSHAPE_T_6e9e32066d8046c6bc0ec456adcd51ee_Duration" hidden="1"/>
          <p:cNvSpPr txBox="1">
            <a:spLocks noChangeArrowheads="1"/>
          </p:cNvSpPr>
          <p:nvPr>
            <p:custDataLst>
              <p:tags r:id="rId144"/>
            </p:custDataLst>
          </p:nvPr>
        </p:nvSpPr>
        <p:spPr bwMode="auto">
          <a:xfrm>
            <a:off x="0" y="4514850"/>
            <a:ext cx="2794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en-US" altLang="zh-CN" sz="1000">
                <a:solidFill>
                  <a:schemeClr val="accent2"/>
                </a:solidFill>
                <a:latin typeface="Calibri" pitchFamily="34" charset="0"/>
              </a:rPr>
              <a:t>1 day</a:t>
            </a:r>
          </a:p>
        </p:txBody>
      </p:sp>
      <p:sp>
        <p:nvSpPr>
          <p:cNvPr id="14480" name="OTLSHAPE_T_6e9e32066d8046c6bc0ec456adcd51ee_TextPercentage" hidden="1"/>
          <p:cNvSpPr txBox="1">
            <a:spLocks noChangeArrowheads="1"/>
          </p:cNvSpPr>
          <p:nvPr>
            <p:custDataLst>
              <p:tags r:id="rId145"/>
            </p:custDataLst>
          </p:nvPr>
        </p:nvSpPr>
        <p:spPr bwMode="auto">
          <a:xfrm>
            <a:off x="0" y="46704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14481" name="OTLSHAPE_T_6e9e32066d8046c6bc0ec456adcd51ee_StartDate" hidden="1"/>
          <p:cNvSpPr txBox="1">
            <a:spLocks noChangeArrowheads="1"/>
          </p:cNvSpPr>
          <p:nvPr>
            <p:custDataLst>
              <p:tags r:id="rId146"/>
            </p:custDataLst>
          </p:nvPr>
        </p:nvSpPr>
        <p:spPr bwMode="auto">
          <a:xfrm>
            <a:off x="0" y="46704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14482" name="OTLSHAPE_T_6e9e32066d8046c6bc0ec456adcd51ee_EndDate" hidden="1"/>
          <p:cNvSpPr txBox="1">
            <a:spLocks noChangeArrowheads="1"/>
          </p:cNvSpPr>
          <p:nvPr>
            <p:custDataLst>
              <p:tags r:id="rId147"/>
            </p:custDataLst>
          </p:nvPr>
        </p:nvSpPr>
        <p:spPr bwMode="auto">
          <a:xfrm>
            <a:off x="0" y="4670425"/>
            <a:ext cx="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altLang="zh-CN" sz="1000">
              <a:solidFill>
                <a:srgbClr val="44546A"/>
              </a:solidFill>
              <a:latin typeface="Calibri" pitchFamily="34" charset="0"/>
            </a:endParaRPr>
          </a:p>
        </p:txBody>
      </p:sp>
      <p:sp>
        <p:nvSpPr>
          <p:cNvPr id="6993" name="OTLSHAPE_T_6e9e32066d8046c6bc0ec456adcd51ee_JoinedDate"/>
          <p:cNvSpPr txBox="1"/>
          <p:nvPr>
            <p:custDataLst>
              <p:tags r:id="rId148"/>
            </p:custDataLst>
          </p:nvPr>
        </p:nvSpPr>
        <p:spPr>
          <a:xfrm>
            <a:off x="1930400" y="4530725"/>
            <a:ext cx="685800" cy="153988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-4">
                <a:solidFill>
                  <a:schemeClr val="dk2"/>
                </a:solidFill>
                <a:latin typeface="Calibri" panose="020F0502020204030204" pitchFamily="34" charset="0"/>
                <a:ea typeface="+mn-ea"/>
              </a:rPr>
              <a:t>Jul 14 - Jul 15</a:t>
            </a:r>
            <a:endParaRPr lang="en-US" sz="1000" spc="-4">
              <a:solidFill>
                <a:schemeClr val="dk2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6994" name="OTLSHAPE_T_6e9e32066d8046c6bc0ec456adcd51ee_Title"/>
          <p:cNvSpPr txBox="1"/>
          <p:nvPr>
            <p:custDataLst>
              <p:tags r:id="rId149"/>
            </p:custDataLst>
          </p:nvPr>
        </p:nvSpPr>
        <p:spPr>
          <a:xfrm>
            <a:off x="127000" y="4514850"/>
            <a:ext cx="1117600" cy="18573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spc="-6">
                <a:solidFill>
                  <a:srgbClr val="389A8B"/>
                </a:solidFill>
                <a:latin typeface="Calibri" panose="020F0502020204030204" pitchFamily="34" charset="0"/>
                <a:ea typeface="+mn-ea"/>
              </a:rPr>
              <a:t>Course objectives</a:t>
            </a:r>
            <a:endParaRPr lang="en-US" sz="1200" b="1" spc="-6">
              <a:solidFill>
                <a:srgbClr val="389A8B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485" name="Title 1"/>
          <p:cNvSpPr txBox="1">
            <a:spLocks/>
          </p:cNvSpPr>
          <p:nvPr/>
        </p:nvSpPr>
        <p:spPr bwMode="auto">
          <a:xfrm>
            <a:off x="831850" y="265113"/>
            <a:ext cx="4913313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685800"/>
            <a:r>
              <a:rPr lang="en-US" altLang="zh-CN" sz="2700" b="1">
                <a:solidFill>
                  <a:schemeClr val="tx2"/>
                </a:solidFill>
                <a:latin typeface="Segoe UI Light" pitchFamily="34" charset="0"/>
              </a:rPr>
              <a:t>Simple Gantt Chart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IkaWQiOiIxIiwiQ3VsdHVyZUluZm9OYW1lIjoiZW4tVVMiLCJTdHlsZU5hbWUiOm51bGwsIlZlcnNpb24iOnsiJGlkIjoiMiIsIlZlcnNpb24iOiIzLjEuMiIsIk9yaWdpbmFsQXNzZW1ibHlWZXJzaW9uIjpudWxsLCJFZGl0aW9uIjoiUGx1cyIsIklzUGx1c0VkaXRpb24iOnRydWV9LCJFZmZlY3QiOjAsIlN0eWxlIjp7IiRpZCI6IjMiLCJUaW1lYmFuZFN0eWxlIjp7IiRpZCI6IjQiLCJTY2FsZU1hcmtpbmciOjEsIlNoYXBlIjoxMCwiU2hhcGVTdHlsZSI6eyIkaWQiOiI1IiwiTWFyZ2luIjp7IiRpZCI6IjYiLCJUb3AiOjAsIkxlZnQiOjEwLCJSaWdodCI6MTAsIkJvdHRvbSI6MH0sIlBhZGRpbmciOnsiJGlkIjoiNyIsIlRvcCI6MywiTGVmdCI6MCwiUmlnaHQiOjAsIkJvdHRvbSI6M30sIkJhY2tncm91bmQiOnsiJGlkIjoiOCIsIkNvbG9yIjp7IiRpZCI6IjkiLCJBIjoyNTUsIlIiOjExLCJHIjo1NCwiQiI6Mzh9fSwiSXNWaXNpYmxlIjp0cnVlLCJXaWR0aCI6ODU4LjAsIkhlaWdodCI6MjAuMCwiQm9yZGVyU3R5bGUiOnsiJGlkIjoiMTAiLCJMaW5lQ29sb3IiOnsiJGlkIjoiMTEiLCIkdHlwZSI6Ik5MUkUuQ29tbW9uLkRvbS5Tb2xpZENvbG9yQnJ1c2gsIE5MUkUuQ29tbW9uIiwiQ29sb3IiOnsiJGlkIjoiMTIiLCJBIjoyNTUsIlIiOjI1NSwiRyI6MCwiQiI6MH19LCJMaW5lV2VpZ2h0IjowLjAsIkxpbmVUeXBlIjowLCJQYXJlbnRTdHlsZSI6bnVsbH0sIlBhcmVudFN0eWxlIjpudWxsfSwiUmlnaHRFbmRDYXBzU3R5bGUiOnsiJGlkIjoiMTMiLCJGb250U2V0dGluZ3MiOnsiJGlkIjoiMTQiLCJGb250U2l6ZSI6MTYsIkZvbnROYW1lIjoiQ2FsaWJyaSIsIklzQm9sZCI6dHJ1ZSwiSXNJdGFsaWMiOmZhbHNlLCJJc1VuZGVybGluZWQiOmZhbHNlLCJQYXJlbnRTdHlsZSI6bnVsbH0sIkF1dG9TaXplIjowLCJGb3JlZ3JvdW5kIjp7IiRpZCI6IjE1IiwiQ29sb3IiOnsiJGlkIjoiMTYiLCJBIjoyNTUsIlIiOjIzNywiRyI6MTI1LCJCIjo0OX19LCJNYXhXaWR0aCI6IkluZmluaXR5IiwiTWF4SGVpZ2h0IjoiSW5maW5pdHkiLCJTbWFydEZvcmVncm91bmRJc0FjdGl2ZSI6ZmFsc2UsIkhvcml6b250YWxBbGlnbm1lbnQiOjAsIlZlcnRpY2FsQWxpZ25tZW50IjowLCJTbWFydEZvcmVncm91bmQiOm51bGwsIkJhY2tncm91bmRGaWxsVHlwZSI6MCwiTWFyZ2luIjp7IiRpZCI6IjE3IiwiVG9wIjowLCJMZWZ0IjowLCJSaWdodCI6MjAsIkJvdHRvbSI6MH0sIlBhZGRpbmciOnsiJGlkIjoiMTgiLCJUb3AiOjAsIkxlZnQiOjAsIlJpZ2h0IjowLCJCb3R0b20iOjB9LCJCYWNrZ3JvdW5kIjp7IiRpZCI6IjE5IiwiQ29sb3IiOnsiJGlkIjoiMjAiLCJBIjoyNTUsIlIiOjI1NSwiRyI6MjU1LCJCIjoyNTV9fSwiSXNWaXNpYmxlIjpmYWxzZSwiV2lkdGgiOjAuMCwiSGVpZ2h0IjowLjAsIkJvcmRlclN0eWxlIjpudWxsLCJQYXJlbnRTdHlsZSI6bnVsbH0sIkxlZnRFbmRDYXBzU3R5bGUiOnsiJGlkIjoiMjEiLCJGb250U2V0dGluZ3MiOnsiJGlkIjoiMjIiLCJGb250U2l6ZSI6MTgsIkZvbnROYW1lIjoiQ2FsaWJyaSIsIklzQm9sZCI6dHJ1ZSwiSXNJdGFsaWMiOmZhbHNlLCJJc1VuZGVybGluZWQiOmZhbHNlLCJQYXJlbnRTdHlsZSI6bnVsbH0sIkF1dG9TaXplIjowLCJGb3JlZ3JvdW5kIjp7IiRpZCI6IjIzIiwiQ29sb3IiOnsiJGlkIjoiMjQiLCJBIjoyNTUsIlIiOjIzNywiRyI6MTI1LCJCIjo0OX19LCJNYXhXaWR0aCI6IkluZmluaXR5IiwiTWF4SGVpZ2h0IjoiSW5maW5pdHkiLCJTbWFydEZvcmVncm91bmRJc0FjdGl2ZSI6ZmFsc2UsIkhvcml6b250YWxBbGlnbm1lbnQiOjAsIlZlcnRpY2FsQWxpZ25tZW50IjowLCJTbWFydEZvcmVncm91bmQiOm51bGwsIkJhY2tncm91bmRGaWxsVHlwZSI6MCwiTWFyZ2luIjp7IiRpZCI6IjI1IiwiVG9wIjowLCJMZWZ0IjoyMCwiUmlnaHQiOjAsIkJvdHRvbSI6MH0sIlBhZGRpbmciOnsiJGlkIjoiMjYiLCJUb3AiOjAsIkxlZnQiOjAsIlJpZ2h0IjowLCJCb3R0b20iOjB9LCJCYWNrZ3JvdW5kIjp7IiRpZCI6IjI3IiwiQ29sb3IiOnsiJGlkIjoiMjgiLCJBIjo4OSwiUiI6MCwiRyI6MCwiQiI6MH19LCJJc1Zpc2libGUiOmZhbHNlLCJXaWR0aCI6MC4wLCJIZWlnaHQiOjAuMCwiQm9yZGVyU3R5bGUiOm51bGwsIlBhcmVudFN0eWxlIjpudWxsfSwiVG9kYXlUZXh0U3R5bGUiOnsiJGlkIjoiMjkiLCJGb250U2V0dGluZ3MiOnsiJGlkIjoiMzAiLCJGb250U2l6ZSI6MTIsIkZvbnROYW1lIjoiQ2FsaWJyaSIsIklzQm9sZCI6ZmFsc2UsIklzSXRhbGljIjpmYWxzZSwiSXNVbmRlcmxpbmVkIjpmYWxzZSwiUGFyZW50U3R5bGUiOm51bGx9LCJBdXRvU2l6ZSI6MCwiRm9yZWdyb3VuZCI6eyIkaWQiOiIzMSIsIkNvbG9yIjp7IiRpZCI6IjMyIiwiQSI6MjU1LCJSIjowLCJHIjowLCJCIjowfX0sIk1heFdpZHRoIjoyMDAuMCwiTWF4SGVpZ2h0IjoiSW5maW5pdHkiLCJTbWFydEZvcmVncm91bmRJc0FjdGl2ZSI6ZmFsc2UsIkhvcml6b250YWxBbGlnbm1lbnQiOjAsIlZlcnRpY2FsQWxpZ25tZW50IjowLCJTbWFydEZvcmVncm91bmQiOm51bGwsIkJhY2tncm91bmRGaWxsVHlwZSI6MCwiTWFyZ2luIjp7IiRpZCI6IjMzIiwiVG9wIjowLCJMZWZ0IjowLCJSaWdodCI6MCwiQm90dG9tIjowfSwiUGFkZGluZyI6eyIkaWQiOiIzNCIsIlRvcCI6MCwiTGVmdCI6MCwiUmlnaHQiOjAsIkJvdHRvbSI6MH0sIkJhY2tncm91bmQiOnsiJGlkIjoiMzUiLCJDb2xvciI6eyIkcmVmIjoiMjgifX0sIklzVmlzaWJsZSI6dHJ1ZSwiV2lkdGgiOjAuMCwiSGVpZ2h0IjowLjAsIkJvcmRlclN0eWxlIjpudWxsLCJQYXJlbnRTdHlsZSI6bnVsbH0sIlRvZGF5TWFya2VyU3R5bGUiOnsiJGlkIjoiMzYiLCJNYXJnaW4iOnsiJGlkIjoiMzciLCJUb3AiOjAsIkxlZnQiOjAsIlJpZ2h0IjowLCJCb3R0b20iOjB9LCJQYWRkaW5nIjp7IiRpZCI6IjM4IiwiVG9wIjowLCJMZWZ0IjowLCJSaWdodCI6MCwiQm90dG9tIjowfSwiQmFja2dyb3VuZCI6eyIkaWQiOiIzOSIsIkNvbG9yIjp7IiRpZCI6IjQwIiwiQSI6MjU1LCJSIjoyNTUsIkciOjAsIkIiOjB9fSwiSXNWaXNpYmxlIjp0cnVlLCJXaWR0aCI6MC4wLCJIZWlnaHQiOjAuMCwiQm9yZGVyU3R5bGUiOm51bGwsIlBhcmVudFN0eWxlIjpudWxsfSwiU2NhbGVTdHlsZSI6eyIkaWQiOiI0MSIsIlNob3dTZWdtZW50U2VwYXJhdG9ycyI6ZmFsc2UsIlNlZ21lbnRTZXBhcmF0b3JPcGFjaXR5IjozMCwiRm9udFNldHRpbmdzIjp7IiRpZCI6IjQyIiwiRm9udFNpemUiOjEyLCJGb250TmFtZSI6IkNhbGlicmkiLCJJc0JvbGQiOmZhbHNlLCJJc0l0YWxpYyI6ZmFsc2UsIklzVW5kZXJsaW5lZCI6ZmFsc2UsIlBhcmVudFN0eWxlIjpudWxsfSwiQXV0b1NpemUiOjAsIkZvcmVncm91bmQiOnsiJGlkIjoiNDMiLCJDb2xvciI6eyIkaWQiOiI0NCIsIkEiOjI1NSwiUiI6MjU1LCJHIjoyNTUsIkIiOjI1NX19LCJNYXhXaWR0aCI6MjAwLjAsIk1heEhlaWdodCI6IkluZmluaXR5IiwiU21hcnRGb3JlZ3JvdW5kSXNBY3RpdmUiOmZhbHNlLCJIb3Jpem9udGFsQWxpZ25tZW50IjowLCJWZXJ0aWNhbEFsaWdubWVudCI6MSwiU21hcnRGb3JlZ3JvdW5kIjpudWxsLCJCYWNrZ3JvdW5kRmlsbFR5cGUiOjAsIk1hcmdpbiI6eyIkaWQiOiI0NSIsIlRvcCI6MCwiTGVmdCI6NSwiUmlnaHQiOjAsIkJvdHRvbSI6MH0sIlBhZGRpbmciOnsiJGlkIjoiNDYiLCJUb3AiOjAsIkxlZnQiOjAsIlJpZ2h0IjowLCJCb3R0b20iOjB9LCJCYWNrZ3JvdW5kIjp7IiRpZCI6IjQ3IiwiQ29sb3IiOnsiJHJlZiI6IjI4In19LCJJc1Zpc2libGUiOnRydWUsIldpZHRoIjowLjAsIkhlaWdodCI6MC4wLCJCb3JkZXJTdHlsZSI6bnVsbCwiUGFyZW50U3R5bGUiOm51bGx9LCJFbGFwc2VkVGltZUJhY2tncm91bmQiOnsiJGlkIjoiNDgiLCJDb2xvciI6eyIkaWQiOiI0OSIsIkEiOjE5MSwiUiI6MjU1LCJHIjowLCJCIjowfX0sIkFwcGVuZFllYXJPblllYXJDaGFuZ2UiOmZhbHNlLCJFbGFwc2VkVGltZUZvcm1hdCI6MiwiVG9kYXlNYXJrZXJQb3NpdGlvbiI6MywiUXVpY2tQb3NpdGlvbiI6MywiQWJzb2x1dGVQb3NpdGlvbiI6NDMyLjAsIk1hcmdpbiI6eyIkaWQiOiI1MCIsIlRvcCI6MCwiTGVmdCI6MTAsIlJpZ2h0IjoxMCwiQm90dG9tIjowfSwiUGFkZGluZyI6eyIkaWQiOiI1MSIsIlRvcCI6MCwiTGVmdCI6MCwiUmlnaHQiOjAsIkJvdHRvbSI6MH0sIkJhY2tncm91bmQiOnsiJGlkIjoiNTIiLCJDb2xvciI6eyIkaWQiOiI1MyIsIkEiOjI1NSwiUiI6NDcsIkciOjU0LCJCIjoxNTN9fSwiSXNWaXNpYmxlIjp0cnVlLCJXaWR0aCI6MC4wLCJIZWlnaHQiOjAuMCwiQm9yZGVyU3R5bGUiOm51bGwsIlBhcmVudFN0eWxlIjpudWxsfSwiRGVmYXVsdE1pbGVzdG9uZVN0eWxlIjp7IiRpZCI6IjU0IiwiU2hhcGUiOjIsIkNvbm5lY3Rvck1hcmdpbiI6eyIkaWQiOiI1NSIsIlRvcCI6MCwiTGVmdCI6MiwiUmlnaHQiOjIsIkJvdHRvbSI6MH0sIkNvbm5lY3RvclN0eWxlIjp7IiRpZCI6IjU2IiwiTGluZUNvbG9yIjp7IiRpZCI6IjU3IiwiJHR5cGUiOiJOTFJFLkNvbW1vbi5Eb20uU29saWRDb2xvckJydXNoLCBOTFJFLkNvbW1vbiIsIkNvbG9yIjp7IiRpZCI6IjU4IiwiQSI6MjU1LCJSIjo3OSwiRyI6MTI5LCJCIjoxODl9fSwiTGluZVdlaWdodCI6MS4wLCJMaW5lVHlwZSI6MCwiUGFyZW50U3R5bGUiOm51bGx9LCJJc0JlbG93VGltZWJhbmQiOmZhbHNlLCJIaWRlRGF0ZSI6ZmFsc2UsIlNoYXBlU2l6ZSI6MSwiU3BhY2luZyI6Mi4wLCJQYWRkaW5nIjp7IiRpZCI6IjU5IiwiVG9wIjo3LCJMZWZ0IjozLCJSaWdodCI6MCwiQm90dG9tIjoyfSwiU2hhcGVTdHlsZSI6eyIkaWQiOiI2MCIsIk1hcmdpbiI6eyIkaWQiOiI2MSIsIlRvcCI6MCwiTGVmdCI6MCwiUmlnaHQiOjAsIkJvdHRvbSI6MH0sIlBhZGRpbmciOnsiJGlkIjoiNjIiLCJUb3AiOjAsIkxlZnQiOjAsIlJpZ2h0IjowLCJCb3R0b20iOjB9LCJCYWNrZ3JvdW5kIjp7IiRpZCI6IjYzIiwiQ29sb3IiOnsiJGlkIjoiNjQiLCJBIjoyNTUsIlIiOjAsIkciOjExNCwiQiI6MTg4fX0sIklzVmlzaWJsZSI6dHJ1ZSwiV2lkdGgiOjEzLjAsIkhlaWdodCI6MTMuMCwiQm9yZGVyU3R5bGUiOnsiJGlkIjoiNjUiLCJMaW5lQ29sb3IiOnsiJGlkIjoiNjYiLCIkdHlwZSI6Ik5MUkUuQ29tbW9uLkRvbS5Tb2xpZENvbG9yQnJ1c2gsIE5MUkUuQ29tbW9uIiwiQ29sb3IiOnsiJGlkIjoiNjciLCJBIjoyNTUsIlIiOjI1NSwiRyI6MCwiQiI6MH19LCJMaW5lV2VpZ2h0IjowLjAsIkxpbmVUeXBlIjowLCJQYXJlbnRTdHlsZSI6bnVsbH0sIlBhcmVudFN0eWxlIjpudWxsfSwiVGl0bGVTdHlsZSI6eyIkaWQiOiI2OCIsIkZvbnRTZXR0aW5ncyI6eyIkaWQiOiI2OSIsIkZvbnRTaXplIjoxMSwiRm9udE5hbWUiOiJTZWdvZSBVSSBIaXN0b3JpYyIsIklzQm9sZCI6ZmFsc2UsIklzSXRhbGljIjpmYWxzZSwiSXNVbmRlcmxpbmVkIjpmYWxzZSwiUGFyZW50U3R5bGUiOm51bGx9LCJBdXRvU2l6ZSI6MCwiRm9yZWdyb3VuZCI6eyIkaWQiOiI3MCIsIkNvbG9yIjp7IiRpZCI6IjcxIiwiQSI6MjU1LCJSIjowLCJHIjowLCJCIjowfX0sIk1heFdpZHRoIjoyMDAuMCwiTWF4SGVpZ2h0IjoiSW5maW5pdHkiLCJTbWFydEZvcmVncm91bmRJc0FjdGl2ZSI6ZmFsc2UsIkhvcml6b250YWxBbGlnbm1lbnQiOjAsIlZlcnRpY2FsQWxpZ25tZW50IjowLCJTbWFydEZvcmVncm91bmQiOm51bGwsIkJhY2tncm91bmRGaWxsVHlwZSI6MCwiTWFyZ2luIjp7IiRpZCI6IjcyIiwiVG9wIjowLCJMZWZ0IjowLCJSaWdodCI6MCwiQm90dG9tIjowfSwiUGFkZGluZyI6eyIkaWQiOiI3MyIsIlRvcCI6MCwiTGVmdCI6MCwiUmlnaHQiOjAsIkJvdHRvbSI6MH0sIkJhY2tncm91bmQiOnsiJGlkIjoiNzQiLCJDb2xvciI6eyIkcmVmIjoiMjgifX0sIklzVmlzaWJsZSI6dHJ1ZSwiV2lkdGgiOjAuMCwiSGVpZ2h0IjowLjAsIkJvcmRlclN0eWxlIjpudWxsLCJQYXJlbnRTdHlsZSI6bnVsbH0sIkRhdGVTdHlsZSI6eyIkaWQiOiI3NSIsIkZvbnRTZXR0aW5ncyI6eyIkaWQiOiI3NiIsIkZvbnRTaXplIjoxMCwiRm9udE5hbWUiOiJDYWxpYnJpIiwiSXNCb2xkIjpmYWxzZSwiSXNJdGFsaWMiOmZhbHNlLCJJc1VuZGVybGluZWQiOmZhbHNlLCJQYXJlbnRTdHlsZSI6bnVsbH0sIkF1dG9TaXplIjowLCJGb3JlZ3JvdW5kIjp7IiRpZCI6Ijc3IiwiQ29sb3IiOnsiJGlkIjoiNzg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c5IiwiVG9wIjowLCJMZWZ0IjowLCJSaWdodCI6MCwiQm90dG9tIjowfSwiUGFkZGluZyI6eyIkaWQiOiI4MCIsIlRvcCI6MCwiTGVmdCI6MCwiUmlnaHQiOjAsIkJvdHRvbSI6MH0sIkJhY2tncm91bmQiOnsiJGlkIjoiODEiLCJDb2xvciI6eyIkcmVmIjoiMjgifX0sIklzVmlzaWJsZSI6dHJ1ZSwiV2lkdGgiOjAuMCwiSGVpZ2h0IjowLjAsIkJvcmRlclN0eWxlIjpudWxsLCJQYXJlbnRTdHlsZSI6bnVsbH0sIkRhdGVGb3JtYXQiOnsiJGlkIjoiODI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EZWZhdWx0VGFza1N0eWxlIjp7IiRpZCI6IjgzIiwiU2hhcGUiOjEsIlNoYXBlVGhpY2tuZXNzIjowLCJEdXJhdGlvbkZvcm1hdCI6MCwiSW5jbHVkZU5vbldvcmtpbmdEYXlzSW5EdXJhdGlvbiI6ZmFsc2UsIlBlcmNlbnRhZ2VDb21wbGV0ZVN0eWxlIjp7IiRpZCI6Ijg0IiwiRm9udFNldHRpbmdzIjp7IiRpZCI6Ijg1IiwiRm9udFNpemUiOjEwLCJGb250TmFtZSI6IkNhbGlicmkiLCJJc0JvbGQiOmZhbHNlLCJJc0l0YWxpYyI6ZmFsc2UsIklzVW5kZXJsaW5lZCI6ZmFsc2UsIlBhcmVudFN0eWxlIjpudWxsfSwiQXV0b1NpemUiOjAsIkZvcmVncm91bmQiOnsiJGlkIjoiODYiLCJDb2xvciI6eyIkaWQiOiI4NyIsIkEiOjI1NSwiUiI6MTkyLCJHIjo4MCwiQiI6Nzd9fSwiTWF4V2lkdGgiOjIwMC4wLCJNYXhIZWlnaHQiOiJJbmZpbml0eSIsIlNtYXJ0Rm9yZWdyb3VuZElzQWN0aXZlIjpmYWxzZSwiSG9yaXpvbnRhbEFsaWdubWVudCI6MCwiVmVydGljYWxBbGlnbm1lbnQiOjAsIlNtYXJ0Rm9yZWdyb3VuZCI6bnVsbCwiQmFja2dyb3VuZEZpbGxUeXBlIjowLCJNYXJnaW4iOnsiJGlkIjoiODgiLCJUb3AiOjAsIkxlZnQiOjAsIlJpZ2h0IjowLCJCb3R0b20iOjB9LCJQYWRkaW5nIjp7IiRpZCI6Ijg5IiwiVG9wIjowLCJMZWZ0IjowLCJSaWdodCI6MCwiQm90dG9tIjowfSwiQmFja2dyb3VuZCI6eyIkaWQiOiI5MCIsIkNvbG9yIjp7IiRyZWYiOiIyOCJ9fSwiSXNWaXNpYmxlIjp0cnVlLCJXaWR0aCI6MC4wLCJIZWlnaHQiOjAuMCwiQm9yZGVyU3R5bGUiOm51bGwsIlBhcmVudFN0eWxlIjpudWxsfSwiRHVyYXRpb25TdHlsZSI6eyIkaWQiOiI5MSIsIkZvbnRTZXR0aW5ncyI6eyIkaWQiOiI5MiIsIkZvbnRTaXplIjoxMCwiRm9udE5hbWUiOiJDYWxpYnJpIiwiSXNCb2xkIjpmYWxzZSwiSXNJdGFsaWMiOmZhbHNlLCJJc1VuZGVybGluZWQiOmZhbHNlLCJQYXJlbnRTdHlsZSI6bnVsbH0sIkF1dG9TaXplIjowLCJGb3JlZ3JvdW5kIjp7IiRpZCI6IjkzIiwiQ29sb3IiOnsiJGlkIjoiOTQiLCJBIjoyNTUsIlIiOjIzNywiRyI6MTI1LCJCIjo0OX19LCJNYXhXaWR0aCI6MjAwLjAsIk1heEhlaWdodCI6IkluZmluaXR5IiwiU21hcnRGb3JlZ3JvdW5kSXNBY3RpdmUiOmZhbHNlLCJIb3Jpem9udGFsQWxpZ25tZW50IjowLCJWZXJ0aWNhbEFsaWdubWVudCI6MCwiU21hcnRGb3JlZ3JvdW5kIjpudWxsLCJCYWNrZ3JvdW5kRmlsbFR5cGUiOjAsIk1hcmdpbiI6eyIkaWQiOiI5NSIsIlRvcCI6MCwiTGVmdCI6MCwiUmlnaHQiOjAsIkJvdHRvbSI6MH0sIlBhZGRpbmciOnsiJGlkIjoiOTYiLCJUb3AiOjAsIkxlZnQiOjAsIlJpZ2h0IjowLCJCb3R0b20iOjB9LCJCYWNrZ3JvdW5kIjp7IiRpZCI6Ijk3IiwiQ29sb3IiOnsiJHJlZiI6IjI4In19LCJJc1Zpc2libGUiOnRydWUsIldpZHRoIjowLjAsIkhlaWdodCI6MC4wLCJCb3JkZXJTdHlsZSI6bnVsbCwiUGFyZW50U3R5bGUiOm51bGx9LCJIb3Jpem9udGFsQ29ubmVjdG9yU3R5bGUiOnsiJGlkIjoiOTgiLCJMaW5lQ29sb3IiOnsiJGlkIjoiOTkiLCIkdHlwZSI6Ik5MUkUuQ29tbW9uLkRvbS5Tb2xpZENvbG9yQnJ1c2gsIE5MUkUuQ29tbW9uIiwiQ29sb3IiOnsiJGlkIjoiMTAwIiwiQSI6MjU1LCJSIjoyMDQsIkciOjIwNCwiQiI6MjA0fX0sIkxpbmVXZWlnaHQiOjEuMCwiTGluZVR5cGUiOjAsIlBhcmVudFN0eWxlIjpudWxsfSwiVmVydGljYWxDb25uZWN0b3JTdHlsZSI6eyIkaWQiOiIxMDEiLCJMaW5lQ29sb3IiOnsiJGlkIjoiMTAyIiwiJHR5cGUiOiJOTFJFLkNvbW1vbi5Eb20uU29saWRDb2xvckJydXNoLCBOTFJFLkNvbW1vbiIsIkNvbG9yIjp7IiRpZCI6IjEwMyIsIkEiOjI1NSwiUiI6MjA0LCJHIjoyMDQsIkIiOjIwNH19LCJMaW5lV2VpZ2h0IjowLjAsIkxpbmVUeXBlIjowLCJQYXJlbnRTdHlsZSI6bnVsbH0sIk1hcmdpbiI6bnVsbCwiU3RhcnREYXRlUG9zaXRpb24iOjQsIkVuZERhdGVQb3NpdGlvbiI6NCwiRGF0ZUlzVmlzaWJsZSI6dHJ1ZSwiVGl0bGVQb3NpdGlvbiI6NSwiRHVyYXRpb25Qb3NpdGlvbiI6NiwiUGVyY2VudGFnZUNvbXBsZXRlZFBvc2l0aW9uIjo2LCJTcGFjaW5nIjo1LCJJc0JlbG93VGltZWJhbmQiOmZhbHNlLCJQZXJjZW50YWdlQ29tcGxldGVTaGFwZU9wYWNpdHkiOjM1LCJTaGFwZVN0eWxlIjp7IiRpZCI6IjEwNCIsIk1hcmdpbiI6eyIkaWQiOiIxMDUiLCJUb3AiOjAsIkxlZnQiOjQsIlJpZ2h0Ijo0LCJCb3R0b20iOjB9LCJQYWRkaW5nIjp7IiRpZCI6IjEwNiIsIlRvcCI6MCwiTGVmdCI6MCwiUmlnaHQiOjAsIkJvdHRvbSI6MH0sIkJhY2tncm91bmQiOnsiJGlkIjoiMTA3IiwiQ29sb3IiOnsiJGlkIjoiMTA4IiwiQSI6MjU1LCJSIjowLCJHIjoxMTQsIkIiOjE4OH19LCJJc1Zpc2libGUiOnRydWUsIldpZHRoIjowLjAsIkhlaWdodCI6MTAuMCwiQm9yZGVyU3R5bGUiOnsiJGlkIjoiMTA5IiwiTGluZUNvbG9yIjp7IiRpZCI6IjExMCIsIiR0eXBlIjoiTkxSRS5Db21tb24uRG9tLlNvbGlkQ29sb3JCcnVzaCwgTkxSRS5Db21tb24iLCJDb2xvciI6eyIkaWQiOiIxMTEiLCJBIjoyNTUsIlIiOjI1NSwiRyI6MCwiQiI6MH19LCJMaW5lV2VpZ2h0IjowLjAsIkxpbmVUeXBlIjowLCJQYXJlbnRTdHlsZSI6bnVsbH0sIlBhcmVudFN0eWxlIjpudWxsfSwiVGl0bGVTdHlsZSI6eyIkaWQiOiIxMTIiLCJGb250U2V0dGluZ3MiOnsiJGlkIjoiMTEzIiwiRm9udFNpemUiOjExLCJGb250TmFtZSI6IlNlZ29lIFVJIEhpc3RvcmljIiwiSXNCb2xkIjpmYWxzZSwiSXNJdGFsaWMiOmZhbHNlLCJJc1VuZGVybGluZWQiOmZhbHNlLCJQYXJlbnRTdHlsZSI6bnVsbH0sIkF1dG9TaXplIjowLCJGb3JlZ3JvdW5kIjp7IiRpZCI6IjExNCIsIkNvbG9yIjp7IiRpZCI6IjExNSIsIkEiOjI1NSwiUiI6MCwiRyI6MCwiQiI6MH19LCJNYXhXaWR0aCI6OTYwLjAsIk1heEhlaWdodCI6IkluZmluaXR5IiwiU21hcnRGb3JlZ3JvdW5kSXNBY3RpdmUiOmZhbHNlLCJIb3Jpem9udGFsQWxpZ25tZW50IjowLCJWZXJ0aWNhbEFsaWdubWVudCI6MCwiU21hcnRGb3JlZ3JvdW5kIjpudWxsLCJCYWNrZ3JvdW5kRmlsbFR5cGUiOjAsIk1hcmdpbiI6eyIkaWQiOiIxMTYiLCJUb3AiOjAsIkxlZnQiOjAsIlJpZ2h0IjowLCJCb3R0b20iOjB9LCJQYWRkaW5nIjp7IiRpZCI6IjExNyIsIlRvcCI6MCwiTGVmdCI6MCwiUmlnaHQiOjAsIkJvdHRvbSI6MH0sIkJhY2tncm91bmQiOnsiJGlkIjoiMTE4IiwiQ29sb3IiOnsiJHJlZiI6IjI4In19LCJJc1Zpc2libGUiOnRydWUsIldpZHRoIjowLjAsIkhlaWdodCI6MC4wLCJCb3JkZXJTdHlsZSI6bnVsbCwiUGFyZW50U3R5bGUiOm51bGx9LCJEYXRlU3R5bGUiOnsiJGlkIjoiMTE5IiwiRm9udFNldHRpbmdzIjp7IiRpZCI6IjEyMCIsIkZvbnRTaXplIjoxMCwiRm9udE5hbWUiOiJDYWxpYnJpIiwiSXNCb2xkIjpmYWxzZSwiSXNJdGFsaWMiOmZhbHNlLCJJc1VuZGVybGluZWQiOmZhbHNlLCJQYXJlbnRTdHlsZSI6bnVsbH0sIkF1dG9TaXplIjowLCJGb3JlZ3JvdW5kIjp7IiRpZCI6IjEyMSIsIkNvbG9yIjp7IiRpZCI6IjEyMi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MTIzIiwiVG9wIjowLCJMZWZ0IjowLCJSaWdodCI6MCwiQm90dG9tIjowfSwiUGFkZGluZyI6eyIkaWQiOiIxMjQiLCJUb3AiOjAsIkxlZnQiOjAsIlJpZ2h0IjowLCJCb3R0b20iOjB9LCJCYWNrZ3JvdW5kIjp7IiRpZCI6IjEyNSIsIkNvbG9yIjp7IiRyZWYiOiIyOCJ9fSwiSXNWaXNpYmxlIjp0cnVlLCJXaWR0aCI6MC4wLCJIZWlnaHQiOjAuMCwiQm9yZGVyU3R5bGUiOm51bGwsIlBhcmVudFN0eWxlIjpudWxsfSwiRGF0ZUZvcm1hdCI6eyIkaWQiOiIxMjY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wsIl9leHBsaWNpdGx5U2V0Ijp7IiRpZCI6IjEyNyIsIlNoYXBlU3R5bGUiOmZhbHNlLCJUaXRsZVN0eWxlIjpmYWxzZSwiRGF0ZVN0eWxlIjpmYWxzZSwiSG9yaXpvbnRhbENvbm5lY3RvclN0eWxlIjpmYWxzZSwiVmVydGljYWxDb25uZWN0b3JTdHlsZSI6ZmFsc2UsIlBlcmNlbnRhZ2VDb21wbGV0ZVNoYXBlT3BhY2l0eSI6ZmFsc2UsIlNoYXBlIjpmYWxzZSwiU2hhcGVUaGlja25lc3MiOmZhbHNlLCJEdXJhdGlvbkZvcm1hdCI6ZmFsc2UsIkluY2x1ZGVOb25Xb3JraW5nRGF5c0luRHVyYXRpb24iOmZhbHNlLCJNYXJnaW4iOmZhbHNlLCJTdGFydERhdGVQb3NpdGlvbiI6ZmFsc2UsIkVuZERhdGVQb3NpdGlvbiI6ZmFsc2UsIlRpdGxlUG9zaXRpb24iOmZhbHNlLCJEdXJhdGlvblBvc2l0aW9uIjpmYWxzZSwiUGVyY2VudGFnZUNvbXBsZXRlZFBvc2l0aW9uIjpmYWxzZSwiU3BhY2luZyI6ZmFsc2UsIklzQmVsb3dUaW1lYmFuZCI6ZmFsc2UsIkRhdGVGb3JtYXQiOmZhbHNlLCJJc1Zpc2libGUiOmZhbHNlfX0sIlNob3dFbGFwc2VkVGltZUdyYWRpZW50U3R5bGUiOmZhbHNlfSwiU2NhbGUiOnsiJGlkIjoiMTI4IiwiU3RhcnREYXRlIjoiMDAwMS0wMS0wMVQwMDowMDowMCIsIkVuZERhdGUiOiIyMDE5LTExLTMwVDIzOjU5OjAwWiIsIkZvcm1hdCI6Ik1NTSIsIlR5cGUiOjIsIkF1dG9EYXRlUmFuZ2UiOnRydWUsIldvcmtpbmdEYXlzIjozMSwiVG9kYXlNYXJrZXJUZXh0IjoiVG9kYXkiLCJBdXRvU2NhbGVUeXBlIjpmYWxzZX0sIk1pbGVzdG9uZXMiOlt7IiRpZCI6IjEyOSIsIkRhdGUiOiIyMDE5LTExLTMwVDIzOjU5OjAwWiIsIlN0eWxlIjp7IiRpZCI6IjEzMCIsIlNoYXBlIjoxMywiQ29ubmVjdG9yTWFyZ2luIjp7IiRpZCI6IjEzMSIsIlRvcCI6MCwiTGVmdCI6MiwiUmlnaHQiOjIsIkJvdHRvbSI6MH0sIkNvbm5lY3RvclN0eWxlIjp7IiRpZCI6IjEzMiIsIkxpbmVDb2xvciI6eyIkcmVmIjoiNTcifSwiTGluZVdlaWdodCI6MS4wLCJMaW5lVHlwZSI6MCwiUGFyZW50U3R5bGUiOm51bGx9LCJJc0JlbG93VGltZWJhbmQiOmZhbHNlLCJIaWRlRGF0ZSI6ZmFsc2UsIlNoYXBlU2l6ZSI6MSwiU3BhY2luZyI6Mi4wLCJQYWRkaW5nIjp7IiRpZCI6IjEzMyIsIlRvcCI6NywiTGVmdCI6MywiUmlnaHQiOjAsIkJvdHRvbSI6Mn0sIlNoYXBlU3R5bGUiOnsiJGlkIjoiMTM0IiwiTWFyZ2luIjp7IiRpZCI6IjEzNSIsIlRvcCI6MCwiTGVmdCI6MCwiUmlnaHQiOjAsIkJvdHRvbSI6MH0sIlBhZGRpbmciOnsiJGlkIjoiMTM2IiwiVG9wIjowLCJMZWZ0IjowLCJSaWdodCI6MCwiQm90dG9tIjowfSwiQmFja2dyb3VuZCI6eyIkaWQiOiIxMzciLCJDb2xvciI6eyIkaWQiOiIxMzgiLCJBIjoyNTUsIlIiOjIyMywiRyI6MzMsIkIiOjM3fX0sIklzVmlzaWJsZSI6dHJ1ZSwiV2lkdGgiOjEzLjAsIkhlaWdodCI6MTMuMCwiQm9yZGVyU3R5bGUiOnsiJGlkIjoiMTM5IiwiTGluZUNvbG9yIjp7IiRyZWYiOiI2NiJ9LCJMaW5lV2VpZ2h0IjowLjAsIkxpbmVUeXBlIjowLCJQYXJlbnRTdHlsZSI6bnVsbH0sIlBhcmVudFN0eWxlIjpudWxsfSwiVGl0bGVTdHlsZSI6eyIkaWQiOiIxNDAiLCJGb250U2V0dGluZ3MiOnsiJGlkIjoiMTQxIiwiRm9udFNpemUiOjEyLCJGb250TmFtZSI6IkNhbGlicmkiLCJJc0JvbGQiOmZhbHNlLCJJc0l0YWxpYyI6ZmFsc2UsIklzVW5kZXJsaW5lZCI6ZmFsc2UsIlBhcmVudFN0eWxlIjpudWxsfSwiQXV0b1NpemUiOjAsIkZvcmVncm91bmQiOnsiJGlkIjoiMTQyIiwiQ29sb3IiOnsiJGlkIjoiMTQzIiwiQSI6MjU1LCJSIjowLCJHIjowLCJCIjowfX0sIk1heFdpZHRoIjoyMDAuMCwiTWF4SGVpZ2h0IjoiSW5maW5pdHkiLCJTbWFydEZvcmVncm91bmRJc0FjdGl2ZSI6ZmFsc2UsIkhvcml6b250YWxBbGlnbm1lbnQiOjEsIlZlcnRpY2FsQWxpZ25tZW50IjowLCJTbWFydEZvcmVncm91bmQiOm51bGwsIkJhY2tncm91bmRGaWxsVHlwZSI6MCwiTWFyZ2luIjp7IiRpZCI6IjE0NCIsIlRvcCI6MCwiTGVmdCI6MCwiUmlnaHQiOjAsIkJvdHRvbSI6MH0sIlBhZGRpbmciOnsiJGlkIjoiMTQ1IiwiVG9wIjowLCJMZWZ0IjowLCJSaWdodCI6MCwiQm90dG9tIjowfSwiQmFja2dyb3VuZCI6eyIkcmVmIjoiNzQifSwiSXNWaXNpYmxlIjp0cnVlLCJXaWR0aCI6MC4wLCJIZWlnaHQiOjAuMCwiQm9yZGVyU3R5bGUiOnsiJGlkIjoiMTQ2IiwiTGluZUNvbG9yIjpudWxsLCJMaW5lV2VpZ2h0IjowLjAsIkxpbmVUeXBlIjowLCJQYXJlbnRTdHlsZSI6bnVsbH0sIlBhcmVudFN0eWxlIjpudWxsfSwiRGF0ZVN0eWxlIjp7IiRpZCI6IjE0NyIsIkZvbnRTZXR0aW5ncyI6eyIkaWQiOiIxNDgiLCJGb250U2l6ZSI6MTAsIkZvbnROYW1lIjoiQ2FsaWJyaSIsIklzQm9sZCI6ZmFsc2UsIklzSXRhbGljIjpmYWxzZSwiSXNVbmRlcmxpbmVkIjpmYWxzZSwiUGFyZW50U3R5bGUiOm51bGx9LCJBdXRvU2l6ZSI6MCwiRm9yZWdyb3VuZCI6eyIkaWQiOiIxNDkiLCJDb2xvciI6eyIkaWQiOiIxNTA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E1MSIsIlRvcCI6MCwiTGVmdCI6MCwiUmlnaHQiOjAsIkJvdHRvbSI6MH0sIlBhZGRpbmciOnsiJGlkIjoiMTUyIiwiVG9wIjowLCJMZWZ0IjowLCJSaWdodCI6MCwiQm90dG9tIjowfSwiQmFja2dyb3VuZCI6eyIkcmVmIjoiODEifSwiSXNWaXNpYmxlIjp0cnVlLCJXaWR0aCI6MC4wLCJIZWlnaHQiOjAuMCwiQm9yZGVyU3R5bGUiOnsiJGlkIjoiMTUzIiwiTGluZUNvbG9yIjpudWxsLCJMaW5lV2VpZ2h0IjowLjAsIkxpbmVUeXBlIjowLCJQYXJlbnRTdHlsZSI6bnVsbH0sIlBhcmVudFN0eWxlIjpudWxsfSwiRGF0ZUZvcm1hdCI6eyIkaWQiOiIxNTQ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SwiUGVyY2VudGFnZUNvbXBsZXRlIjpudWxsLCJQb3NpdGlvbiI6eyJSYXRpbyI6MC4xMDUwMTM1ODU5NzM2Njg5OSwiSXNDdXN0b20iOmZhbHNlfSwiRGF0ZUZvcm1hdCI6eyIkcmVmIjoiMTU0In0sIklkIjoiNTgzNWIwNjYtNTBhMi00NmM2LWJlZDctYTAzMmZjMTcxNzUyIiwiSW1wb3J0SWQiOiIxIiwiVGl0bGUiOiJMYXVuY2giLCJOb3RlIjpudWxsLCJIeXBlcmxpbmsiOm51bGwsIklzQ2hhbmdlZCI6ZmFsc2UsIklzTmV3IjpmYWxzZX0seyIkaWQiOiIxNTUiLCJEYXRlIjoiMjAxOS0xMC0xN1QyMzo1OTowMFoiLCJTdHlsZSI6eyIkaWQiOiIxNTYiLCJTaGFwZSI6NCwiQ29ubmVjdG9yTWFyZ2luIjp7IiRpZCI6IjE1NyIsIlRvcCI6MCwiTGVmdCI6MiwiUmlnaHQiOjIsIkJvdHRvbSI6MH0sIkNvbm5lY3RvclN0eWxlIjp7IiRpZCI6IjE1OCIsIkxpbmVDb2xvciI6eyIkcmVmIjoiNTcifSwiTGluZVdlaWdodCI6MS4wLCJMaW5lVHlwZSI6MCwiUGFyZW50U3R5bGUiOm51bGx9LCJJc0JlbG93VGltZWJhbmQiOnRydWUsIkhpZGVEYXRlIjpmYWxzZSwiU2hhcGVTaXplIjowLCJTcGFjaW5nIjoyLjAsIlBhZGRpbmciOnsiJGlkIjoiMTU5IiwiVG9wIjo3LCJMZWZ0IjozLCJSaWdodCI6MCwiQm90dG9tIjoyfSwiU2hhcGVTdHlsZSI6eyIkaWQiOiIxNjAiLCJNYXJnaW4iOnsiJGlkIjoiMTYxIiwiVG9wIjowLCJMZWZ0IjowLCJSaWdodCI6MCwiQm90dG9tIjowfSwiUGFkZGluZyI6eyIkaWQiOiIxNjIiLCJUb3AiOjAsIkxlZnQiOjAsIlJpZ2h0IjowLCJCb3R0b20iOjB9LCJCYWNrZ3JvdW5kIjp7IiRpZCI6IjE2MyIsIkNvbG9yIjp7IiRpZCI6IjE2NCIsIkEiOjI1NSwiUiI6NTYsIkciOjE1NCwiQiI6MTM5fX0sIklzVmlzaWJsZSI6dHJ1ZSwiV2lkdGgiOjEyLjAsIkhlaWdodCI6MTQuMCwiQm9yZGVyU3R5bGUiOnsiJGlkIjoiMTY1IiwiTGluZUNvbG9yIjp7IiRyZWYiOiI2NiJ9LCJMaW5lV2VpZ2h0IjowLjAsIkxpbmVUeXBlIjowLCJQYXJlbnRTdHlsZSI6bnVsbH0sIlBhcmVudFN0eWxlIjpudWxsfSwiVGl0bGVTdHlsZSI6eyIkaWQiOiIxNjYiLCJGb250U2V0dGluZ3MiOnsiJGlkIjoiMTY3IiwiRm9udFNpemUiOjEyLCJGb250TmFtZSI6IkNhbGlicmkiLCJJc0JvbGQiOmZhbHNlLCJJc0l0YWxpYyI6ZmFsc2UsIklzVW5kZXJsaW5lZCI6ZmFsc2UsIlBhcmVudFN0eWxlIjpudWxsfSwiQXV0b1NpemUiOjAsIkZvcmVncm91bmQiOnsiJGlkIjoiMTY4IiwiQ29sb3IiOnsiJGlkIjoiMTY5IiwiQSI6MjU1LCJSIjowLCJHIjowLCJCIjowfX0sIk1heFdpZHRoIjoyMDAuMCwiTWF4SGVpZ2h0IjoiSW5maW5pdHkiLCJTbWFydEZvcmVncm91bmRJc0FjdGl2ZSI6ZmFsc2UsIkhvcml6b250YWxBbGlnbm1lbnQiOjEsIlZlcnRpY2FsQWxpZ25tZW50IjowLCJTbWFydEZvcmVncm91bmQiOm51bGwsIkJhY2tncm91bmRGaWxsVHlwZSI6MCwiTWFyZ2luIjp7IiRpZCI6IjE3MCIsIlRvcCI6MCwiTGVmdCI6MCwiUmlnaHQiOjAsIkJvdHRvbSI6MH0sIlBhZGRpbmciOnsiJGlkIjoiMTcxIiwiVG9wIjowLCJMZWZ0IjowLCJSaWdodCI6MCwiQm90dG9tIjowfSwiQmFja2dyb3VuZCI6eyIkcmVmIjoiNzQifSwiSXNWaXNpYmxlIjp0cnVlLCJXaWR0aCI6MC4wLCJIZWlnaHQiOjAuMCwiQm9yZGVyU3R5bGUiOnsiJGlkIjoiMTcyIiwiTGluZUNvbG9yIjpudWxsLCJMaW5lV2VpZ2h0IjowLjAsIkxpbmVUeXBlIjowLCJQYXJlbnRTdHlsZSI6bnVsbH0sIlBhcmVudFN0eWxlIjpudWxsfSwiRGF0ZVN0eWxlIjp7IiRpZCI6IjE3MyIsIkZvbnRTZXR0aW5ncyI6eyIkaWQiOiIxNzQiLCJGb250U2l6ZSI6MTAsIkZvbnROYW1lIjoiQ2FsaWJyaSIsIklzQm9sZCI6ZmFsc2UsIklzSXRhbGljIjpmYWxzZSwiSXNVbmRlcmxpbmVkIjpmYWxzZSwiUGFyZW50U3R5bGUiOm51bGx9LCJBdXRvU2l6ZSI6MCwiRm9yZWdyb3VuZCI6eyIkaWQiOiIxNzUiLCJDb2xvciI6eyIkcmVmIjoiNzgifX0sIk1heFdpZHRoIjoyMDAuMCwiTWF4SGVpZ2h0IjoiSW5maW5pdHkiLCJTbWFydEZvcmVncm91bmRJc0FjdGl2ZSI6ZmFsc2UsIkhvcml6b250YWxBbGlnbm1lbnQiOjAsIlZlcnRpY2FsQWxpZ25tZW50IjowLCJTbWFydEZvcmVncm91bmQiOm51bGwsIkJhY2tncm91bmRGaWxsVHlwZSI6MCwiTWFyZ2luIjp7IiRpZCI6IjE3NiIsIlRvcCI6MCwiTGVmdCI6MCwiUmlnaHQiOjAsIkJvdHRvbSI6MH0sIlBhZGRpbmciOnsiJGlkIjoiMTc3IiwiVG9wIjowLCJMZWZ0IjowLCJSaWdodCI6MCwiQm90dG9tIjowfSwiQmFja2dyb3VuZCI6eyIkcmVmIjoiODEifSwiSXNWaXNpYmxlIjp0cnVlLCJXaWR0aCI6MC4wLCJIZWlnaHQiOjAuMCwiQm9yZGVyU3R5bGUiOnsiJGlkIjoiMTc4IiwiTGluZUNvbG9yIjpudWxsLCJMaW5lV2VpZ2h0IjowLjAsIkxpbmVUeXBlIjowLCJQYXJlbnRTdHlsZSI6bnVsbH0sIlBhcmVudFN0eWxlIjpudWxsfSwiRGF0ZUZvcm1hdCI6eyIkaWQiOiIxNzk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NSwiUGVyY2VudGFnZUNvbXBsZXRlIjpudWxsLCJQb3NpdGlvbiI6eyJSYXRpbyI6MC4wLCJJc0N1c3RvbSI6ZmFsc2V9LCJEYXRlRm9ybWF0Ijp7IiRyZWYiOiIxNzkifSwiSWQiOiI0NGM1YzRlYy0wZjhiLTQ2NDMtOGExNC04OWY0Y2E4NmU2NDgiLCJJbXBvcnRJZCI6IjEiLCJUaXRsZSI6IlRyYW5zbGF0aW9uIGNvbXBsZXRlIiwiTm90ZSI6bnVsbCwiSHlwZXJsaW5rIjpudWxsLCJJc0NoYW5nZWQiOmZhbHNlLCJJc05ldyI6ZmFsc2V9LHsiJGlkIjoiMTgwIiwiRGF0ZSI6IjIwMTktMDgtMjVUMjM6NTk6MDBaIiwiU3R5bGUiOnsiJGlkIjoiMTgxIiwiU2hhcGUiOjQsIkNvbm5lY3Rvck1hcmdpbiI6eyIkaWQiOiIxODIiLCJUb3AiOjAsIkxlZnQiOjIsIlJpZ2h0IjoyLCJCb3R0b20iOjB9LCJDb25uZWN0b3JTdHlsZSI6eyIkaWQiOiIxODMiLCJMaW5lQ29sb3IiOnsiJHJlZiI6IjU3In0sIkxpbmVXZWlnaHQiOjEuMCwiTGluZVR5cGUiOjAsIlBhcmVudFN0eWxlIjpudWxsfSwiSXNCZWxvd1RpbWViYW5kIjpmYWxzZSwiSGlkZURhdGUiOmZhbHNlLCJTaGFwZVNpemUiOjAsIlNwYWNpbmciOjIuMCwiUGFkZGluZyI6eyIkaWQiOiIxODQiLCJUb3AiOjcsIkxlZnQiOjMsIlJpZ2h0IjowLCJCb3R0b20iOjJ9LCJTaGFwZVN0eWxlIjp7IiRpZCI6IjE4NSIsIk1hcmdpbiI6eyIkaWQiOiIxODYiLCJUb3AiOjAsIkxlZnQiOjAsIlJpZ2h0IjowLCJCb3R0b20iOjB9LCJQYWRkaW5nIjp7IiRpZCI6IjE4NyIsIlRvcCI6MCwiTGVmdCI6MCwiUmlnaHQiOjAsIkJvdHRvbSI6MH0sIkJhY2tncm91bmQiOnsiJGlkIjoiMTg4IiwiQ29sb3IiOnsiJGlkIjoiMTg5IiwiQSI6MjU1LCJSIjo1NiwiRyI6MTU0LCJCIjoxMzl9fSwiSXNWaXNpYmxlIjp0cnVlLCJXaWR0aCI6MTIuMCwiSGVpZ2h0IjoxNC4wLCJCb3JkZXJTdHlsZSI6eyIkaWQiOiIxOTAiLCJMaW5lQ29sb3IiOnsiJHJlZiI6IjY2In0sIkxpbmVXZWlnaHQiOjAuMCwiTGluZVR5cGUiOjAsIlBhcmVudFN0eWxlIjpudWxsfSwiUGFyZW50U3R5bGUiOm51bGx9LCJUaXRsZVN0eWxlIjp7IiRpZCI6IjE5MSIsIkZvbnRTZXR0aW5ncyI6eyIkaWQiOiIxOTIiLCJGb250U2l6ZSI6MTIsIkZvbnROYW1lIjoiQ2FsaWJyaSIsIklzQm9sZCI6ZmFsc2UsIklzSXRhbGljIjpmYWxzZSwiSXNVbmRlcmxpbmVkIjpmYWxzZSwiUGFyZW50U3R5bGUiOm51bGx9LCJBdXRvU2l6ZSI6MCwiRm9yZWdyb3VuZCI6eyIkaWQiOiIxOTMiLCJDb2xvciI6eyIkaWQiOiIxOTQiLCJBIjoyNTUsIlIiOjAsIkciOjAsIkIiOjB9fSwiTWF4V2lkdGgiOjIwMC4wLCJNYXhIZWlnaHQiOiJJbmZpbml0eSIsIlNtYXJ0Rm9yZWdyb3VuZElzQWN0aXZlIjpmYWxzZSwiSG9yaXpvbnRhbEFsaWdubWVudCI6MSwiVmVydGljYWxBbGlnbm1lbnQiOjAsIlNtYXJ0Rm9yZWdyb3VuZCI6bnVsbCwiQmFja2dyb3VuZEZpbGxUeXBlIjowLCJNYXJnaW4iOnsiJGlkIjoiMTk1IiwiVG9wIjowLCJMZWZ0IjowLCJSaWdodCI6MCwiQm90dG9tIjowfSwiUGFkZGluZyI6eyIkaWQiOiIxOTYiLCJUb3AiOjAsIkxlZnQiOjAsIlJpZ2h0IjowLCJCb3R0b20iOjB9LCJCYWNrZ3JvdW5kIjp7IiRyZWYiOiI3NCJ9LCJJc1Zpc2libGUiOnRydWUsIldpZHRoIjowLjAsIkhlaWdodCI6MC4wLCJCb3JkZXJTdHlsZSI6eyIkaWQiOiIxOTciLCJMaW5lQ29sb3IiOm51bGwsIkxpbmVXZWlnaHQiOjAuMCwiTGluZVR5cGUiOjAsIlBhcmVudFN0eWxlIjpudWxsfSwiUGFyZW50U3R5bGUiOm51bGx9LCJEYXRlU3R5bGUiOnsiJGlkIjoiMTk4IiwiRm9udFNldHRpbmdzIjp7IiRpZCI6IjE5OSIsIkZvbnRTaXplIjoxMCwiRm9udE5hbWUiOiJDYWxpYnJpIiwiSXNCb2xkIjpmYWxzZSwiSXNJdGFsaWMiOmZhbHNlLCJJc1VuZGVybGluZWQiOmZhbHNlLCJQYXJlbnRTdHlsZSI6bnVsbH0sIkF1dG9TaXplIjowLCJGb3JlZ3JvdW5kIjp7IiRpZCI6IjIwMCIsIkNvbG9yIjp7IiRyZWYiOiI3OCJ9fSwiTWF4V2lkdGgiOjIwMC4wLCJNYXhIZWlnaHQiOiJJbmZpbml0eSIsIlNtYXJ0Rm9yZWdyb3VuZElzQWN0aXZlIjpmYWxzZSwiSG9yaXpvbnRhbEFsaWdubWVudCI6MCwiVmVydGljYWxBbGlnbm1lbnQiOjAsIlNtYXJ0Rm9yZWdyb3VuZCI6bnVsbCwiQmFja2dyb3VuZEZpbGxUeXBlIjowLCJNYXJnaW4iOnsiJGlkIjoiMjAxIiwiVG9wIjowLCJMZWZ0IjowLCJSaWdodCI6MCwiQm90dG9tIjowfSwiUGFkZGluZyI6eyIkaWQiOiIyMDIiLCJUb3AiOjAsIkxlZnQiOjAsIlJpZ2h0IjowLCJCb3R0b20iOjB9LCJCYWNrZ3JvdW5kIjp7IiRyZWYiOiI4MSJ9LCJJc1Zpc2libGUiOnRydWUsIldpZHRoIjowLjAsIkhlaWdodCI6MC4wLCJCb3JkZXJTdHlsZSI6eyIkaWQiOiIyMDMiLCJMaW5lQ29sb3IiOm51bGwsIkxpbmVXZWlnaHQiOjAuMCwiTGluZVR5cGUiOjAsIlBhcmVudFN0eWxlIjpudWxsfSwiUGFyZW50U3R5bGUiOm51bGx9LCJEYXRlRm9ybWF0Ijp7IiRpZCI6IjIwNC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MSwiUGVyY2VudGFnZUNvbXBsZXRlIjpudWxsLCJQb3NpdGlvbiI6eyJSYXRpbyI6MC4wLCJJc0N1c3RvbSI6ZmFsc2V9LCJEYXRlRm9ybWF0Ijp7IiRyZWYiOiIyMDQifSwiSWQiOiJhN2FkMTU0My1kZDc4LTQyODctYmQ3OC04NjFkOTcxODc0M2EiLCJJbXBvcnRJZCI6IjEiLCJUaXRsZSI6IlNjcmlwdCBhcHByb3ZlZCIsIk5vdGUiOm51bGwsIkh5cGVybGluayI6bnVsbCwiSXNDaGFuZ2VkIjpmYWxzZSwiSXNOZXciOmZhbHNlfSx7IiRpZCI6IjIwNSIsIkRhdGUiOiIyMDE5LTA3LTMwVDIzOjU5OjAwWiIsIlN0eWxlIjp7IiRpZCI6IjIwNiIsIlNoYXBlIjo0LCJDb25uZWN0b3JNYXJnaW4iOnsiJHJlZiI6IjU1In0sIkNvbm5lY3RvclN0eWxlIjp7IiRpZCI6IjIwNyIsIkxpbmVDb2xvciI6eyIkcmVmIjoiNTcifSwiTGluZVdlaWdodCI6MS4wLCJMaW5lVHlwZSI6MCwiUGFyZW50U3R5bGUiOm51bGx9LCJJc0JlbG93VGltZWJhbmQiOnRydWUsIkhpZGVEYXRlIjpmYWxzZSwiU2hhcGVTaXplIjowLCJTcGFjaW5nIjoyLjAsIlBhZGRpbmciOnsiJHJlZiI6IjU5In0sIlNoYXBlU3R5bGUiOnsiJGlkIjoiMjA4IiwiTWFyZ2luIjp7IiRyZWYiOiI2MSJ9LCJQYWRkaW5nIjp7IiRyZWYiOiI2MiJ9LCJCYWNrZ3JvdW5kIjp7IiRpZCI6IjIwOSIsIkNvbG9yIjp7IiRpZCI6IjIxMCIsIkEiOjI1NSwiUiI6NTYsIkciOjE1NCwiQiI6MTM5fX0sIklzVmlzaWJsZSI6dHJ1ZSwiV2lkdGgiOjEyLjAsIkhlaWdodCI6MTQuMCwiQm9yZGVyU3R5bGUiOnsiJGlkIjoiMjExIiwiTGluZUNvbG9yIjp7IiRyZWYiOiI2NiJ9LCJMaW5lV2VpZ2h0IjowLjAsIkxpbmVUeXBlIjowLCJQYXJlbnRTdHlsZSI6bnVsbH0sIlBhcmVudFN0eWxlIjpudWxsfSwiVGl0bGVTdHlsZSI6eyIkaWQiOiIyMTIiLCJGb250U2V0dGluZ3MiOnsiJGlkIjoiMjEzIiwiRm9udFNpemUiOjEyLCJGb250TmFtZSI6IkNhbGlicmkiLCJJc0JvbGQiOmZhbHNlLCJJc0l0YWxpYyI6ZmFsc2UsIklzVW5kZXJsaW5lZCI6ZmFsc2UsIlBhcmVudFN0eWxlIjpudWxsfSwiQXV0b1NpemUiOjAsIkZvcmVncm91bmQiOnsiJGlkIjoiMjE0IiwiQ29sb3IiOnsiJGlkIjoiMjE1IiwiQSI6MjU1LCJSIjowLCJHIjowLCJCIjowfX0sIk1heFdpZHRoIjoyMDAuMCwiTWF4SGVpZ2h0IjoiSW5maW5pdHkiLCJTbWFydEZvcmVncm91bmRJc0FjdGl2ZSI6ZmFsc2UsIkhvcml6b250YWxBbGlnbm1lbnQiOjEsIlZlcnRpY2FsQWxpZ25tZW50IjowLCJTbWFydEZvcmVncm91bmQiOm51bGwsIkJhY2tncm91bmRGaWxsVHlwZSI6MCwiTWFyZ2luIjp7IiRyZWYiOiI3MiJ9LCJQYWRkaW5nIjp7IiRyZWYiOiI3MyJ9LCJCYWNrZ3JvdW5kIjp7IiRyZWYiOiI3NCJ9LCJJc1Zpc2libGUiOnRydWUsIldpZHRoIjowLjAsIkhlaWdodCI6MC4wLCJCb3JkZXJTdHlsZSI6eyIkaWQiOiIyMTYiLCJMaW5lQ29sb3IiOm51bGwsIkxpbmVXZWlnaHQiOjAuMCwiTGluZVR5cGUiOjAsIlBhcmVudFN0eWxlIjpudWxsfSwiUGFyZW50U3R5bGUiOm51bGx9LCJEYXRlU3R5bGUiOnsiJGlkIjoiMjE3IiwiRm9udFNldHRpbmdzIjp7IiRpZCI6IjIxOCIsIkZvbnRTaXplIjoxMCwiRm9udE5hbWUiOiJDYWxpYnJpIiwiSXNCb2xkIjpmYWxzZSwiSXNJdGFsaWMiOmZhbHNlLCJJc1VuZGVybGluZWQiOmZhbHNlLCJQYXJlbnRTdHlsZSI6bnVsbH0sIkF1dG9TaXplIjowLCJGb3JlZ3JvdW5kIjp7IiRyZWYiOiI3NyJ9LCJNYXhXaWR0aCI6MjAwLjAsIk1heEhlaWdodCI6IkluZmluaXR5IiwiU21hcnRGb3JlZ3JvdW5kSXNBY3RpdmUiOmZhbHNlLCJIb3Jpem9udGFsQWxpZ25tZW50IjowLCJWZXJ0aWNhbEFsaWdubWVudCI6MCwiU21hcnRGb3JlZ3JvdW5kIjpudWxsLCJCYWNrZ3JvdW5kRmlsbFR5cGUiOjAsIk1hcmdpbiI6eyIkcmVmIjoiNzkifSwiUGFkZGluZyI6eyIkcmVmIjoiODAifSwiQmFja2dyb3VuZCI6eyIkcmVmIjoiODEifSwiSXNWaXNpYmxlIjp0cnVlLCJXaWR0aCI6MC4wLCJIZWlnaHQiOjAuMCwiQm9yZGVyU3R5bGUiOnsiJGlkIjoiMjE5IiwiTGluZUNvbG9yIjpudWxsLCJMaW5lV2VpZ2h0IjowLjAsIkxpbmVUeXBlIjowLCJQYXJlbnRTdHlsZSI6bnVsbH0sIlBhcmVudFN0eWxlIjpudWxsfSwiRGF0ZUZvcm1hdCI6eyIkcmVmIjoiODIifSwiSXNWaXNpYmxlIjp0cnVlLCJQYXJlbnRTdHlsZSI6bnVsbH0sIkluZGV4IjoxNCwiUGVyY2VudGFnZUNvbXBsZXRlIjpudWxsLCJQb3NpdGlvbiI6eyJSYXRpbyI6MC4wLCJJc0N1c3RvbSI6ZmFsc2V9LCJEYXRlRm9ybWF0Ijp7IiRyZWYiOiI4MiJ9LCJJZCI6ImJkMzA2ZmYyLTY3NDctNDc0MS05ZDJlLWIyZmU0MjFjY2MzYiIsIkltcG9ydElkIjoiMSIsIlRpdGxlIjoiQ291cnNlIHBsYW4gYXBwcm92ZWQiLCJOb3RlIjpudWxsLCJIeXBlcmxpbmsiOm51bGwsIklzQ2hhbmdlZCI6ZmFsc2UsIklzTmV3IjpmYWxzZX0seyIkaWQiOiIyMjAiLCJEYXRlIjoiMjAxOS0wNy0xMFQwMDowMDowMFoiLCJTdHlsZSI6eyIkaWQiOiIyMjEiLCJTaGFwZSI6NCwiQ29ubmVjdG9yTWFyZ2luIjp7IiRyZWYiOiI1NSJ9LCJDb25uZWN0b3JTdHlsZSI6eyIkaWQiOiIyMjIiLCJMaW5lQ29sb3IiOnsiJHJlZiI6IjU3In0sIkxpbmVXZWlnaHQiOjEuMCwiTGluZVR5cGUiOjAsIlBhcmVudFN0eWxlIjpudWxsfSwiSXNCZWxvd1RpbWViYW5kIjpmYWxzZSwiSGlkZURhdGUiOmZhbHNlLCJTaGFwZVNpemUiOjEsIlNwYWNpbmciOjIuMCwiUGFkZGluZyI6eyIkcmVmIjoiNTkifSwiU2hhcGVTdHlsZSI6eyIkaWQiOiIyMjMiLCJNYXJnaW4iOnsiJHJlZiI6IjYxIn0sIlBhZGRpbmciOnsiJHJlZiI6IjYyIn0sIkJhY2tncm91bmQiOnsiJGlkIjoiMjI0IiwiQ29sb3IiOnsiJGlkIjoiMjI1IiwiQSI6MjU1LCJSIjoyMjMsIkciOjMzLCJCIjozN319LCJJc1Zpc2libGUiOnRydWUsIldpZHRoIjoxOC4wLCJIZWlnaHQiOjIwLjAsIkJvcmRlclN0eWxlIjp7IiRpZCI6IjIyNiIsIkxpbmVDb2xvciI6eyIkcmVmIjoiNjYifSwiTGluZVdlaWdodCI6MC4wLCJMaW5lVHlwZSI6MCwiUGFyZW50U3R5bGUiOm51bGx9LCJQYXJlbnRTdHlsZSI6bnVsbH0sIlRpdGxlU3R5bGUiOnsiJGlkIjoiMjI3IiwiRm9udFNldHRpbmdzIjp7IiRpZCI6IjIyOCIsIkZvbnRTaXplIjoxMiwiRm9udE5hbWUiOiJDYWxpYnJpIiwiSXNCb2xkIjpmYWxzZSwiSXNJdGFsaWMiOmZhbHNlLCJJc1VuZGVybGluZWQiOmZhbHNlLCJQYXJlbnRTdHlsZSI6bnVsbH0sIkF1dG9TaXplIjowLCJGb3JlZ3JvdW5kIjp7IiRpZCI6IjIyOSIsIkNvbG9yIjp7IiRpZCI6IjIzMCIsIkEiOjI1NSwiUiI6MCwiRyI6MCwiQiI6MH19LCJNYXhXaWR0aCI6MjAwLjAsIk1heEhlaWdodCI6IkluZmluaXR5IiwiU21hcnRGb3JlZ3JvdW5kSXNBY3RpdmUiOmZhbHNlLCJIb3Jpem9udGFsQWxpZ25tZW50IjowLCJWZXJ0aWNhbEFsaWdubWVudCI6MCwiU21hcnRGb3JlZ3JvdW5kIjpudWxsLCJCYWNrZ3JvdW5kRmlsbFR5cGUiOjAsIk1hcmdpbiI6eyIkcmVmIjoiNzIifSwiUGFkZGluZyI6eyIkcmVmIjoiNzMifSwiQmFja2dyb3VuZCI6eyIkcmVmIjoiNzQifSwiSXNWaXNpYmxlIjp0cnVlLCJXaWR0aCI6MC4wLCJIZWlnaHQiOjAuMCwiQm9yZGVyU3R5bGUiOnsiJGlkIjoiMjMxIiwiTGluZUNvbG9yIjpudWxsLCJMaW5lV2VpZ2h0IjowLjAsIkxpbmVUeXBlIjowLCJQYXJlbnRTdHlsZSI6bnVsbH0sIlBhcmVudFN0eWxlIjpudWxsfSwiRGF0ZVN0eWxlIjp7IiRpZCI6IjIzMiIsIkZvbnRTZXR0aW5ncyI6eyIkaWQiOiIyMzMiLCJGb250U2l6ZSI6MTAsIkZvbnROYW1lIjoiQ2FsaWJyaSIsIklzQm9sZCI6ZmFsc2UsIklzSXRhbGljIjpmYWxzZSwiSXNVbmRlcmxpbmVkIjpmYWxzZSwiUGFyZW50U3R5bGUiOm51bGx9LCJBdXRvU2l6ZSI6MCwiRm9yZWdyb3VuZCI6eyIkcmVmIjoiNzcifSwiTWF4V2lkdGgiOjIwMC4wLCJNYXhIZWlnaHQiOiJJbmZpbml0eSIsIlNtYXJ0Rm9yZWdyb3VuZElzQWN0aXZlIjpmYWxzZSwiSG9yaXpvbnRhbEFsaWdubWVudCI6MCwiVmVydGljYWxBbGlnbm1lbnQiOjAsIlNtYXJ0Rm9yZWdyb3VuZCI6bnVsbCwiQmFja2dyb3VuZEZpbGxUeXBlIjowLCJNYXJnaW4iOnsiJHJlZiI6Ijc5In0sIlBhZGRpbmciOnsiJHJlZiI6IjgwIn0sIkJhY2tncm91bmQiOnsiJHJlZiI6IjgxIn0sIklzVmlzaWJsZSI6dHJ1ZSwiV2lkdGgiOjAuMCwiSGVpZ2h0IjowLjAsIkJvcmRlclN0eWxlIjp7IiRpZCI6IjIzNCIsIkxpbmVDb2xvciI6bnVsbCwiTGluZVdlaWdodCI6MC4wLCJMaW5lVHlwZSI6MCwiUGFyZW50U3R5bGUiOm51bGx9LCJQYXJlbnRTdHlsZSI6bnVsbH0sIkRhdGVGb3JtYXQiOnsiJHJlZiI6IjgyIn0sIklzVmlzaWJsZSI6dHJ1ZSwiUGFyZW50U3R5bGUiOm51bGx9LCJJbmRleCI6MTcsIlBlcmNlbnRhZ2VDb21wbGV0ZSI6bnVsbCwiUG9zaXRpb24iOnsiUmF0aW8iOjAuMCwiSXNDdXN0b20iOmZhbHNlfSwiRGF0ZUZvcm1hdCI6eyIkcmVmIjoiODIifSwiSWQiOiIxMmU0ZjI3Ny0wMWE2LTQ4YjgtODkwYi1kMzcyM2Y5ODk1NWQiLCJJbXBvcnRJZCI6bnVsbCwiVGl0bGUiOiJLaWNrLW9mZiIsIk5vdGUiOm51bGwsIkh5cGVybGluayI6bnVsbCwiSXNDaGFuZ2VkIjpmYWxzZSwiSXNOZXciOmZhbHNlfV0sIlRhc2tzIjpbeyIkaWQiOiIyMzUiLCJHcm91cE5hbWUiOm51bGwsIlN0YXJ0RGF0ZSI6IjIwMTktMTEtMTVUMDA6MDA6MDBaIiwiRW5kRGF0ZSI6IjIwMTktMTEtMjhUMjM6NTk6MDBaIiwiUGVyY2VudGFnZUNvbXBsZXRlIjpudWxsLCJTdHlsZSI6eyIkaWQiOiIyMzYiLCJTaGFwZSI6MSwiU2hhcGVUaGlja25lc3MiOjAsIkR1cmF0aW9uRm9ybWF0IjowLCJJbmNsdWRlTm9uV29ya2luZ0RheXNJbkR1cmF0aW9uIjpmYWxzZSwiUGVyY2VudGFnZUNvbXBsZXRlU3R5bGUiOnsiJGlkIjoiMjM3IiwiRm9udFNldHRpbmdzIjp7IiRpZCI6IjIzOCIsIkZvbnRTaXplIjoxMCwiRm9udE5hbWUiOiJDYWxpYnJpIiwiSXNCb2xkIjpmYWxzZSwiSXNJdGFsaWMiOmZhbHNlLCJJc1VuZGVybGluZWQiOmZhbHNlLCJQYXJlbnRTdHlsZSI6bnVsbH0sIkF1dG9TaXplIjowLCJGb3JlZ3JvdW5kIjp7IiRpZCI6IjIzOSIsIkNvbG9yIjp7IiRpZCI6IjI0MCIsIkEiOjI1NSwiUiI6MTkyLCJHIjo4MCwiQiI6Nzd9fSwiTWF4V2lkdGgiOjIwMC4wLCJNYXhIZWlnaHQiOiJJbmZpbml0eSIsIlNtYXJ0Rm9yZWdyb3VuZElzQWN0aXZlIjpmYWxzZSwiSG9yaXpvbnRhbEFsaWdubWVudCI6MCwiVmVydGljYWxBbGlnbm1lbnQiOjAsIlNtYXJ0Rm9yZWdyb3VuZCI6bnVsbCwiQmFja2dyb3VuZEZpbGxUeXBlIjowLCJNYXJnaW4iOnsiJGlkIjoiMjQxIiwiVG9wIjowLCJMZWZ0IjowLCJSaWdodCI6MCwiQm90dG9tIjowfSwiUGFkZGluZyI6eyIkaWQiOiIyNDIiLCJUb3AiOjAsIkxlZnQiOjAsIlJpZ2h0IjowLCJCb3R0b20iOjB9LCJCYWNrZ3JvdW5kIjp7IiRyZWYiOiI5MCJ9LCJJc1Zpc2libGUiOnRydWUsIldpZHRoIjowLjAsIkhlaWdodCI6MC4wLCJCb3JkZXJTdHlsZSI6eyIkaWQiOiIyNDMiLCJMaW5lQ29sb3IiOm51bGwsIkxpbmVXZWlnaHQiOjAuMCwiTGluZVR5cGUiOjAsIlBhcmVudFN0eWxlIjpudWxsfSwiUGFyZW50U3R5bGUiOm51bGx9LCJEdXJhdGlvblN0eWxlIjp7IiRpZCI6IjI0NCIsIkZvbnRTZXR0aW5ncyI6eyIkaWQiOiIyNDUiLCJGb250U2l6ZSI6MTAsIkZvbnROYW1lIjoiQ2FsaWJyaSIsIklzQm9sZCI6ZmFsc2UsIklzSXRhbGljIjpmYWxzZSwiSXNVbmRlcmxpbmVkIjpmYWxzZSwiUGFyZW50U3R5bGUiOm51bGx9LCJBdXRvU2l6ZSI6MCwiRm9yZWdyb3VuZCI6eyIkaWQiOiIyNDYiLCJDb2xvciI6eyIkcmVmIjoiOTQifX0sIk1heFdpZHRoIjoyMDAuMCwiTWF4SGVpZ2h0IjoiSW5maW5pdHkiLCJTbWFydEZvcmVncm91bmRJc0FjdGl2ZSI6ZmFsc2UsIkhvcml6b250YWxBbGlnbm1lbnQiOjAsIlZlcnRpY2FsQWxpZ25tZW50IjowLCJTbWFydEZvcmVncm91bmQiOm51bGwsIkJhY2tncm91bmRGaWxsVHlwZSI6MCwiTWFyZ2luIjp7IiRpZCI6IjI0NyIsIlRvcCI6MCwiTGVmdCI6MCwiUmlnaHQiOjAsIkJvdHRvbSI6MH0sIlBhZGRpbmciOnsiJGlkIjoiMjQ4IiwiVG9wIjowLCJMZWZ0IjowLCJSaWdodCI6MCwiQm90dG9tIjowfSwiQmFja2dyb3VuZCI6eyIkcmVmIjoiOTcifSwiSXNWaXNpYmxlIjp0cnVlLCJXaWR0aCI6MC4wLCJIZWlnaHQiOjAuMCwiQm9yZGVyU3R5bGUiOnsiJGlkIjoiMjQ5IiwiTGluZUNvbG9yIjpudWxsLCJMaW5lV2VpZ2h0IjowLjAsIkxpbmVUeXBlIjowLCJQYXJlbnRTdHlsZSI6bnVsbH0sIlBhcmVudFN0eWxlIjpudWxsfSwiSG9yaXpvbnRhbENvbm5lY3RvclN0eWxlIjp7IiRpZCI6IjI1MCIsIkxpbmVDb2xvciI6eyIkcmVmIjoiOTkifSwiTGluZVdlaWdodCI6MS4wLCJMaW5lVHlwZSI6MCwiUGFyZW50U3R5bGUiOm51bGx9LCJWZXJ0aWNhbENvbm5lY3RvclN0eWxlIjp7IiRpZCI6IjI1MSIsIkxpbmVDb2xvciI6eyIkaWQiOiIyNTIiLCIkdHlwZSI6Ik5MUkUuQ29tbW9uLkRvbS5Tb2xpZENvbG9yQnJ1c2gsIE5MUkUuQ29tbW9uIiwiQ29sb3IiOnsiJGlkIjoiMjUzIiwiQSI6MjU1LCJSIjoyMDQsIkciOjIwNCwiQiI6MjA0fX0sIkxpbmVXZWlnaHQiOjAuMCwiTGluZVR5cGUiOjAsIlBhcmVudFN0eWxlIjpudWxsfSwiTWFyZ2luIjpudWxsLCJTdGFydERhdGVQb3NpdGlvbiI6NCwiRW5kRGF0ZVBvc2l0aW9uIjo0LCJEYXRlSXNWaXNpYmxlIjp0cnVlLCJUaXRsZVBvc2l0aW9uIjo1LCJEdXJhdGlvblBvc2l0aW9uIjo2LCJQZXJjZW50YWdlQ29tcGxldGVkUG9zaXRpb24iOjYsIlNwYWNpbmciOjUsIklzQmVsb3dUaW1lYmFuZCI6ZmFsc2UsIlBlcmNlbnRhZ2VDb21wbGV0ZVNoYXBlT3BhY2l0eSI6MzUsIlNoYXBlU3R5bGUiOnsiJGlkIjoiMjU0IiwiTWFyZ2luIjp7IiRpZCI6IjI1NSIsIlRvcCI6MCwiTGVmdCI6NCwiUmlnaHQiOjQsIkJvdHRvbSI6MH0sIlBhZGRpbmciOnsiJGlkIjoiMjU2IiwiVG9wIjowLCJMZWZ0IjowLCJSaWdodCI6MCwiQm90dG9tIjowfSwiQmFja2dyb3VuZCI6eyIkaWQiOiIyNTciLCJDb2xvciI6eyIkaWQiOiIyNTgiLCJBIjoyNTUsIlIiOjExNSwiRyI6MTE1LCJCIjoxMTV9fSwiSXNWaXNpYmxlIjp0cnVlLCJXaWR0aCI6MC4wLCJIZWlnaHQiOjEwLjAsIkJvcmRlclN0eWxlIjp7IiRpZCI6IjI1OSIsIkxpbmVDb2xvciI6eyIkcmVmIjoiMTEwIn0sIkxpbmVXZWlnaHQiOjAuMCwiTGluZVR5cGUiOjAsIlBhcmVudFN0eWxlIjpudWxsfSwiUGFyZW50U3R5bGUiOm51bGx9LCJUaXRsZVN0eWxlIjp7IiRpZCI6IjI2MCIsIkZvbnRTZXR0aW5ncyI6eyIkaWQiOiIyNjEiLCJGb250U2l6ZSI6MTIsIkZvbnROYW1lIjoiQ2FsaWJyaSIsIklzQm9sZCI6ZmFsc2UsIklzSXRhbGljIjpmYWxzZSwiSXNVbmRlcmxpbmVkIjpmYWxzZSwiUGFyZW50U3R5bGUiOm51bGx9LCJBdXRvU2l6ZSI6MiwiRm9yZWdyb3VuZCI6eyIkaWQiOiIyNjIiLCJDb2xvciI6eyIkaWQiOiIyNjMiLCJBIjoyNTUsIlIiOjEyNiwiRyI6MTI2LCJCIjoxMjZ9fSwiTWF4V2lkdGgiOjIyNC44NzkzNjQwMTM2NzE4NywiTWF4SGVpZ2h0IjoiSW5maW5pdHkiLCJTbWFydEZvcmVncm91bmRJc0FjdGl2ZSI6ZmFsc2UsIkhvcml6b250YWxBbGlnbm1lbnQiOjAsIlZlcnRpY2FsQWxpZ25tZW50IjowLCJTbWFydEZvcmVncm91bmQiOm51bGwsIkJhY2tncm91bmRGaWxsVHlwZSI6MCwiTWFyZ2luIjp7IiRpZCI6IjI2NCIsIlRvcCI6MCwiTGVmdCI6MCwiUmlnaHQiOjAsIkJvdHRvbSI6MH0sIlBhZGRpbmciOnsiJGlkIjoiMjY1IiwiVG9wIjowLCJMZWZ0IjowLCJSaWdodCI6MCwiQm90dG9tIjowfSwiQmFja2dyb3VuZCI6eyIkcmVmIjoiMTE4In0sIklzVmlzaWJsZSI6dHJ1ZSwiV2lkdGgiOjAuMCwiSGVpZ2h0IjowLjAsIkJvcmRlclN0eWxlIjp7IiRpZCI6IjI2NiIsIkxpbmVDb2xvciI6bnVsbCwiTGluZVdlaWdodCI6MC4wLCJMaW5lVHlwZSI6MCwiUGFyZW50U3R5bGUiOm51bGx9LCJQYXJlbnRTdHlsZSI6bnVsbH0sIkRhdGVTdHlsZSI6eyIkaWQiOiIyNjciLCJGb250U2V0dGluZ3MiOnsiJGlkIjoiMjY4IiwiRm9udFNpemUiOjEwLCJGb250TmFtZSI6IkNhbGlicmkiLCJJc0JvbGQiOmZhbHNlLCJJc0l0YWxpYyI6ZmFsc2UsIklzVW5kZXJsaW5lZCI6ZmFsc2UsIlBhcmVudFN0eWxlIjpudWxsfSwiQXV0b1NpemUiOjAsIkZvcmVncm91bmQiOnsiJGlkIjoiMjY5IiwiQ29sb3IiOnsiJGlkIjoiMjcwIiwiQSI6MjU1LCJSIjoxMTUsIkciOjExNSwiQiI6MTE1fX0sIk1heFdpZHRoIjoyMDAuMCwiTWF4SGVpZ2h0IjoiSW5maW5pdHkiLCJTbWFydEZvcmVncm91bmRJc0FjdGl2ZSI6ZmFsc2UsIkhvcml6b250YWxBbGlnbm1lbnQiOjAsIlZlcnRpY2FsQWxpZ25tZW50IjowLCJTbWFydEZvcmVncm91bmQiOm51bGwsIkJhY2tncm91bmRGaWxsVHlwZSI6MCwiTWFyZ2luIjp7IiRpZCI6IjI3MSIsIlRvcCI6MCwiTGVmdCI6MCwiUmlnaHQiOjAsIkJvdHRvbSI6MH0sIlBhZGRpbmciOnsiJGlkIjoiMjcyIiwiVG9wIjowLCJMZWZ0IjowLCJSaWdodCI6MCwiQm90dG9tIjowfSwiQmFja2dyb3VuZCI6eyIkcmVmIjoiMTI1In0sIklzVmlzaWJsZSI6dHJ1ZSwiV2lkdGgiOjAuMCwiSGVpZ2h0IjowLjAsIkJvcmRlclN0eWxlIjp7IiRpZCI6IjI3MyIsIkxpbmVDb2xvciI6bnVsbCwiTGluZVdlaWdodCI6MC4wLCJMaW5lVHlwZSI6MCwiUGFyZW50U3R5bGUiOm51bGx9LCJQYXJlbnRTdHlsZSI6bnVsbH0sIkRhdGVGb3JtYXQiOnsiJGlkIjoiMjc0IiwiRm9ybWF0U3RyaW5nIjoiTU1NIGQiLCJTZXBhcmF0b3IiOiIvIiwiVXNlSW50ZXJuYXRpb25hbERhdGVGb3JtYXQiOmZhbHNlLCJEYXRlSXNWaXNpYmxlIjp0cnVlLCJUaW1lSXNWaXNpYmxlIjpmYWxzZSwiSG91ckRpZ2l0cyI6MSwiQW1QbURlc2lnbmF0b3IiOjIsIlRyaW0wME1pbnV0ZXMiOmZhbHNlLCJMYXN0S25vd25WaXNpYmlsaXR5U3RhdGUiOnsiJGlkIjoiMjc1IiwiRGF0ZVBhcnRJc1Zpc2libGUiOnRydWUsIlRpbWVQYXJ0SXNWaXNpYmxlIjpmYWxzZX19LCJJc1Zpc2libGUiOnRydWUsIlBhcmVudFN0eWxlIjpudWxsfSwiSW5kZXgiOjIsIlNtYXJ0RHVyYXRpb25BY3RpdmF0ZWQiOmZhbHNlLCJEYXRlRm9ybWF0Ijp7IiRyZWYiOiIyNzQifSwiSWQiOiJjNjY1M2ZmMC00Zjg0LTQ1ZmMtYTdiNy01ZjljZDFjY2M4NjYiLCJJbXBvcnRJZCI6IjEiLCJUaXRsZSI6IkludGVncmF0aW9uIGludG8gbGVhcm5pbmcgc3lzdGVtIiwiTm90ZSI6bnVsbCwiSHlwZXJsaW5rIjpudWxsLCJJc0NoYW5nZWQiOmZhbHNlLCJJc05ldyI6ZmFsc2V9LHsiJGlkIjoiMjc2IiwiR3JvdXBOYW1lIjpudWxsLCJTdGFydERhdGUiOiIyMDE5LTExLTEwVDAwOjAwOjAwWiIsIkVuZERhdGUiOiIyMDE5LTExLTEzVDIzOjU5OjAwWiIsIlBlcmNlbnRhZ2VDb21wbGV0ZSI6bnVsbCwiU3R5bGUiOnsiJGlkIjoiMjc3IiwiU2hhcGUiOjEsIlNoYXBlVGhpY2tuZXNzIjowLCJEdXJhdGlvbkZvcm1hdCI6MCwiSW5jbHVkZU5vbldvcmtpbmdEYXlzSW5EdXJhdGlvbiI6ZmFsc2UsIlBlcmNlbnRhZ2VDb21wbGV0ZVN0eWxlIjp7IiRpZCI6IjI3OCIsIkZvbnRTZXR0aW5ncyI6eyIkaWQiOiIyNzkiLCJGb250U2l6ZSI6MTAsIkZvbnROYW1lIjoiQ2FsaWJyaSIsIklzQm9sZCI6ZmFsc2UsIklzSXRhbGljIjpmYWxzZSwiSXNVbmRlcmxpbmVkIjpmYWxzZSwiUGFyZW50U3R5bGUiOm51bGx9LCJBdXRvU2l6ZSI6MCwiRm9yZWdyb3VuZCI6eyIkaWQiOiIyODAiLCJDb2xvciI6eyIkaWQiOiIyODEiLCJBIjoyNTUsIlIiOjE5MiwiRyI6ODAsIkIiOjc3fX0sIk1heFdpZHRoIjoyMDAuMCwiTWF4SGVpZ2h0IjoiSW5maW5pdHkiLCJTbWFydEZvcmVncm91bmRJc0FjdGl2ZSI6ZmFsc2UsIkhvcml6b250YWxBbGlnbm1lbnQiOjAsIlZlcnRpY2FsQWxpZ25tZW50IjowLCJTbWFydEZvcmVncm91bmQiOm51bGwsIkJhY2tncm91bmRGaWxsVHlwZSI6MCwiTWFyZ2luIjp7IiRpZCI6IjI4MiIsIlRvcCI6MCwiTGVmdCI6MCwiUmlnaHQiOjAsIkJvdHRvbSI6MH0sIlBhZGRpbmciOnsiJGlkIjoiMjgzIiwiVG9wIjowLCJMZWZ0IjowLCJSaWdodCI6MCwiQm90dG9tIjowfSwiQmFja2dyb3VuZCI6eyIkcmVmIjoiOTAifSwiSXNWaXNpYmxlIjp0cnVlLCJXaWR0aCI6MC4wLCJIZWlnaHQiOjAuMCwiQm9yZGVyU3R5bGUiOnsiJGlkIjoiMjg0IiwiTGluZUNvbG9yIjpudWxsLCJMaW5lV2VpZ2h0IjowLjAsIkxpbmVUeXBlIjowLCJQYXJlbnRTdHlsZSI6bnVsbH0sIlBhcmVudFN0eWxlIjpudWxsfSwiRHVyYXRpb25TdHlsZSI6eyIkaWQiOiIyODUiLCJGb250U2V0dGluZ3MiOnsiJGlkIjoiMjg2IiwiRm9udFNpemUiOjEwLCJGb250TmFtZSI6IkNhbGlicmkiLCJJc0JvbGQiOmZhbHNlLCJJc0l0YWxpYyI6ZmFsc2UsIklzVW5kZXJsaW5lZCI6ZmFsc2UsIlBhcmVudFN0eWxlIjpudWxsfSwiQXV0b1NpemUiOjAsIkZvcmVncm91bmQiOnsiJGlkIjoiMjg3IiwiQ29sb3IiOnsiJHJlZiI6Ijk0In19LCJNYXhXaWR0aCI6MjAwLjAsIk1heEhlaWdodCI6IkluZmluaXR5IiwiU21hcnRGb3JlZ3JvdW5kSXNBY3RpdmUiOmZhbHNlLCJIb3Jpem9udGFsQWxpZ25tZW50IjowLCJWZXJ0aWNhbEFsaWdubWVudCI6MCwiU21hcnRGb3JlZ3JvdW5kIjpudWxsLCJCYWNrZ3JvdW5kRmlsbFR5cGUiOjAsIk1hcmdpbiI6eyIkaWQiOiIyODgiLCJUb3AiOjAsIkxlZnQiOjAsIlJpZ2h0IjowLCJCb3R0b20iOjB9LCJQYWRkaW5nIjp7IiRpZCI6IjI4OSIsIlRvcCI6MCwiTGVmdCI6MCwiUmlnaHQiOjAsIkJvdHRvbSI6MH0sIkJhY2tncm91bmQiOnsiJHJlZiI6Ijk3In0sIklzVmlzaWJsZSI6dHJ1ZSwiV2lkdGgiOjAuMCwiSGVpZ2h0IjowLjAsIkJvcmRlclN0eWxlIjp7IiRpZCI6IjI5MCIsIkxpbmVDb2xvciI6bnVsbCwiTGluZVdlaWdodCI6MC4wLCJMaW5lVHlwZSI6MCwiUGFyZW50U3R5bGUiOm51bGx9LCJQYXJlbnRTdHlsZSI6bnVsbH0sIkhvcml6b250YWxDb25uZWN0b3JTdHlsZSI6eyIkaWQiOiIyOTEiLCJMaW5lQ29sb3IiOnsiJHJlZiI6Ijk5In0sIkxpbmVXZWlnaHQiOjEuMCwiTGluZVR5cGUiOjAsIlBhcmVudFN0eWxlIjpudWxsfSwiVmVydGljYWxDb25uZWN0b3JTdHlsZSI6eyIkaWQiOiIyOTIiLCJMaW5lQ29sb3IiOnsiJHJlZiI6IjEwMiJ9LCJMaW5lV2VpZ2h0IjowLjAsIkxpbmVUeXBlIjowLCJQYXJlbnRTdHlsZSI6bnVsbH0sIk1hcmdpbiI6bnVsbCwiU3RhcnREYXRlUG9zaXRpb24iOjQsIkVuZERhdGVQb3NpdGlvbiI6NCwiRGF0ZUlzVmlzaWJsZSI6dHJ1ZSwiVGl0bGVQb3NpdGlvbiI6NSwiRHVyYXRpb25Qb3NpdGlvbiI6NiwiUGVyY2VudGFnZUNvbXBsZXRlZFBvc2l0aW9uIjo2LCJTcGFjaW5nIjoxMCwiSXNCZWxvd1RpbWViYW5kIjpmYWxzZSwiUGVyY2VudGFnZUNvbXBsZXRlU2hhcGVPcGFjaXR5IjozNSwiU2hhcGVTdHlsZSI6eyIkaWQiOiIyOTMiLCJNYXJnaW4iOnsiJGlkIjoiMjk0IiwiVG9wIjowLCJMZWZ0Ijo0LCJSaWdodCI6NCwiQm90dG9tIjowfSwiUGFkZGluZyI6eyIkaWQiOiIyOTUiLCJUb3AiOjAsIkxlZnQiOjAsIlJpZ2h0IjowLCJCb3R0b20iOjB9LCJCYWNrZ3JvdW5kIjp7IiRpZCI6IjI5NiIsIkNvbG9yIjp7IiRpZCI6IjI5NyIsIkEiOjI1NSwiUiI6MTE1LCJHIjoxMTUsIkIiOjExNX19LCJJc1Zpc2libGUiOnRydWUsIldpZHRoIjowLjAsIkhlaWdodCI6MTAuMCwiQm9yZGVyU3R5bGUiOnsiJGlkIjoiMjk4IiwiTGluZUNvbG9yIjp7IiRyZWYiOiIxMTAifSwiTGluZVdlaWdodCI6MC4wLCJMaW5lVHlwZSI6MCwiUGFyZW50U3R5bGUiOm51bGx9LCJQYXJlbnRTdHlsZSI6bnVsbH0sIlRpdGxlU3R5bGUiOnsiJGlkIjoiMjk5IiwiRm9udFNldHRpbmdzIjp7IiRpZCI6IjMwMCIsIkZvbnRTaXplIjoxMiwiRm9udE5hbWUiOiJDYWxpYnJpIiwiSXNCb2xkIjpmYWxzZSwiSXNJdGFsaWMiOmZhbHNlLCJJc1VuZGVybGluZWQiOmZhbHNlLCJQYXJlbnRTdHlsZSI6bnVsbH0sIkF1dG9TaXplIjoyLCJGb3JlZ3JvdW5kIjp7IiRpZCI6IjMwMSIsIkNvbG9yIjp7IiRpZCI6IjMwMiIsIkEiOjI1NSwiUiI6MTI2LCJHIjoxMjYsIkIiOjEyNn19LCJNYXhXaWR0aCI6MTMzLjQ3Njc3NjEyMzA0Njg4LCJNYXhIZWlnaHQiOiJJbmZpbml0eSIsIlNtYXJ0Rm9yZWdyb3VuZElzQWN0aXZlIjpmYWxzZSwiSG9yaXpvbnRhbEFsaWdubWVudCI6MCwiVmVydGljYWxBbGlnbm1lbnQiOjAsIlNtYXJ0Rm9yZWdyb3VuZCI6bnVsbCwiQmFja2dyb3VuZEZpbGxUeXBlIjowLCJNYXJnaW4iOnsiJGlkIjoiMzAzIiwiVG9wIjowLCJMZWZ0IjowLCJSaWdodCI6MCwiQm90dG9tIjowfSwiUGFkZGluZyI6eyIkaWQiOiIzMDQiLCJUb3AiOjAsIkxlZnQiOjAsIlJpZ2h0IjowLCJCb3R0b20iOjB9LCJCYWNrZ3JvdW5kIjp7IiRyZWYiOiIxMTgifSwiSXNWaXNpYmxlIjp0cnVlLCJXaWR0aCI6MC4wLCJIZWlnaHQiOjAuMCwiQm9yZGVyU3R5bGUiOnsiJGlkIjoiMzA1IiwiTGluZUNvbG9yIjpudWxsLCJMaW5lV2VpZ2h0IjowLjAsIkxpbmVUeXBlIjowLCJQYXJlbnRTdHlsZSI6bnVsbH0sIlBhcmVudFN0eWxlIjpudWxsfSwiRGF0ZVN0eWxlIjp7IiRpZCI6IjMwNiIsIkZvbnRTZXR0aW5ncyI6eyIkaWQiOiIzMDciLCJGb250U2l6ZSI6MTAsIkZvbnROYW1lIjoiQ2FsaWJyaSIsIklzQm9sZCI6ZmFsc2UsIklzSXRhbGljIjpmYWxzZSwiSXNVbmRlcmxpbmVkIjpmYWxzZSwiUGFyZW50U3R5bGUiOm51bGx9LCJBdXRvU2l6ZSI6MCwiRm9yZWdyb3VuZCI6eyIkaWQiOiIzMDgiLCJDb2xvciI6eyIkaWQiOiIzMDkiLCJBIjoyNTUsIlIiOjExNSwiRyI6MTE1LCJCIjoxMTV9fSwiTWF4V2lkdGgiOjIwMC4wLCJNYXhIZWlnaHQiOiJJbmZpbml0eSIsIlNtYXJ0Rm9yZWdyb3VuZElzQWN0aXZlIjpmYWxzZSwiSG9yaXpvbnRhbEFsaWdubWVudCI6MCwiVmVydGljYWxBbGlnbm1lbnQiOjAsIlNtYXJ0Rm9yZWdyb3VuZCI6bnVsbCwiQmFja2dyb3VuZEZpbGxUeXBlIjowLCJNYXJnaW4iOnsiJGlkIjoiMzEwIiwiVG9wIjowLCJMZWZ0IjowLCJSaWdodCI6MCwiQm90dG9tIjowfSwiUGFkZGluZyI6eyIkaWQiOiIzMTEiLCJUb3AiOjAsIkxlZnQiOjAsIlJpZ2h0IjowLCJCb3R0b20iOjB9LCJCYWNrZ3JvdW5kIjp7IiRyZWYiOiIxMjUifSwiSXNWaXNpYmxlIjp0cnVlLCJXaWR0aCI6MC4wLCJIZWlnaHQiOjAuMCwiQm9yZGVyU3R5bGUiOnsiJGlkIjoiMzEyIiwiTGluZUNvbG9yIjpudWxsLCJMaW5lV2VpZ2h0IjowLjAsIkxpbmVUeXBlIjowLCJQYXJlbnRTdHlsZSI6bnVsbH0sIlBhcmVudFN0eWxlIjpudWxsfSwiRGF0ZUZvcm1hdCI6eyIkcmVmIjoiMjc0In0sIklzVmlzaWJsZSI6dHJ1ZSwiUGFyZW50U3R5bGUiOm51bGx9LCJJbmRleCI6MywiU21hcnREdXJhdGlvbkFjdGl2YXRlZCI6ZmFsc2UsIkRhdGVGb3JtYXQiOnsiJHJlZiI6IjI3NCJ9LCJJZCI6IjEwNzdiZGM5LWUxODMtNDdlNS1iYWZkLWYwZDkxNjhhZGFkNiIsIkltcG9ydElkIjoiMSIsIlRpdGxlIjoiQWNjZXB0YW5jZSByZXZpZXciLCJOb3RlIjpudWxsLCJIeXBlcmxpbmsiOm51bGwsIklzQ2hhbmdlZCI6ZmFsc2UsIklzTmV3IjpmYWxzZX0seyIkaWQiOiIzMTMiLCJHcm91cE5hbWUiOm51bGwsIlN0YXJ0RGF0ZSI6IjIwMTktMTAtMjVUMDA6MDA6MDBaIiwiRW5kRGF0ZSI6IjIwMTktMTAtMjZUMjM6NTk6MDBaIiwiUGVyY2VudGFnZUNvbXBsZXRlIjpudWxsLCJTdHlsZSI6eyIkaWQiOiIzMTQiLCJTaGFwZSI6MiwiU2hhcGVUaGlja25lc3MiOjAsIkR1cmF0aW9uRm9ybWF0IjowLCJJbmNsdWRlTm9uV29ya2luZ0RheXNJbkR1cmF0aW9uIjpmYWxzZSwiUGVyY2VudGFnZUNvbXBsZXRlU3R5bGUiOnsiJGlkIjoiMzE1IiwiRm9udFNldHRpbmdzIjp7IiRpZCI6IjMxNiIsIkZvbnRTaXplIjoxMCwiRm9udE5hbWUiOiJDYWxpYnJpIiwiSXNCb2xkIjpmYWxzZSwiSXNJdGFsaWMiOmZhbHNlLCJJc1VuZGVybGluZWQiOmZhbHNlLCJQYXJlbnRTdHlsZSI6bnVsbH0sIkF1dG9TaXplIjowLCJGb3JlZ3JvdW5kIjp7IiRpZCI6IjMxNyIsIkNvbG9yIjp7IiRpZCI6IjMxOCIsIkEiOjI1NSwiUiI6MTkyLCJHIjo4MCwiQiI6Nzd9fSwiTWF4V2lkdGgiOjIwMC4wLCJNYXhIZWlnaHQiOiJJbmZpbml0eSIsIlNtYXJ0Rm9yZWdyb3VuZElzQWN0aXZlIjpmYWxzZSwiSG9yaXpvbnRhbEFsaWdubWVudCI6MCwiVmVydGljYWxBbGlnbm1lbnQiOjAsIlNtYXJ0Rm9yZWdyb3VuZCI6bnVsbCwiQmFja2dyb3VuZEZpbGxUeXBlIjowLCJNYXJnaW4iOnsiJGlkIjoiMzE5IiwiVG9wIjowLCJMZWZ0IjowLCJSaWdodCI6MCwiQm90dG9tIjowfSwiUGFkZGluZyI6eyIkaWQiOiIzMjAiLCJUb3AiOjAsIkxlZnQiOjAsIlJpZ2h0IjowLCJCb3R0b20iOjB9LCJCYWNrZ3JvdW5kIjp7IiRyZWYiOiI5MCJ9LCJJc1Zpc2libGUiOnRydWUsIldpZHRoIjowLjAsIkhlaWdodCI6MC4wLCJCb3JkZXJTdHlsZSI6eyIkaWQiOiIzMjEiLCJMaW5lQ29sb3IiOm51bGwsIkxpbmVXZWlnaHQiOjAuMCwiTGluZVR5cGUiOjAsIlBhcmVudFN0eWxlIjpudWxsfSwiUGFyZW50U3R5bGUiOm51bGx9LCJEdXJhdGlvblN0eWxlIjp7IiRpZCI6IjMyMiIsIkZvbnRTZXR0aW5ncyI6eyIkaWQiOiIzMjMiLCJGb250U2l6ZSI6MTAsIkZvbnROYW1lIjoiQ2FsaWJyaSIsIklzQm9sZCI6ZmFsc2UsIklzSXRhbGljIjpmYWxzZSwiSXNVbmRlcmxpbmVkIjpmYWxzZSwiUGFyZW50U3R5bGUiOm51bGx9LCJBdXRvU2l6ZSI6MCwiRm9yZWdyb3VuZCI6eyIkaWQiOiIzMjQiLCJDb2xvciI6eyIkcmVmIjoiOTQifX0sIk1heFdpZHRoIjoyMDAuMCwiTWF4SGVpZ2h0IjoiSW5maW5pdHkiLCJTbWFydEZvcmVncm91bmRJc0FjdGl2ZSI6ZmFsc2UsIkhvcml6b250YWxBbGlnbm1lbnQiOjAsIlZlcnRpY2FsQWxpZ25tZW50IjowLCJTbWFydEZvcmVncm91bmQiOm51bGwsIkJhY2tncm91bmRGaWxsVHlwZSI6MCwiTWFyZ2luIjp7IiRpZCI6IjMyNSIsIlRvcCI6MCwiTGVmdCI6MCwiUmlnaHQiOjAsIkJvdHRvbSI6MH0sIlBhZGRpbmciOnsiJGlkIjoiMzI2IiwiVG9wIjowLCJMZWZ0IjowLCJSaWdodCI6MCwiQm90dG9tIjowfSwiQmFja2dyb3VuZCI6eyIkcmVmIjoiOTcifSwiSXNWaXNpYmxlIjp0cnVlLCJXaWR0aCI6MC4wLCJIZWlnaHQiOjAuMCwiQm9yZGVyU3R5bGUiOnsiJGlkIjoiMzI3IiwiTGluZUNvbG9yIjpudWxsLCJMaW5lV2VpZ2h0IjowLjAsIkxpbmVUeXBlIjowLCJQYXJlbnRTdHlsZSI6bnVsbH0sIlBhcmVudFN0eWxlIjpudWxsfSwiSG9yaXpvbnRhbENvbm5lY3RvclN0eWxlIjp7IiRpZCI6IjMyOCIsIkxpbmVDb2xvciI6eyIkaWQiOiIzMjkiLCIkdHlwZSI6Ik5MUkUuQ29tbW9uLkRvbS5Tb2xpZENvbG9yQnJ1c2gsIE5MUkUuQ29tbW9uIiwiQ29sb3IiOnsiJGlkIjoiMzMwIiwiQSI6MjU1LCJSIjo3NSwiRyI6MTg5LCJCIjoxNzN9fSwiTGluZVdlaWdodCI6MS4wLCJMaW5lVHlwZSI6MCwiUGFyZW50U3R5bGUiOm51bGx9LCJWZXJ0aWNhbENvbm5lY3RvclN0eWxlIjp7IiRpZCI6IjMzMSIsIkxpbmVDb2xvciI6eyIkaWQiOiIzMzIiLCIkdHlwZSI6Ik5MUkUuQ29tbW9uLkRvbS5Tb2xpZENvbG9yQnJ1c2gsIE5MUkUuQ29tbW9uIiwiQ29sb3IiOnsiJGlkIjoiMzMzIiwiQSI6MjU1LCJSIjo3NSwiRyI6MTg5LCJCIjoxNzN9fSwiTGluZVdlaWdodCI6MS4wLCJMaW5lVHlwZSI6MCwiUGFyZW50U3R5bGUiOm51bGx9LCJNYXJnaW4iOm51bGwsIlN0YXJ0RGF0ZVBvc2l0aW9uIjo0LCJFbmREYXRlUG9zaXRpb24iOjQsIkRhdGVJc1Zpc2libGUiOnRydWUsIlRpdGxlUG9zaXRpb24iOjUsIkR1cmF0aW9uUG9zaXRpb24iOjYsIlBlcmNlbnRhZ2VDb21wbGV0ZWRQb3NpdGlvbiI6NiwiU3BhY2luZyI6NSwiSXNCZWxvd1RpbWViYW5kIjpmYWxzZSwiUGVyY2VudGFnZUNvbXBsZXRlU2hhcGVPcGFjaXR5IjozNSwiU2hhcGVTdHlsZSI6eyIkaWQiOiIzMzQiLCJNYXJnaW4iOnsiJGlkIjoiMzM1IiwiVG9wIjowLCJMZWZ0Ijo0LCJSaWdodCI6NCwiQm90dG9tIjowfSwiUGFkZGluZyI6eyIkaWQiOiIzMzYiLCJUb3AiOjAsIkxlZnQiOjAsIlJpZ2h0IjowLCJCb3R0b20iOjB9LCJCYWNrZ3JvdW5kIjp7IiRpZCI6IjMzNyIsIkNvbG9yIjp7IiRpZCI6IjMzOCIsIkEiOjI1NSwiUiI6NTYsIkciOjE1NCwiQiI6MTM5fX0sIklzVmlzaWJsZSI6dHJ1ZSwiV2lkdGgiOjAuMCwiSGVpZ2h0IjoxMC4wLCJCb3JkZXJTdHlsZSI6eyIkaWQiOiIzMzkiLCJMaW5lQ29sb3IiOnsiJGlkIjoiMzQwIiwiJHR5cGUiOiJOTFJFLkNvbW1vbi5Eb20uU29saWRDb2xvckJydXNoLCBOTFJFLkNvbW1vbiIsIkNvbG9yIjp7IiRpZCI6IjM0MSIsIkEiOjI1NSwiUiI6NTYsIkciOjE1NCwiQiI6MTM5fX0sIkxpbmVXZWlnaHQiOjEuMzMzMzMzMzcsIkxpbmVUeXBlIjowLCJQYXJlbnRTdHlsZSI6bnVsbH0sIlBhcmVudFN0eWxlIjpudWxsfSwiVGl0bGVTdHlsZSI6eyIkaWQiOiIzNDIiLCJGb250U2V0dGluZ3MiOnsiJGlkIjoiMzQzIiwiRm9udFNpemUiOjEyLCJGb250TmFtZSI6IkNhbGlicmkiLCJJc0JvbGQiOnRydWUsIklzSXRhbGljIjpmYWxzZSwiSXNVbmRlcmxpbmVkIjpmYWxzZSwiUGFyZW50U3R5bGUiOm51bGx9LCJBdXRvU2l6ZSI6MiwiRm9yZWdyb3VuZCI6eyIkaWQiOiIzNDQiLCJDb2xvciI6eyIkaWQiOiIzNDUiLCJBIjoyNTUsIlIiOjU2LCJHIjoxNTQsIkIiOjEzOX19LCJNYXhXaWR0aCI6MTU1LjIzOTI4ODMzMDA3ODEyLCJNYXhIZWlnaHQiOiJJbmZpbml0eSIsIlNtYXJ0Rm9yZWdyb3VuZElzQWN0aXZlIjpmYWxzZSwiSG9yaXpvbnRhbEFsaWdubWVudCI6MCwiVmVydGljYWxBbGlnbm1lbnQiOjAsIlNtYXJ0Rm9yZWdyb3VuZCI6bnVsbCwiQmFja2dyb3VuZEZpbGxUeXBlIjowLCJNYXJnaW4iOnsiJGlkIjoiMzQ2IiwiVG9wIjowLCJMZWZ0IjowLCJSaWdodCI6MCwiQm90dG9tIjowfSwiUGFkZGluZyI6eyIkaWQiOiIzNDciLCJUb3AiOjAsIkxlZnQiOjAsIlJpZ2h0IjowLCJCb3R0b20iOjB9LCJCYWNrZ3JvdW5kIjp7IiRyZWYiOiIxMTgifSwiSXNWaXNpYmxlIjp0cnVlLCJXaWR0aCI6MC4wLCJIZWlnaHQiOjAuMCwiQm9yZGVyU3R5bGUiOnsiJGlkIjoiMzQ4IiwiTGluZUNvbG9yIjpudWxsLCJMaW5lV2VpZ2h0IjowLjAsIkxpbmVUeXBlIjowLCJQYXJlbnRTdHlsZSI6bnVsbH0sIlBhcmVudFN0eWxlIjpudWxsfSwiRGF0ZVN0eWxlIjp7IiRpZCI6IjM0OSIsIkZvbnRTZXR0aW5ncyI6eyIkaWQiOiIzNTAiLCJGb250U2l6ZSI6MTAsIkZvbnROYW1lIjoiQ2FsaWJyaSIsIklzQm9sZCI6ZmFsc2UsIklzSXRhbGljIjpmYWxzZSwiSXNVbmRlcmxpbmVkIjpmYWxzZSwiUGFyZW50U3R5bGUiOm51bGx9LCJBdXRvU2l6ZSI6MCwiRm9yZWdyb3VuZCI6eyIkaWQiOiIzNTEiLCJDb2xvciI6eyIkaWQiOiIzNTIiLCJBIjoyNTUsIlIiOjExNSwiRyI6MTE1LCJCIjoxMTV9fSwiTWF4V2lkdGgiOjIwMC4wLCJNYXhIZWlnaHQiOiJJbmZpbml0eSIsIlNtYXJ0Rm9yZWdyb3VuZElzQWN0aXZlIjpmYWxzZSwiSG9yaXpvbnRhbEFsaWdubWVudCI6MCwiVmVydGljYWxBbGlnbm1lbnQiOjAsIlNtYXJ0Rm9yZWdyb3VuZCI6bnVsbCwiQmFja2dyb3VuZEZpbGxUeXBlIjowLCJNYXJnaW4iOnsiJGlkIjoiMzUzIiwiVG9wIjowLCJMZWZ0IjowLCJSaWdodCI6MCwiQm90dG9tIjowfSwiUGFkZGluZyI6eyIkaWQiOiIzNTQiLCJUb3AiOjAsIkxlZnQiOjAsIlJpZ2h0IjowLCJCb3R0b20iOjB9LCJCYWNrZ3JvdW5kIjp7IiRyZWYiOiIxMjUifSwiSXNWaXNpYmxlIjp0cnVlLCJXaWR0aCI6MC4wLCJIZWlnaHQiOjAuMCwiQm9yZGVyU3R5bGUiOnsiJGlkIjoiMzU1IiwiTGluZUNvbG9yIjpudWxsLCJMaW5lV2VpZ2h0IjowLjAsIkxpbmVUeXBlIjowLCJQYXJlbnRTdHlsZSI6bnVsbH0sIlBhcmVudFN0eWxlIjpudWxsfSwiRGF0ZUZvcm1hdCI6eyIkcmVmIjoiMjc0In0sIklzVmlzaWJsZSI6dHJ1ZSwiUGFyZW50U3R5bGUiOm51bGx9LCJJbmRleCI6NCwiU21hcnREdXJhdGlvbkFjdGl2YXRlZCI6ZmFsc2UsIkRhdGVGb3JtYXQiOnsiJHJlZiI6IjI3NCJ9LCJJZCI6IjM1YWY0NjcyLTBlMzEtNDU1Mi05YmE2LWQ3MmUxOTY2MjExOCIsIkltcG9ydElkIjoiMSIsIlRpdGxlIjoiQ29sbGVjdCB0ZXN0aW5nIHJlc3VsdHMiLCJOb3RlIjpudWxsLCJIeXBlcmxpbmsiOm51bGwsIklzQ2hhbmdlZCI6ZmFsc2UsIklzTmV3IjpmYWxzZX0seyIkaWQiOiIzNTYiLCJHcm91cE5hbWUiOm51bGwsIlN0YXJ0RGF0ZSI6IjIwMTktMTAtMTBUMDA6MDA6MDBaIiwiRW5kRGF0ZSI6IjIwMTktMTAtMjVUMjM6NTk6MDBaIiwiUGVyY2VudGFnZUNvbXBsZXRlIjpudWxsLCJTdHlsZSI6eyIkaWQiOiIzNTciLCJTaGFwZSI6MSwiU2hhcGVUaGlja25lc3MiOjAsIkR1cmF0aW9uRm9ybWF0IjowLCJJbmNsdWRlTm9uV29ya2luZ0RheXNJbkR1cmF0aW9uIjpmYWxzZSwiUGVyY2VudGFnZUNvbXBsZXRlU3R5bGUiOnsiJGlkIjoiMzU4IiwiRm9udFNldHRpbmdzIjp7IiRpZCI6IjM1OSIsIkZvbnRTaXplIjoxMCwiRm9udE5hbWUiOiJDYWxpYnJpIiwiSXNCb2xkIjpmYWxzZSwiSXNJdGFsaWMiOmZhbHNlLCJJc1VuZGVybGluZWQiOmZhbHNlLCJQYXJlbnRTdHlsZSI6bnVsbH0sIkF1dG9TaXplIjowLCJGb3JlZ3JvdW5kIjp7IiRpZCI6IjM2MCIsIkNvbG9yIjp7IiRpZCI6IjM2MSIsIkEiOjI1NSwiUiI6MTkyLCJHIjo4MCwiQiI6Nzd9fSwiTWF4V2lkdGgiOjIwMC4wLCJNYXhIZWlnaHQiOiJJbmZpbml0eSIsIlNtYXJ0Rm9yZWdyb3VuZElzQWN0aXZlIjpmYWxzZSwiSG9yaXpvbnRhbEFsaWdubWVudCI6MCwiVmVydGljYWxBbGlnbm1lbnQiOjAsIlNtYXJ0Rm9yZWdyb3VuZCI6bnVsbCwiQmFja2dyb3VuZEZpbGxUeXBlIjowLCJNYXJnaW4iOnsiJGlkIjoiMzYyIiwiVG9wIjowLCJMZWZ0IjowLCJSaWdodCI6MCwiQm90dG9tIjowfSwiUGFkZGluZyI6eyIkaWQiOiIzNjMiLCJUb3AiOjAsIkxlZnQiOjAsIlJpZ2h0IjowLCJCb3R0b20iOjB9LCJCYWNrZ3JvdW5kIjp7IiRyZWYiOiI5MCJ9LCJJc1Zpc2libGUiOnRydWUsIldpZHRoIjowLjAsIkhlaWdodCI6MC4wLCJCb3JkZXJTdHlsZSI6eyIkaWQiOiIzNjQiLCJMaW5lQ29sb3IiOm51bGwsIkxpbmVXZWlnaHQiOjAuMCwiTGluZVR5cGUiOjAsIlBhcmVudFN0eWxlIjpudWxsfSwiUGFyZW50U3R5bGUiOm51bGx9LCJEdXJhdGlvblN0eWxlIjp7IiRpZCI6IjM2NSIsIkZvbnRTZXR0aW5ncyI6eyIkaWQiOiIzNjYiLCJGb250U2l6ZSI6MTAsIkZvbnROYW1lIjoiQ2FsaWJyaSIsIklzQm9sZCI6ZmFsc2UsIklzSXRhbGljIjpmYWxzZSwiSXNVbmRlcmxpbmVkIjpmYWxzZSwiUGFyZW50U3R5bGUiOm51bGx9LCJBdXRvU2l6ZSI6MCwiRm9yZWdyb3VuZCI6eyIkaWQiOiIzNjciLCJDb2xvciI6eyIkcmVmIjoiOTQifX0sIk1heFdpZHRoIjoyMDAuMCwiTWF4SGVpZ2h0IjoiSW5maW5pdHkiLCJTbWFydEZvcmVncm91bmRJc0FjdGl2ZSI6ZmFsc2UsIkhvcml6b250YWxBbGlnbm1lbnQiOjAsIlZlcnRpY2FsQWxpZ25tZW50IjowLCJTbWFydEZvcmVncm91bmQiOm51bGwsIkJhY2tncm91bmRGaWxsVHlwZSI6MCwiTWFyZ2luIjp7IiRpZCI6IjM2OCIsIlRvcCI6MCwiTGVmdCI6MCwiUmlnaHQiOjAsIkJvdHRvbSI6MH0sIlBhZGRpbmciOnsiJGlkIjoiMzY5IiwiVG9wIjowLCJMZWZ0IjowLCJSaWdodCI6MCwiQm90dG9tIjowfSwiQmFja2dyb3VuZCI6eyIkcmVmIjoiOTcifSwiSXNWaXNpYmxlIjp0cnVlLCJXaWR0aCI6MC4wLCJIZWlnaHQiOjAuMCwiQm9yZGVyU3R5bGUiOnsiJGlkIjoiMzcwIiwiTGluZUNvbG9yIjpudWxsLCJMaW5lV2VpZ2h0IjowLjAsIkxpbmVUeXBlIjowLCJQYXJlbnRTdHlsZSI6bnVsbH0sIlBhcmVudFN0eWxlIjpudWxsfSwiSG9yaXpvbnRhbENvbm5lY3RvclN0eWxlIjp7IiRpZCI6IjM3MSIsIkxpbmVDb2xvciI6eyIkcmVmIjoiOTkifSwiTGluZVdlaWdodCI6MS4wLCJMaW5lVHlwZSI6MCwiUGFyZW50U3R5bGUiOm51bGx9LCJWZXJ0aWNhbENvbm5lY3RvclN0eWxlIjp7IiRpZCI6IjM3MiIsIkxpbmVDb2xvciI6eyIkcmVmIjoiMTAyIn0sIkxpbmVXZWlnaHQiOjAuMCwiTGluZVR5cGUiOjAsIlBhcmVudFN0eWxlIjpudWxsfSwiTWFyZ2luIjpudWxsLCJTdGFydERhdGVQb3NpdGlvbiI6NCwiRW5kRGF0ZVBvc2l0aW9uIjo0LCJEYXRlSXNWaXNpYmxlIjp0cnVlLCJUaXRsZVBvc2l0aW9uIjo1LCJEdXJhdGlvblBvc2l0aW9uIjo2LCJQZXJjZW50YWdlQ29tcGxldGVkUG9zaXRpb24iOjYsIlNwYWNpbmciOjUsIklzQmVsb3dUaW1lYmFuZCI6ZmFsc2UsIlBlcmNlbnRhZ2VDb21wbGV0ZVNoYXBlT3BhY2l0eSI6MzUsIlNoYXBlU3R5bGUiOnsiJGlkIjoiMzczIiwiTWFyZ2luIjp7IiRpZCI6IjM3NCIsIlRvcCI6MCwiTGVmdCI6NCwiUmlnaHQiOjQsIkJvdHRvbSI6MH0sIlBhZGRpbmciOnsiJGlkIjoiMzc1IiwiVG9wIjowLCJMZWZ0IjowLCJSaWdodCI6MCwiQm90dG9tIjowfSwiQmFja2dyb3VuZCI6eyIkaWQiOiIzNzYiLCJDb2xvciI6eyIkaWQiOiIzNzciLCJBIjoyNTUsIlIiOjIyMywiRyI6MzMsIkIiOjM3fX0sIklzVmlzaWJsZSI6dHJ1ZSwiV2lkdGgiOjAuMCwiSGVpZ2h0IjoxMC4wLCJCb3JkZXJTdHlsZSI6eyIkaWQiOiIzNzgiLCJMaW5lQ29sb3IiOnsiJHJlZiI6IjExMCJ9LCJMaW5lV2VpZ2h0IjowLjAsIkxpbmVUeXBlIjowLCJQYXJlbnRTdHlsZSI6bnVsbH0sIlBhcmVudFN0eWxlIjpudWxsfSwiVGl0bGVTdHlsZSI6eyIkaWQiOiIzNzkiLCJGb250U2V0dGluZ3MiOnsiJGlkIjoiMzgwIiwiRm9udFNpemUiOjEyLCJGb250TmFtZSI6IkNhbGlicmkiLCJJc0JvbGQiOmZhbHNlLCJJc0l0YWxpYyI6ZmFsc2UsIklzVW5kZXJsaW5lZCI6ZmFsc2UsIlBhcmVudFN0eWxlIjpudWxsfSwiQXV0b1NpemUiOjIsIkZvcmVncm91bmQiOnsiJGlkIjoiMzgxIiwiQ29sb3IiOnsiJGlkIjoiMzgyIiwiQSI6MjU1LCJSIjowLCJHIjowLCJCIjowfX0sIk1heFdpZHRoIjo0OS4zMjgzNDYyNTI0NDE0MDYsIk1heEhlaWdodCI6IkluZmluaXR5IiwiU21hcnRGb3JlZ3JvdW5kSXNBY3RpdmUiOmZhbHNlLCJIb3Jpem9udGFsQWxpZ25tZW50IjowLCJWZXJ0aWNhbEFsaWdubWVudCI6MCwiU21hcnRGb3JlZ3JvdW5kIjpudWxsLCJCYWNrZ3JvdW5kRmlsbFR5cGUiOjAsIk1hcmdpbiI6eyIkaWQiOiIzODMiLCJUb3AiOjAsIkxlZnQiOjAsIlJpZ2h0IjowLCJCb3R0b20iOjB9LCJQYWRkaW5nIjp7IiRpZCI6IjM4NCIsIlRvcCI6MCwiTGVmdCI6MCwiUmlnaHQiOjAsIkJvdHRvbSI6MH0sIkJhY2tncm91bmQiOnsiJHJlZiI6IjExOCJ9LCJJc1Zpc2libGUiOnRydWUsIldpZHRoIjowLjAsIkhlaWdodCI6MC4wLCJCb3JkZXJTdHlsZSI6eyIkaWQiOiIzODUiLCJMaW5lQ29sb3IiOm51bGwsIkxpbmVXZWlnaHQiOjAuMCwiTGluZVR5cGUiOjAsIlBhcmVudFN0eWxlIjpudWxsfSwiUGFyZW50U3R5bGUiOm51bGx9LCJEYXRlU3R5bGUiOnsiJGlkIjoiMzg2IiwiRm9udFNldHRpbmdzIjp7IiRpZCI6IjM4NyIsIkZvbnRTaXplIjoxMCwiRm9udE5hbWUiOiJDYWxpYnJpIiwiSXNCb2xkIjpmYWxzZSwiSXNJdGFsaWMiOmZhbHNlLCJJc1VuZGVybGluZWQiOmZhbHNlLCJQYXJlbnRTdHlsZSI6bnVsbH0sIkF1dG9TaXplIjowLCJGb3JlZ3JvdW5kIjp7IiRpZCI6IjM4OCIsIkNvbG9yIjp7IiRpZCI6IjM4OSIsIkEiOjI1NSwiUiI6MTE1LCJHIjoxMTUsIkIiOjExNX19LCJNYXhXaWR0aCI6MjAwLjAsIk1heEhlaWdodCI6IkluZmluaXR5IiwiU21hcnRGb3JlZ3JvdW5kSXNBY3RpdmUiOmZhbHNlLCJIb3Jpem9udGFsQWxpZ25tZW50IjowLCJWZXJ0aWNhbEFsaWdubWVudCI6MCwiU21hcnRGb3JlZ3JvdW5kIjpudWxsLCJCYWNrZ3JvdW5kRmlsbFR5cGUiOjAsIk1hcmdpbiI6eyIkaWQiOiIzOTAiLCJUb3AiOjAsIkxlZnQiOjAsIlJpZ2h0IjowLCJCb3R0b20iOjB9LCJQYWRkaW5nIjp7IiRpZCI6IjM5MSIsIlRvcCI6MCwiTGVmdCI6MCwiUmlnaHQiOjAsIkJvdHRvbSI6MH0sIkJhY2tncm91bmQiOnsiJHJlZiI6IjEyNSJ9LCJJc1Zpc2libGUiOnRydWUsIldpZHRoIjowLjAsIkhlaWdodCI6MC4wLCJCb3JkZXJTdHlsZSI6eyIkaWQiOiIzOTIiLCJMaW5lQ29sb3IiOm51bGwsIkxpbmVXZWlnaHQiOjAuMCwiTGluZVR5cGUiOjAsIlBhcmVudFN0eWxlIjpudWxsfSwiUGFyZW50U3R5bGUiOm51bGx9LCJEYXRlRm9ybWF0Ijp7IiRyZWYiOiIyNzQifSwiSXNWaXNpYmxlIjp0cnVlLCJQYXJlbnRTdHlsZSI6bnVsbH0sIkluZGV4Ijo2LCJTbWFydER1cmF0aW9uQWN0aXZhdGVkIjpmYWxzZSwiRGF0ZUZvcm1hdCI6eyIkcmVmIjoiMjc0In0sIklkIjoiZWM0NTllNWUtNmNjNy00YTRhLWFmNTQtMWI0MWQ3ZWNlYjhjIiwiSW1wb3J0SWQiOiIxIiwiVGl0bGUiOiJUZXN0aW5nIiwiTm90ZSI6bnVsbCwiSHlwZXJsaW5rIjpudWxsLCJJc0NoYW5nZWQiOmZhbHNlLCJJc05ldyI6ZmFsc2V9LHsiJGlkIjoiMzkzIiwiR3JvdXBOYW1lIjpudWxsLCJTdGFydERhdGUiOiIyMDE5LTEwLTEzVDAwOjAwOjAwWiIsIkVuZERhdGUiOiIyMDE5LTEwLTE3VDIzOjU5OjAwWiIsIlBlcmNlbnRhZ2VDb21wbGV0ZSI6bnVsbCwiU3R5bGUiOnsiJGlkIjoiMzk0IiwiU2hhcGUiOjEsIlNoYXBlVGhpY2tuZXNzIjowLCJEdXJhdGlvbkZvcm1hdCI6MCwiSW5jbHVkZU5vbldvcmtpbmdEYXlzSW5EdXJhdGlvbiI6ZmFsc2UsIlBlcmNlbnRhZ2VDb21wbGV0ZVN0eWxlIjp7IiRpZCI6IjM5NSIsIkZvbnRTZXR0aW5ncyI6eyIkaWQiOiIzOTYiLCJGb250U2l6ZSI6MTAsIkZvbnROYW1lIjoiQ2FsaWJyaSIsIklzQm9sZCI6ZmFsc2UsIklzSXRhbGljIjpmYWxzZSwiSXNVbmRlcmxpbmVkIjpmYWxzZSwiUGFyZW50U3R5bGUiOm51bGx9LCJBdXRvU2l6ZSI6MCwiRm9yZWdyb3VuZCI6eyIkaWQiOiIzOTciLCJDb2xvciI6eyIkaWQiOiIzOTgiLCJBIjoyNTUsIlIiOjE5MiwiRyI6ODAsIkIiOjc3fX0sIk1heFdpZHRoIjoyMDAuMCwiTWF4SGVpZ2h0IjoiSW5maW5pdHkiLCJTbWFydEZvcmVncm91bmRJc0FjdGl2ZSI6ZmFsc2UsIkhvcml6b250YWxBbGlnbm1lbnQiOjAsIlZlcnRpY2FsQWxpZ25tZW50IjowLCJTbWFydEZvcmVncm91bmQiOm51bGwsIkJhY2tncm91bmRGaWxsVHlwZSI6MCwiTWFyZ2luIjp7IiRpZCI6IjM5OSIsIlRvcCI6MCwiTGVmdCI6MCwiUmlnaHQiOjAsIkJvdHRvbSI6MH0sIlBhZGRpbmciOnsiJGlkIjoiNDAwIiwiVG9wIjowLCJMZWZ0IjowLCJSaWdodCI6MCwiQm90dG9tIjowfSwiQmFja2dyb3VuZCI6eyIkcmVmIjoiOTAifSwiSXNWaXNpYmxlIjp0cnVlLCJXaWR0aCI6MC4wLCJIZWlnaHQiOjAuMCwiQm9yZGVyU3R5bGUiOnsiJGlkIjoiNDAxIiwiTGluZUNvbG9yIjpudWxsLCJMaW5lV2VpZ2h0IjowLjAsIkxpbmVUeXBlIjowLCJQYXJlbnRTdHlsZSI6bnVsbH0sIlBhcmVudFN0eWxlIjpudWxsfSwiRHVyYXRpb25TdHlsZSI6eyIkaWQiOiI0MDIiLCJGb250U2V0dGluZ3MiOnsiJGlkIjoiNDAzIiwiRm9udFNpemUiOjEwLCJGb250TmFtZSI6IkNhbGlicmkiLCJJc0JvbGQiOmZhbHNlLCJJc0l0YWxpYyI6ZmFsc2UsIklzVW5kZXJsaW5lZCI6ZmFsc2UsIlBhcmVudFN0eWxlIjpudWxsfSwiQXV0b1NpemUiOjAsIkZvcmVncm91bmQiOnsiJGlkIjoiNDA0IiwiQ29sb3IiOnsiJHJlZiI6Ijk0In19LCJNYXhXaWR0aCI6MjAwLjAsIk1heEhlaWdodCI6IkluZmluaXR5IiwiU21hcnRGb3JlZ3JvdW5kSXNBY3RpdmUiOmZhbHNlLCJIb3Jpem9udGFsQWxpZ25tZW50IjowLCJWZXJ0aWNhbEFsaWdubWVudCI6MCwiU21hcnRGb3JlZ3JvdW5kIjpudWxsLCJCYWNrZ3JvdW5kRmlsbFR5cGUiOjAsIk1hcmdpbiI6eyIkaWQiOiI0MDUiLCJUb3AiOjAsIkxlZnQiOjAsIlJpZ2h0IjowLCJCb3R0b20iOjB9LCJQYWRkaW5nIjp7IiRpZCI6IjQwNiIsIlRvcCI6MCwiTGVmdCI6MCwiUmlnaHQiOjAsIkJvdHRvbSI6MH0sIkJhY2tncm91bmQiOnsiJHJlZiI6Ijk3In0sIklzVmlzaWJsZSI6dHJ1ZSwiV2lkdGgiOjAuMCwiSGVpZ2h0IjowLjAsIkJvcmRlclN0eWxlIjp7IiRpZCI6IjQwNyIsIkxpbmVDb2xvciI6bnVsbCwiTGluZVdlaWdodCI6MC4wLCJMaW5lVHlwZSI6MCwiUGFyZW50U3R5bGUiOm51bGx9LCJQYXJlbnRTdHlsZSI6bnVsbH0sIkhvcml6b250YWxDb25uZWN0b3JTdHlsZSI6eyIkaWQiOiI0MDgiLCJMaW5lQ29sb3IiOnsiJHJlZiI6Ijk5In0sIkxpbmVXZWlnaHQiOjEuMCwiTGluZVR5cGUiOjAsIlBhcmVudFN0eWxlIjpudWxsfSwiVmVydGljYWxDb25uZWN0b3JTdHlsZSI6eyIkaWQiOiI0MDkiLCJMaW5lQ29sb3IiOnsiJHJlZiI6IjEwMiJ9LCJMaW5lV2VpZ2h0IjowLjAsIkxpbmVUeXBlIjowLCJQYXJlbnRTdHlsZSI6bnVsbH0sIk1hcmdpbiI6bnVsbCwiU3RhcnREYXRlUG9zaXRpb24iOjQsIkVuZERhdGVQb3NpdGlvbiI6NCwiRGF0ZUlzVmlzaWJsZSI6dHJ1ZSwiVGl0bGVQb3NpdGlvbiI6NSwiRHVyYXRpb25Qb3NpdGlvbiI6NiwiUGVyY2VudGFnZUNvbXBsZXRlZFBvc2l0aW9uIjo2LCJTcGFjaW5nIjoxMCwiSXNCZWxvd1RpbWViYW5kIjpmYWxzZSwiUGVyY2VudGFnZUNvbXBsZXRlU2hhcGVPcGFjaXR5IjozNSwiU2hhcGVTdHlsZSI6eyIkaWQiOiI0MTAiLCJNYXJnaW4iOnsiJGlkIjoiNDExIiwiVG9wIjowLCJMZWZ0Ijo0LCJSaWdodCI6NCwiQm90dG9tIjowfSwiUGFkZGluZyI6eyIkaWQiOiI0MTIiLCJUb3AiOjAsIkxlZnQiOjAsIlJpZ2h0IjowLCJCb3R0b20iOjB9LCJCYWNrZ3JvdW5kIjp7IiRpZCI6IjQxMyIsIkNvbG9yIjp7IiRpZCI6IjQxNCIsIkEiOjI1NSwiUiI6MTEsIkciOjU0LCJCIjozOH19LCJJc1Zpc2libGUiOnRydWUsIldpZHRoIjowLjAsIkhlaWdodCI6MTAuMCwiQm9yZGVyU3R5bGUiOnsiJGlkIjoiNDE1IiwiTGluZUNvbG9yIjp7IiRyZWYiOiIxMTAifSwiTGluZVdlaWdodCI6MC4wLCJMaW5lVHlwZSI6MCwiUGFyZW50U3R5bGUiOm51bGx9LCJQYXJlbnRTdHlsZSI6bnVsbH0sIlRpdGxlU3R5bGUiOnsiJGlkIjoiNDE2IiwiRm9udFNldHRpbmdzIjp7IiRpZCI6IjQxNyIsIkZvbnRTaXplIjoxMiwiRm9udE5hbWUiOiJDYWxpYnJpIiwiSXNCb2xkIjpmYWxzZSwiSXNJdGFsaWMiOmZhbHNlLCJJc1VuZGVybGluZWQiOmZhbHNlLCJQYXJlbnRTdHlsZSI6bnVsbH0sIkF1dG9TaXplIjoyLCJGb3JlZ3JvdW5kIjp7IiRpZCI6IjQxOCIsIkNvbG9yIjp7IiRpZCI6IjQxOSIsIkEiOjI1NSwiUiI6MCwiRyI6MCwiQiI6MH19LCJNYXhXaWR0aCI6MTIzLjMyMDk0NTczOTc0NjA5LCJNYXhIZWlnaHQiOiJJbmZpbml0eSIsIlNtYXJ0Rm9yZWdyb3VuZElzQWN0aXZlIjpmYWxzZSwiSG9yaXpvbnRhbEFsaWdubWVudCI6MCwiVmVydGljYWxBbGlnbm1lbnQiOjAsIlNtYXJ0Rm9yZWdyb3VuZCI6bnVsbCwiQmFja2dyb3VuZEZpbGxUeXBlIjowLCJNYXJnaW4iOnsiJGlkIjoiNDIwIiwiVG9wIjowLCJMZWZ0IjowLCJSaWdodCI6MCwiQm90dG9tIjowfSwiUGFkZGluZyI6eyIkaWQiOiI0MjEiLCJUb3AiOjAsIkxlZnQiOjAsIlJpZ2h0IjowLCJCb3R0b20iOjB9LCJCYWNrZ3JvdW5kIjp7IiRyZWYiOiIxMTgifSwiSXNWaXNpYmxlIjp0cnVlLCJXaWR0aCI6MC4wLCJIZWlnaHQiOjAuMCwiQm9yZGVyU3R5bGUiOnsiJGlkIjoiNDIyIiwiTGluZUNvbG9yIjpudWxsLCJMaW5lV2VpZ2h0IjowLjAsIkxpbmVUeXBlIjowLCJQYXJlbnRTdHlsZSI6bnVsbH0sIlBhcmVudFN0eWxlIjpudWxsfSwiRGF0ZVN0eWxlIjp7IiRpZCI6IjQyMyIsIkZvbnRTZXR0aW5ncyI6eyIkaWQiOiI0MjQiLCJGb250U2l6ZSI6MTAsIkZvbnROYW1lIjoiQ2FsaWJyaSIsIklzQm9sZCI6ZmFsc2UsIklzSXRhbGljIjpmYWxzZSwiSXNVbmRlcmxpbmVkIjpmYWxzZSwiUGFyZW50U3R5bGUiOm51bGx9LCJBdXRvU2l6ZSI6MCwiRm9yZWdyb3VuZCI6eyIkaWQiOiI0MjUiLCJDb2xvciI6eyIkaWQiOiI0MjYiLCJBIjoyNTUsIlIiOjExNSwiRyI6MTE1LCJCIjoxMTV9fSwiTWF4V2lkdGgiOjIwMC4wLCJNYXhIZWlnaHQiOiJJbmZpbml0eSIsIlNtYXJ0Rm9yZWdyb3VuZElzQWN0aXZlIjpmYWxzZSwiSG9yaXpvbnRhbEFsaWdubWVudCI6MCwiVmVydGljYWxBbGlnbm1lbnQiOjAsIlNtYXJ0Rm9yZWdyb3VuZCI6bnVsbCwiQmFja2dyb3VuZEZpbGxUeXBlIjowLCJNYXJnaW4iOnsiJGlkIjoiNDI3IiwiVG9wIjowLCJMZWZ0IjowLCJSaWdodCI6MCwiQm90dG9tIjowfSwiUGFkZGluZyI6eyIkaWQiOiI0MjgiLCJUb3AiOjAsIkxlZnQiOjAsIlJpZ2h0IjowLCJCb3R0b20iOjB9LCJCYWNrZ3JvdW5kIjp7IiRyZWYiOiIxMjUifSwiSXNWaXNpYmxlIjp0cnVlLCJXaWR0aCI6MC4wLCJIZWlnaHQiOjAuMCwiQm9yZGVyU3R5bGUiOnsiJGlkIjoiNDI5IiwiTGluZUNvbG9yIjpudWxsLCJMaW5lV2VpZ2h0IjowLjAsIkxpbmVUeXBlIjowLCJQYXJlbnRTdHlsZSI6bnVsbH0sIlBhcmVudFN0eWxlIjpudWxsfSwiRGF0ZUZvcm1hdCI6eyIkcmVmIjoiMjc0In0sIklzVmlzaWJsZSI6dHJ1ZSwiUGFyZW50U3R5bGUiOm51bGx9LCJJbmRleCI6NywiU21hcnREdXJhdGlvbkFjdGl2YXRlZCI6ZmFsc2UsIkRhdGVGb3JtYXQiOnsiJHJlZiI6IjI3NCJ9LCJJZCI6IjVmODY3ZDIwLTg0MTUtNGM4My05MTM4LTYwODQ1OGRkYjk0YyIsIkltcG9ydElkIjoiMSIsIlRpdGxlIjoiVHJhbnNsYXRlIGNvbnRlbnQiLCJOb3RlIjpudWxsLCJIeXBlcmxpbmsiOm51bGwsIklzQ2hhbmdlZCI6ZmFsc2UsIklzTmV3IjpmYWxzZX0seyIkaWQiOiI0MzAiLCJHcm91cE5hbWUiOm51bGwsIlN0YXJ0RGF0ZSI6IjIwMTktMDktMjNUMDA6MDA6MDBaIiwiRW5kRGF0ZSI6IjIwMTktMDktMjRUMjM6NTk6MDBaIiwiUGVyY2VudGFnZUNvbXBsZXRlIjpudWxsLCJTdHlsZSI6eyIkaWQiOiI0MzEiLCJTaGFwZSI6MiwiU2hhcGVUaGlja25lc3MiOjAsIkR1cmF0aW9uRm9ybWF0IjowLCJJbmNsdWRlTm9uV29ya2luZ0RheXNJbkR1cmF0aW9uIjpmYWxzZSwiUGVyY2VudGFnZUNvbXBsZXRlU3R5bGUiOnsiJGlkIjoiNDMyIiwiRm9udFNldHRpbmdzIjp7IiRpZCI6IjQzMyIsIkZvbnRTaXplIjoxMCwiRm9udE5hbWUiOiJDYWxpYnJpIiwiSXNCb2xkIjpmYWxzZSwiSXNJdGFsaWMiOmZhbHNlLCJJc1VuZGVybGluZWQiOmZhbHNlLCJQYXJlbnRTdHlsZSI6bnVsbH0sIkF1dG9TaXplIjowLCJGb3JlZ3JvdW5kIjp7IiRpZCI6IjQzNCIsIkNvbG9yIjp7IiRpZCI6IjQzNSIsIkEiOjI1NSwiUiI6MTkyLCJHIjo4MCwiQiI6Nzd9fSwiTWF4V2lkdGgiOjIwMC4wLCJNYXhIZWlnaHQiOiJJbmZpbml0eSIsIlNtYXJ0Rm9yZWdyb3VuZElzQWN0aXZlIjpmYWxzZSwiSG9yaXpvbnRhbEFsaWdubWVudCI6MCwiVmVydGljYWxBbGlnbm1lbnQiOjAsIlNtYXJ0Rm9yZWdyb3VuZCI6bnVsbCwiQmFja2dyb3VuZEZpbGxUeXBlIjowLCJNYXJnaW4iOnsiJGlkIjoiNDM2IiwiVG9wIjowLCJMZWZ0IjowLCJSaWdodCI6MCwiQm90dG9tIjowfSwiUGFkZGluZyI6eyIkaWQiOiI0MzciLCJUb3AiOjAsIkxlZnQiOjAsIlJpZ2h0IjowLCJCb3R0b20iOjB9LCJCYWNrZ3JvdW5kIjp7IiRyZWYiOiI5MCJ9LCJJc1Zpc2libGUiOnRydWUsIldpZHRoIjowLjAsIkhlaWdodCI6MC4wLCJCb3JkZXJTdHlsZSI6eyIkaWQiOiI0MzgiLCJMaW5lQ29sb3IiOm51bGwsIkxpbmVXZWlnaHQiOjAuMCwiTGluZVR5cGUiOjAsIlBhcmVudFN0eWxlIjpudWxsfSwiUGFyZW50U3R5bGUiOm51bGx9LCJEdXJhdGlvblN0eWxlIjp7IiRpZCI6IjQzOSIsIkZvbnRTZXR0aW5ncyI6eyIkaWQiOiI0NDAiLCJGb250U2l6ZSI6MTAsIkZvbnROYW1lIjoiQ2FsaWJyaSIsIklzQm9sZCI6ZmFsc2UsIklzSXRhbGljIjpmYWxzZSwiSXNVbmRlcmxpbmVkIjpmYWxzZSwiUGFyZW50U3R5bGUiOm51bGx9LCJBdXRvU2l6ZSI6MCwiRm9yZWdyb3VuZCI6eyIkaWQiOiI0NDEiLCJDb2xvciI6eyIkcmVmIjoiOTQifX0sIk1heFdpZHRoIjoyMDAuMCwiTWF4SGVpZ2h0IjoiSW5maW5pdHkiLCJTbWFydEZvcmVncm91bmRJc0FjdGl2ZSI6ZmFsc2UsIkhvcml6b250YWxBbGlnbm1lbnQiOjAsIlZlcnRpY2FsQWxpZ25tZW50IjowLCJTbWFydEZvcmVncm91bmQiOm51bGwsIkJhY2tncm91bmRGaWxsVHlwZSI6MCwiTWFyZ2luIjp7IiRpZCI6IjQ0MiIsIlRvcCI6MCwiTGVmdCI6MCwiUmlnaHQiOjAsIkJvdHRvbSI6MH0sIlBhZGRpbmciOnsiJGlkIjoiNDQzIiwiVG9wIjowLCJMZWZ0IjowLCJSaWdodCI6MCwiQm90dG9tIjowfSwiQmFja2dyb3VuZCI6eyIkcmVmIjoiOTcifSwiSXNWaXNpYmxlIjp0cnVlLCJXaWR0aCI6MC4wLCJIZWlnaHQiOjAuMCwiQm9yZGVyU3R5bGUiOnsiJGlkIjoiNDQ0IiwiTGluZUNvbG9yIjpudWxsLCJMaW5lV2VpZ2h0IjowLjAsIkxpbmVUeXBlIjowLCJQYXJlbnRTdHlsZSI6bnVsbH0sIlBhcmVudFN0eWxlIjpudWxsfSwiSG9yaXpvbnRhbENvbm5lY3RvclN0eWxlIjp7IiRpZCI6IjQ0NSIsIkxpbmVDb2xvciI6eyIkaWQiOiI0NDYiLCIkdHlwZSI6Ik5MUkUuQ29tbW9uLkRvbS5Tb2xpZENvbG9yQnJ1c2gsIE5MUkUuQ29tbW9uIiwiQ29sb3IiOnsiJGlkIjoiNDQ3IiwiQSI6MjU1LCJSIjo3NSwiRyI6MTg5LCJCIjoxNzN9fSwiTGluZVdlaWdodCI6MS4wLCJMaW5lVHlwZSI6MCwiUGFyZW50U3R5bGUiOm51bGx9LCJWZXJ0aWNhbENvbm5lY3RvclN0eWxlIjp7IiRpZCI6IjQ0OCIsIkxpbmVDb2xvciI6eyIkaWQiOiI0NDkiLCIkdHlwZSI6Ik5MUkUuQ29tbW9uLkRvbS5Tb2xpZENvbG9yQnJ1c2gsIE5MUkUuQ29tbW9uIiwiQ29sb3IiOnsiJGlkIjoiNDUwIiwiQSI6MjU1LCJSIjo3NSwiRyI6MTg5LCJCIjoxNzN9fSwiTGluZVdlaWdodCI6MS4wLCJMaW5lVHlwZSI6MCwiUGFyZW50U3R5bGUiOm51bGx9LCJNYXJnaW4iOm51bGwsIlN0YXJ0RGF0ZVBvc2l0aW9uIjo0LCJFbmREYXRlUG9zaXRpb24iOjQsIkRhdGVJc1Zpc2libGUiOnRydWUsIlRpdGxlUG9zaXRpb24iOjUsIkR1cmF0aW9uUG9zaXRpb24iOjYsIlBlcmNlbnRhZ2VDb21wbGV0ZWRQb3NpdGlvbiI6NiwiU3BhY2luZyI6NSwiSXNCZWxvd1RpbWViYW5kIjpmYWxzZSwiUGVyY2VudGFnZUNvbXBsZXRlU2hhcGVPcGFjaXR5IjozNSwiU2hhcGVTdHlsZSI6eyIkaWQiOiI0NTEiLCJNYXJnaW4iOnsiJGlkIjoiNDUyIiwiVG9wIjowLCJMZWZ0Ijo0LCJSaWdodCI6NCwiQm90dG9tIjowfSwiUGFkZGluZyI6eyIkaWQiOiI0NTMiLCJUb3AiOjAsIkxlZnQiOjAsIlJpZ2h0IjowLCJCb3R0b20iOjB9LCJCYWNrZ3JvdW5kIjp7IiRpZCI6IjQ1NCIsIkNvbG9yIjp7IiRpZCI6IjQ1NSIsIkEiOjI1NSwiUiI6NTYsIkciOjE1NCwiQiI6MTM5fX0sIklzVmlzaWJsZSI6dHJ1ZSwiV2lkdGgiOjAuMCwiSGVpZ2h0IjoxMC4wLCJCb3JkZXJTdHlsZSI6eyIkaWQiOiI0NTYiLCJMaW5lQ29sb3IiOnsiJGlkIjoiNDU3IiwiJHR5cGUiOiJOTFJFLkNvbW1vbi5Eb20uU29saWRDb2xvckJydXNoLCBOTFJFLkNvbW1vbiIsIkNvbG9yIjp7IiRpZCI6IjQ1OCIsIkEiOjI1NSwiUiI6NTYsIkciOjE1NCwiQiI6MTM5fX0sIkxpbmVXZWlnaHQiOjEuMzMzMzMzMzcsIkxpbmVUeXBlIjowLCJQYXJlbnRTdHlsZSI6bnVsbH0sIlBhcmVudFN0eWxlIjpudWxsfSwiVGl0bGVTdHlsZSI6eyIkaWQiOiI0NTkiLCJGb250U2V0dGluZ3MiOnsiJGlkIjoiNDYwIiwiRm9udFNpemUiOjEyLCJGb250TmFtZSI6IkNhbGlicmkiLCJJc0JvbGQiOnRydWUsIklzSXRhbGljIjpmYWxzZSwiSXNVbmRlcmxpbmVkIjpmYWxzZSwiUGFyZW50U3R5bGUiOm51bGx9LCJBdXRvU2l6ZSI6MiwiRm9yZWdyb3VuZCI6eyIkaWQiOiI0NjEiLCJDb2xvciI6eyIkaWQiOiI0NjIiLCJBIjoyNTUsIlIiOjU2LCJHIjoxNTQsIkIiOjEzOX19LCJNYXhXaWR0aCI6MTA3LjM2MTczMjQ4MjkxMDE2LCJNYXhIZWlnaHQiOiJJbmZpbml0eSIsIlNtYXJ0Rm9yZWdyb3VuZElzQWN0aXZlIjpmYWxzZSwiSG9yaXpvbnRhbEFsaWdubWVudCI6MCwiVmVydGljYWxBbGlnbm1lbnQiOjAsIlNtYXJ0Rm9yZWdyb3VuZCI6bnVsbCwiQmFja2dyb3VuZEZpbGxUeXBlIjowLCJNYXJnaW4iOnsiJGlkIjoiNDYzIiwiVG9wIjowLCJMZWZ0IjowLCJSaWdodCI6MCwiQm90dG9tIjowfSwiUGFkZGluZyI6eyIkaWQiOiI0NjQiLCJUb3AiOjAsIkxlZnQiOjAsIlJpZ2h0IjowLCJCb3R0b20iOjB9LCJCYWNrZ3JvdW5kIjp7IiRyZWYiOiIxMTgifSwiSXNWaXNpYmxlIjp0cnVlLCJXaWR0aCI6MC4wLCJIZWlnaHQiOjAuMCwiQm9yZGVyU3R5bGUiOnsiJGlkIjoiNDY1IiwiTGluZUNvbG9yIjpudWxsLCJMaW5lV2VpZ2h0IjowLjAsIkxpbmVUeXBlIjowLCJQYXJlbnRTdHlsZSI6bnVsbH0sIlBhcmVudFN0eWxlIjpudWxsfSwiRGF0ZVN0eWxlIjp7IiRpZCI6IjQ2NiIsIkZvbnRTZXR0aW5ncyI6eyIkaWQiOiI0NjciLCJGb250U2l6ZSI6MTAsIkZvbnROYW1lIjoiQ2FsaWJyaSIsIklzQm9sZCI6ZmFsc2UsIklzSXRhbGljIjpmYWxzZSwiSXNVbmRlcmxpbmVkIjpmYWxzZSwiUGFyZW50U3R5bGUiOm51bGx9LCJBdXRvU2l6ZSI6MCwiRm9yZWdyb3VuZCI6eyIkaWQiOiI0NjgiLCJDb2xvciI6eyIkaWQiOiI0Njk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Q3MCIsIlRvcCI6MCwiTGVmdCI6MCwiUmlnaHQiOjAsIkJvdHRvbSI6MH0sIlBhZGRpbmciOnsiJGlkIjoiNDcxIiwiVG9wIjowLCJMZWZ0IjowLCJSaWdodCI6MCwiQm90dG9tIjowfSwiQmFja2dyb3VuZCI6eyIkcmVmIjoiMTI1In0sIklzVmlzaWJsZSI6dHJ1ZSwiV2lkdGgiOjAuMCwiSGVpZ2h0IjowLjAsIkJvcmRlclN0eWxlIjp7IiRpZCI6IjQ3MiIsIkxpbmVDb2xvciI6bnVsbCwiTGluZVdlaWdodCI6MC4wLCJMaW5lVHlwZSI6MCwiUGFyZW50U3R5bGUiOm51bGx9LCJQYXJlbnRTdHlsZSI6bnVsbH0sIkRhdGVGb3JtYXQiOnsiJGlkIjoiNDcz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gsIlNtYXJ0RHVyYXRpb25BY3RpdmF0ZWQiOmZhbHNlLCJEYXRlRm9ybWF0Ijp7IiRyZWYiOiI0NzMifSwiSWQiOiI5MjRlZmU2NS0xOTdiLTQyNGItODZkMC1jZTc1NjkyMTdmNjMiLCJJbXBvcnRJZCI6IjEiLCJUaXRsZSI6IlJldmlzZSBjb250ZW50IiwiTm90ZSI6bnVsbCwiSHlwZXJsaW5rIjpudWxsLCJJc0NoYW5nZWQiOmZhbHNlLCJJc05ldyI6ZmFsc2V9LHsiJGlkIjoiNDc0IiwiR3JvdXBOYW1lIjpudWxsLCJTdGFydERhdGUiOiIyMDE5LTA5LTE4VDAwOjAwOjAwWiIsIkVuZERhdGUiOiIyMDE5LTA5LTIyVDIzOjU5OjAwWiIsIlBlcmNlbnRhZ2VDb21wbGV0ZSI6bnVsbCwiU3R5bGUiOnsiJGlkIjoiNDc1IiwiU2hhcGUiOjEsIlNoYXBlVGhpY2tuZXNzIjowLCJEdXJhdGlvbkZvcm1hdCI6MCwiSW5jbHVkZU5vbldvcmtpbmdEYXlzSW5EdXJhdGlvbiI6ZmFsc2UsIlBlcmNlbnRhZ2VDb21wbGV0ZVN0eWxlIjp7IiRpZCI6IjQ3NiIsIkZvbnRTZXR0aW5ncyI6eyIkaWQiOiI0NzciLCJGb250U2l6ZSI6MTAsIkZvbnROYW1lIjoiQ2FsaWJyaSIsIklzQm9sZCI6ZmFsc2UsIklzSXRhbGljIjpmYWxzZSwiSXNVbmRlcmxpbmVkIjpmYWxzZSwiUGFyZW50U3R5bGUiOm51bGx9LCJBdXRvU2l6ZSI6MCwiRm9yZWdyb3VuZCI6eyIkaWQiOiI0NzgiLCJDb2xvciI6eyIkaWQiOiI0NzkiLCJBIjoyNTUsIlIiOjE5MiwiRyI6ODAsIkIiOjc3fX0sIk1heFdpZHRoIjoyMDAuMCwiTWF4SGVpZ2h0IjoiSW5maW5pdHkiLCJTbWFydEZvcmVncm91bmRJc0FjdGl2ZSI6ZmFsc2UsIkhvcml6b250YWxBbGlnbm1lbnQiOjAsIlZlcnRpY2FsQWxpZ25tZW50IjowLCJTbWFydEZvcmVncm91bmQiOm51bGwsIkJhY2tncm91bmRGaWxsVHlwZSI6MCwiTWFyZ2luIjp7IiRpZCI6IjQ4MCIsIlRvcCI6MCwiTGVmdCI6MCwiUmlnaHQiOjAsIkJvdHRvbSI6MH0sIlBhZGRpbmciOnsiJGlkIjoiNDgxIiwiVG9wIjowLCJMZWZ0IjowLCJSaWdodCI6MCwiQm90dG9tIjowfSwiQmFja2dyb3VuZCI6eyIkcmVmIjoiOTAifSwiSXNWaXNpYmxlIjp0cnVlLCJXaWR0aCI6MC4wLCJIZWlnaHQiOjAuMCwiQm9yZGVyU3R5bGUiOnsiJGlkIjoiNDgyIiwiTGluZUNvbG9yIjpudWxsLCJMaW5lV2VpZ2h0IjowLjAsIkxpbmVUeXBlIjowLCJQYXJlbnRTdHlsZSI6bnVsbH0sIlBhcmVudFN0eWxlIjpudWxsfSwiRHVyYXRpb25TdHlsZSI6eyIkaWQiOiI0ODMiLCJGb250U2V0dGluZ3MiOnsiJGlkIjoiNDg0IiwiRm9udFNpemUiOjEwLCJGb250TmFtZSI6IkNhbGlicmkiLCJJc0JvbGQiOmZhbHNlLCJJc0l0YWxpYyI6ZmFsc2UsIklzVW5kZXJsaW5lZCI6ZmFsc2UsIlBhcmVudFN0eWxlIjpudWxsfSwiQXV0b1NpemUiOjAsIkZvcmVncm91bmQiOnsiJGlkIjoiNDg1IiwiQ29sb3IiOnsiJHJlZiI6Ijk0In19LCJNYXhXaWR0aCI6MjAwLjAsIk1heEhlaWdodCI6IkluZmluaXR5IiwiU21hcnRGb3JlZ3JvdW5kSXNBY3RpdmUiOmZhbHNlLCJIb3Jpem9udGFsQWxpZ25tZW50IjowLCJWZXJ0aWNhbEFsaWdubWVudCI6MCwiU21hcnRGb3JlZ3JvdW5kIjpudWxsLCJCYWNrZ3JvdW5kRmlsbFR5cGUiOjAsIk1hcmdpbiI6eyIkaWQiOiI0ODYiLCJUb3AiOjAsIkxlZnQiOjAsIlJpZ2h0IjowLCJCb3R0b20iOjB9LCJQYWRkaW5nIjp7IiRpZCI6IjQ4NyIsIlRvcCI6MCwiTGVmdCI6MCwiUmlnaHQiOjAsIkJvdHRvbSI6MH0sIkJhY2tncm91bmQiOnsiJHJlZiI6Ijk3In0sIklzVmlzaWJsZSI6dHJ1ZSwiV2lkdGgiOjAuMCwiSGVpZ2h0IjowLjAsIkJvcmRlclN0eWxlIjp7IiRpZCI6IjQ4OCIsIkxpbmVDb2xvciI6bnVsbCwiTGluZVdlaWdodCI6MC4wLCJMaW5lVHlwZSI6MCwiUGFyZW50U3R5bGUiOm51bGx9LCJQYXJlbnRTdHlsZSI6bnVsbH0sIkhvcml6b250YWxDb25uZWN0b3JTdHlsZSI6eyIkaWQiOiI0ODkiLCJMaW5lQ29sb3IiOnsiJHJlZiI6Ijk5In0sIkxpbmVXZWlnaHQiOjEuMCwiTGluZVR5cGUiOjAsIlBhcmVudFN0eWxlIjpudWxsfSwiVmVydGljYWxDb25uZWN0b3JTdHlsZSI6eyIkaWQiOiI0OTAiLCJMaW5lQ29sb3IiOnsiJHJlZiI6IjEwMiJ9LCJMaW5lV2VpZ2h0IjowLjAsIkxpbmVUeXBlIjowLCJQYXJlbnRTdHlsZSI6bnVsbH0sIk1hcmdpbiI6bnVsbCwiU3RhcnREYXRlUG9zaXRpb24iOjQsIkVuZERhdGVQb3NpdGlvbiI6NCwiRGF0ZUlzVmlzaWJsZSI6dHJ1ZSwiVGl0bGVQb3NpdGlvbiI6NSwiRHVyYXRpb25Qb3NpdGlvbiI6NiwiUGVyY2VudGFnZUNvbXBsZXRlZFBvc2l0aW9uIjo2LCJTcGFjaW5nIjo1LCJJc0JlbG93VGltZWJhbmQiOmZhbHNlLCJQZXJjZW50YWdlQ29tcGxldGVTaGFwZU9wYWNpdHkiOjM1LCJTaGFwZVN0eWxlIjp7IiRpZCI6IjQ5MSIsIk1hcmdpbiI6eyIkaWQiOiI0OTIiLCJUb3AiOjAsIkxlZnQiOjQsIlJpZ2h0Ijo0LCJCb3R0b20iOjB9LCJQYWRkaW5nIjp7IiRpZCI6IjQ5MyIsIlRvcCI6MCwiTGVmdCI6MCwiUmlnaHQiOjAsIkJvdHRvbSI6MH0sIkJhY2tncm91bmQiOnsiJGlkIjoiNDk0IiwiQ29sb3IiOnsiJGlkIjoiNDk1IiwiQSI6MjU1LCJSIjo5MCwiRyI6MCwiQiI6MH19LCJJc1Zpc2libGUiOnRydWUsIldpZHRoIjowLjAsIkhlaWdodCI6MTAuMCwiQm9yZGVyU3R5bGUiOnsiJGlkIjoiNDk2IiwiTGluZUNvbG9yIjp7IiRyZWYiOiIxMTAifSwiTGluZVdlaWdodCI6MC4wLCJMaW5lVHlwZSI6MCwiUGFyZW50U3R5bGUiOm51bGx9LCJQYXJlbnRTdHlsZSI6bnVsbH0sIlRpdGxlU3R5bGUiOnsiJGlkIjoiNDk3IiwiRm9udFNldHRpbmdzIjp7IiRpZCI6IjQ5OCIsIkZvbnRTaXplIjoxMiwiRm9udE5hbWUiOiJDYWxpYnJpIiwiSXNCb2xkIjpmYWxzZSwiSXNJdGFsaWMiOmZhbHNlLCJJc1VuZGVybGluZWQiOmZhbHNlLCJQYXJlbnRTdHlsZSI6bnVsbH0sIkF1dG9TaXplIjoyLCJGb3JlZ3JvdW5kIjp7IiRpZCI6IjQ5OSIsIkNvbG9yIjp7IiRpZCI6IjUwMCIsIkEiOjI1NSwiUiI6MCwiRyI6MCwiQiI6MH19LCJNYXhXaWR0aCI6ODUuNTk5MjEyNjQ2NDg0Mzc1LCJNYXhIZWlnaHQiOiJJbmZpbml0eSIsIlNtYXJ0Rm9yZWdyb3VuZElzQWN0aXZlIjpmYWxzZSwiSG9yaXpvbnRhbEFsaWdubWVudCI6MCwiVmVydGljYWxBbGlnbm1lbnQiOjAsIlNtYXJ0Rm9yZWdyb3VuZCI6bnVsbCwiQmFja2dyb3VuZEZpbGxUeXBlIjowLCJNYXJnaW4iOnsiJGlkIjoiNTAxIiwiVG9wIjowLCJMZWZ0IjowLCJSaWdodCI6MCwiQm90dG9tIjowfSwiUGFkZGluZyI6eyIkaWQiOiI1MDIiLCJUb3AiOjAsIkxlZnQiOjAsIlJpZ2h0IjowLCJCb3R0b20iOjB9LCJCYWNrZ3JvdW5kIjp7IiRyZWYiOiIxMTgifSwiSXNWaXNpYmxlIjp0cnVlLCJXaWR0aCI6MC4wLCJIZWlnaHQiOjAuMCwiQm9yZGVyU3R5bGUiOnsiJGlkIjoiNTAzIiwiTGluZUNvbG9yIjpudWxsLCJMaW5lV2VpZ2h0IjowLjAsIkxpbmVUeXBlIjowLCJQYXJlbnRTdHlsZSI6bnVsbH0sIlBhcmVudFN0eWxlIjpudWxsfSwiRGF0ZVN0eWxlIjp7IiRpZCI6IjUwNCIsIkZvbnRTZXR0aW5ncyI6eyIkaWQiOiI1MDUiLCJGb250U2l6ZSI6MTAsIkZvbnROYW1lIjoiQ2FsaWJyaSIsIklzQm9sZCI6ZmFsc2UsIklzSXRhbGljIjpmYWxzZSwiSXNVbmRlcmxpbmVkIjpmYWxzZSwiUGFyZW50U3R5bGUiOm51bGx9LCJBdXRvU2l6ZSI6MCwiRm9yZWdyb3VuZCI6eyIkaWQiOiI1MDYiLCJDb2xvciI6eyIkaWQiOiI1MDc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UwOCIsIlRvcCI6MCwiTGVmdCI6MCwiUmlnaHQiOjAsIkJvdHRvbSI6MH0sIlBhZGRpbmciOnsiJGlkIjoiNTA5IiwiVG9wIjowLCJMZWZ0IjowLCJSaWdodCI6MCwiQm90dG9tIjowfSwiQmFja2dyb3VuZCI6eyIkcmVmIjoiMTI1In0sIklzVmlzaWJsZSI6dHJ1ZSwiV2lkdGgiOjAuMCwiSGVpZ2h0IjowLjAsIkJvcmRlclN0eWxlIjp7IiRpZCI6IjUxMCIsIkxpbmVDb2xvciI6bnVsbCwiTGluZVdlaWdodCI6MC4wLCJMaW5lVHlwZSI6MCwiUGFyZW50U3R5bGUiOm51bGx9LCJQYXJlbnRTdHlsZSI6bnVsbH0sIkRhdGVGb3JtYXQiOnsiJGlkIjoiNTEx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ksIlNtYXJ0RHVyYXRpb25BY3RpdmF0ZWQiOmZhbHNlLCJEYXRlRm9ybWF0Ijp7IiRyZWYiOiI1MTEifSwiSWQiOiI3M2RjODhlNy1iY2JhLTRiMDMtYjIyZi01YmIyNjhjMzg2MDYiLCJJbXBvcnRJZCI6IjEiLCJUaXRsZSI6IkVkaXQgZm9vdGFnZSIsIk5vdGUiOm51bGwsIkh5cGVybGluayI6bnVsbCwiSXNDaGFuZ2VkIjpmYWxzZSwiSXNOZXciOmZhbHNlfSx7IiRpZCI6IjUxMiIsIkdyb3VwTmFtZSI6bnVsbCwiU3RhcnREYXRlIjoiMjAxOS0wOS0xMlQwMDowMDowMFoiLCJFbmREYXRlIjoiMjAxOS0wOS0yMFQyMzo1OTowMFoiLCJQZXJjZW50YWdlQ29tcGxldGUiOm51bGwsIlN0eWxlIjp7IiRpZCI6IjUxMyIsIlNoYXBlIjoxLCJTaGFwZVRoaWNrbmVzcyI6MCwiRHVyYXRpb25Gb3JtYXQiOjAsIkluY2x1ZGVOb25Xb3JraW5nRGF5c0luRHVyYXRpb24iOmZhbHNlLCJQZXJjZW50YWdlQ29tcGxldGVTdHlsZSI6eyIkaWQiOiI1MTQiLCJGb250U2V0dGluZ3MiOnsiJGlkIjoiNTE1IiwiRm9udFNpemUiOjEwLCJGb250TmFtZSI6IkNhbGlicmkiLCJJc0JvbGQiOmZhbHNlLCJJc0l0YWxpYyI6ZmFsc2UsIklzVW5kZXJsaW5lZCI6ZmFsc2UsIlBhcmVudFN0eWxlIjpudWxsfSwiQXV0b1NpemUiOjAsIkZvcmVncm91bmQiOnsiJGlkIjoiNTE2IiwiQ29sb3IiOnsiJGlkIjoiNTE3IiwiQSI6MjU1LCJSIjoxOTIsIkciOjgwLCJCIjo3N319LCJNYXhXaWR0aCI6MjAwLjAsIk1heEhlaWdodCI6IkluZmluaXR5IiwiU21hcnRGb3JlZ3JvdW5kSXNBY3RpdmUiOmZhbHNlLCJIb3Jpem9udGFsQWxpZ25tZW50IjowLCJWZXJ0aWNhbEFsaWdubWVudCI6MCwiU21hcnRGb3JlZ3JvdW5kIjpudWxsLCJCYWNrZ3JvdW5kRmlsbFR5cGUiOjAsIk1hcmdpbiI6eyIkaWQiOiI1MTgiLCJUb3AiOjAsIkxlZnQiOjAsIlJpZ2h0IjowLCJCb3R0b20iOjB9LCJQYWRkaW5nIjp7IiRpZCI6IjUxOSIsIlRvcCI6MCwiTGVmdCI6MCwiUmlnaHQiOjAsIkJvdHRvbSI6MH0sIkJhY2tncm91bmQiOnsiJHJlZiI6IjkwIn0sIklzVmlzaWJsZSI6dHJ1ZSwiV2lkdGgiOjAuMCwiSGVpZ2h0IjowLjAsIkJvcmRlclN0eWxlIjp7IiRpZCI6IjUyMCIsIkxpbmVDb2xvciI6bnVsbCwiTGluZVdlaWdodCI6MC4wLCJMaW5lVHlwZSI6MCwiUGFyZW50U3R5bGUiOm51bGx9LCJQYXJlbnRTdHlsZSI6bnVsbH0sIkR1cmF0aW9uU3R5bGUiOnsiJGlkIjoiNTIxIiwiRm9udFNldHRpbmdzIjp7IiRpZCI6IjUyMiIsIkZvbnRTaXplIjoxMCwiRm9udE5hbWUiOiJDYWxpYnJpIiwiSXNCb2xkIjpmYWxzZSwiSXNJdGFsaWMiOmZhbHNlLCJJc1VuZGVybGluZWQiOmZhbHNlLCJQYXJlbnRTdHlsZSI6bnVsbH0sIkF1dG9TaXplIjowLCJGb3JlZ3JvdW5kIjp7IiRpZCI6IjUyMyIsIkNvbG9yIjp7IiRyZWYiOiI5NCJ9fSwiTWF4V2lkdGgiOjIwMC4wLCJNYXhIZWlnaHQiOiJJbmZpbml0eSIsIlNtYXJ0Rm9yZWdyb3VuZElzQWN0aXZlIjpmYWxzZSwiSG9yaXpvbnRhbEFsaWdubWVudCI6MCwiVmVydGljYWxBbGlnbm1lbnQiOjAsIlNtYXJ0Rm9yZWdyb3VuZCI6bnVsbCwiQmFja2dyb3VuZEZpbGxUeXBlIjowLCJNYXJnaW4iOnsiJGlkIjoiNTI0IiwiVG9wIjowLCJMZWZ0IjowLCJSaWdodCI6MCwiQm90dG9tIjowfSwiUGFkZGluZyI6eyIkaWQiOiI1MjUiLCJUb3AiOjAsIkxlZnQiOjAsIlJpZ2h0IjowLCJCb3R0b20iOjB9LCJCYWNrZ3JvdW5kIjp7IiRyZWYiOiI5NyJ9LCJJc1Zpc2libGUiOnRydWUsIldpZHRoIjowLjAsIkhlaWdodCI6MC4wLCJCb3JkZXJTdHlsZSI6eyIkaWQiOiI1MjYiLCJMaW5lQ29sb3IiOm51bGwsIkxpbmVXZWlnaHQiOjAuMCwiTGluZVR5cGUiOjAsIlBhcmVudFN0eWxlIjpudWxsfSwiUGFyZW50U3R5bGUiOm51bGx9LCJIb3Jpem9udGFsQ29ubmVjdG9yU3R5bGUiOnsiJGlkIjoiNTI3IiwiTGluZUNvbG9yIjp7IiRyZWYiOiI5OSJ9LCJMaW5lV2VpZ2h0IjoxLjAsIkxpbmVUeXBlIjowLCJQYXJlbnRTdHlsZSI6bnVsbH0sIlZlcnRpY2FsQ29ubmVjdG9yU3R5bGUiOnsiJGlkIjoiNTI4IiwiTGluZUNvbG9yIjp7IiRyZWYiOiIxMDIifSwiTGluZVdlaWdodCI6MC4wLCJMaW5lVHlwZSI6MCwiUGFyZW50U3R5bGUiOm51bGx9LCJNYXJnaW4iOm51bGwsIlN0YXJ0RGF0ZVBvc2l0aW9uIjo0LCJFbmREYXRlUG9zaXRpb24iOjQsIkRhdGVJc1Zpc2libGUiOnRydWUsIlRpdGxlUG9zaXRpb24iOjUsIkR1cmF0aW9uUG9zaXRpb24iOjYsIlBlcmNlbnRhZ2VDb21wbGV0ZWRQb3NpdGlvbiI6NiwiU3BhY2luZyI6MTAsIklzQmVsb3dUaW1lYmFuZCI6ZmFsc2UsIlBlcmNlbnRhZ2VDb21wbGV0ZVNoYXBlT3BhY2l0eSI6MzUsIlNoYXBlU3R5bGUiOnsiJGlkIjoiNTI5IiwiTWFyZ2luIjp7IiRpZCI6IjUzMCIsIlRvcCI6MCwiTGVmdCI6NCwiUmlnaHQiOjQsIkJvdHRvbSI6MH0sIlBhZGRpbmciOnsiJGlkIjoiNTMxIiwiVG9wIjowLCJMZWZ0IjowLCJSaWdodCI6MCwiQm90dG9tIjowfSwiQmFja2dyb3VuZCI6eyIkaWQiOiI1MzIiLCJDb2xvciI6eyIkaWQiOiI1MzMiLCJBIjoyNTUsIlIiOjEzNCwiRyI6MzUsIkIiOjM0fX0sIklzVmlzaWJsZSI6dHJ1ZSwiV2lkdGgiOjAuMCwiSGVpZ2h0IjoxMC4wLCJCb3JkZXJTdHlsZSI6eyIkaWQiOiI1MzQiLCJMaW5lQ29sb3IiOnsiJHJlZiI6IjExMCJ9LCJMaW5lV2VpZ2h0IjowLjAsIkxpbmVUeXBlIjowLCJQYXJlbnRTdHlsZSI6bnVsbH0sIlBhcmVudFN0eWxlIjpudWxsfSwiVGl0bGVTdHlsZSI6eyIkaWQiOiI1MzUiLCJGb250U2V0dGluZ3MiOnsiJGlkIjoiNTM2IiwiRm9udFNpemUiOjEyLCJGb250TmFtZSI6IkNhbGlicmkiLCJJc0JvbGQiOmZhbHNlLCJJc0l0YWxpYyI6ZmFsc2UsIklzVW5kZXJsaW5lZCI6ZmFsc2UsIlBhcmVudFN0eWxlIjpudWxsfSwiQXV0b1NpemUiOjIsIkZvcmVncm91bmQiOnsiJGlkIjoiNTM3IiwiQ29sb3IiOnsiJGlkIjoiNTM4IiwiQSI6MjU1LCJSIjowLCJHIjowLCJCIjowfX0sIk1heFdpZHRoIjoxNDcuOTg1MTIyNjgwNjY0MDYsIk1heEhlaWdodCI6IkluZmluaXR5IiwiU21hcnRGb3JlZ3JvdW5kSXNBY3RpdmUiOmZhbHNlLCJIb3Jpem9udGFsQWxpZ25tZW50IjowLCJWZXJ0aWNhbEFsaWdubWVudCI6MCwiU21hcnRGb3JlZ3JvdW5kIjpudWxsLCJCYWNrZ3JvdW5kRmlsbFR5cGUiOjAsIk1hcmdpbiI6eyIkaWQiOiI1MzkiLCJUb3AiOjAsIkxlZnQiOjAsIlJpZ2h0IjowLCJCb3R0b20iOjB9LCJQYWRkaW5nIjp7IiRpZCI6IjU0MCIsIlRvcCI6MCwiTGVmdCI6MCwiUmlnaHQiOjAsIkJvdHRvbSI6MH0sIkJhY2tncm91bmQiOnsiJHJlZiI6IjExOCJ9LCJJc1Zpc2libGUiOnRydWUsIldpZHRoIjowLjAsIkhlaWdodCI6MC4wLCJCb3JkZXJTdHlsZSI6eyIkaWQiOiI1NDEiLCJMaW5lQ29sb3IiOm51bGwsIkxpbmVXZWlnaHQiOjAuMCwiTGluZVR5cGUiOjAsIlBhcmVudFN0eWxlIjpudWxsfSwiUGFyZW50U3R5bGUiOm51bGx9LCJEYXRlU3R5bGUiOnsiJGlkIjoiNTQyIiwiRm9udFNldHRpbmdzIjp7IiRpZCI6IjU0MyIsIkZvbnRTaXplIjoxMCwiRm9udE5hbWUiOiJDYWxpYnJpIiwiSXNCb2xkIjpmYWxzZSwiSXNJdGFsaWMiOmZhbHNlLCJJc1VuZGVybGluZWQiOmZhbHNlLCJQYXJlbnRTdHlsZSI6bnVsbH0sIkF1dG9TaXplIjowLCJGb3JlZ3JvdW5kIjp7IiRpZCI6IjU0NCIsIkNvbG9yIjp7IiRpZCI6IjU0NS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NTQ2IiwiVG9wIjowLCJMZWZ0IjowLCJSaWdodCI6MCwiQm90dG9tIjowfSwiUGFkZGluZyI6eyIkaWQiOiI1NDciLCJUb3AiOjAsIkxlZnQiOjAsIlJpZ2h0IjowLCJCb3R0b20iOjB9LCJCYWNrZ3JvdW5kIjp7IiRyZWYiOiIxMjUifSwiSXNWaXNpYmxlIjp0cnVlLCJXaWR0aCI6MC4wLCJIZWlnaHQiOjAuMCwiQm9yZGVyU3R5bGUiOnsiJGlkIjoiNTQ4IiwiTGluZUNvbG9yIjpudWxsLCJMaW5lV2VpZ2h0IjowLjAsIkxpbmVUeXBlIjowLCJQYXJlbnRTdHlsZSI6bnVsbH0sIlBhcmVudFN0eWxlIjpudWxsfSwiRGF0ZUZvcm1hdCI6eyIkaWQiOiI1NDk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TAsIlNtYXJ0RHVyYXRpb25BY3RpdmF0ZWQiOmZhbHNlLCJEYXRlRm9ybWF0Ijp7IiRyZWYiOiI1NDkifSwiSWQiOiI5YWRlMDE3Mi1lZGZjLTQ2NDUtODM4Yy1hNGZjMDY5ZGYyMDUiLCJJbXBvcnRJZCI6IjEiLCJUaXRsZSI6IkNyZWF0ZSB2aWRlbyBmb290YWdlIiwiTm90ZSI6bnVsbCwiSHlwZXJsaW5rIjpudWxsLCJJc0NoYW5nZWQiOmZhbHNlLCJJc05ldyI6ZmFsc2V9LHsiJGlkIjoiNTUwIiwiR3JvdXBOYW1lIjpudWxsLCJTdGFydERhdGUiOiIyMDE5LTA4LTEwVDAwOjAwOjAwWiIsIkVuZERhdGUiOiIyMDE5LTA4LTE1VDIzOjU5OjAwWiIsIlBlcmNlbnRhZ2VDb21wbGV0ZSI6bnVsbCwiU3R5bGUiOnsiJGlkIjoiNTUxIiwiU2hhcGUiOjEsIlNoYXBlVGhpY2tuZXNzIjowLCJEdXJhdGlvbkZvcm1hdCI6MCwiSW5jbHVkZU5vbldvcmtpbmdEYXlzSW5EdXJhdGlvbiI6ZmFsc2UsIlBlcmNlbnRhZ2VDb21wbGV0ZVN0eWxlIjp7IiRpZCI6IjU1MiIsIkZvbnRTZXR0aW5ncyI6eyIkaWQiOiI1NTMiLCJGb250U2l6ZSI6MTAsIkZvbnROYW1lIjoiQ2FsaWJyaSIsIklzQm9sZCI6ZmFsc2UsIklzSXRhbGljIjpmYWxzZSwiSXNVbmRlcmxpbmVkIjpmYWxzZSwiUGFyZW50U3R5bGUiOm51bGx9LCJBdXRvU2l6ZSI6MCwiRm9yZWdyb3VuZCI6eyIkaWQiOiI1NTQiLCJDb2xvciI6eyIkaWQiOiI1NTUiLCJBIjoyNTUsIlIiOjE5MiwiRyI6ODAsIkIiOjc3fX0sIk1heFdpZHRoIjoyMDAuMCwiTWF4SGVpZ2h0IjoiSW5maW5pdHkiLCJTbWFydEZvcmVncm91bmRJc0FjdGl2ZSI6ZmFsc2UsIkhvcml6b250YWxBbGlnbm1lbnQiOjAsIlZlcnRpY2FsQWxpZ25tZW50IjowLCJTbWFydEZvcmVncm91bmQiOm51bGwsIkJhY2tncm91bmRGaWxsVHlwZSI6MCwiTWFyZ2luIjp7IiRpZCI6IjU1NiIsIlRvcCI6MCwiTGVmdCI6MCwiUmlnaHQiOjAsIkJvdHRvbSI6MH0sIlBhZGRpbmciOnsiJGlkIjoiNTU3IiwiVG9wIjowLCJMZWZ0IjowLCJSaWdodCI6MCwiQm90dG9tIjowfSwiQmFja2dyb3VuZCI6eyIkcmVmIjoiOTAifSwiSXNWaXNpYmxlIjp0cnVlLCJXaWR0aCI6MC4wLCJIZWlnaHQiOjAuMCwiQm9yZGVyU3R5bGUiOnsiJGlkIjoiNTU4IiwiTGluZUNvbG9yIjpudWxsLCJMaW5lV2VpZ2h0IjowLjAsIkxpbmVUeXBlIjowLCJQYXJlbnRTdHlsZSI6bnVsbH0sIlBhcmVudFN0eWxlIjpudWxsfSwiRHVyYXRpb25TdHlsZSI6eyIkaWQiOiI1NTkiLCJGb250U2V0dGluZ3MiOnsiJGlkIjoiNTYwIiwiRm9udFNpemUiOjEwLCJGb250TmFtZSI6IkNhbGlicmkiLCJJc0JvbGQiOmZhbHNlLCJJc0l0YWxpYyI6ZmFsc2UsIklzVW5kZXJsaW5lZCI6ZmFsc2UsIlBhcmVudFN0eWxlIjpudWxsfSwiQXV0b1NpemUiOjAsIkZvcmVncm91bmQiOnsiJGlkIjoiNTYxIiwiQ29sb3IiOnsiJHJlZiI6Ijk0In19LCJNYXhXaWR0aCI6MjAwLjAsIk1heEhlaWdodCI6IkluZmluaXR5IiwiU21hcnRGb3JlZ3JvdW5kSXNBY3RpdmUiOmZhbHNlLCJIb3Jpem9udGFsQWxpZ25tZW50IjowLCJWZXJ0aWNhbEFsaWdubWVudCI6MCwiU21hcnRGb3JlZ3JvdW5kIjpudWxsLCJCYWNrZ3JvdW5kRmlsbFR5cGUiOjAsIk1hcmdpbiI6eyIkaWQiOiI1NjIiLCJUb3AiOjAsIkxlZnQiOjAsIlJpZ2h0IjowLCJCb3R0b20iOjB9LCJQYWRkaW5nIjp7IiRpZCI6IjU2MyIsIlRvcCI6MCwiTGVmdCI6MCwiUmlnaHQiOjAsIkJvdHRvbSI6MH0sIkJhY2tncm91bmQiOnsiJHJlZiI6Ijk3In0sIklzVmlzaWJsZSI6dHJ1ZSwiV2lkdGgiOjAuMCwiSGVpZ2h0IjowLjAsIkJvcmRlclN0eWxlIjp7IiRpZCI6IjU2NCIsIkxpbmVDb2xvciI6bnVsbCwiTGluZVdlaWdodCI6MC4wLCJMaW5lVHlwZSI6MCwiUGFyZW50U3R5bGUiOm51bGx9LCJQYXJlbnRTdHlsZSI6bnVsbH0sIkhvcml6b250YWxDb25uZWN0b3JTdHlsZSI6eyIkaWQiOiI1NjUiLCJMaW5lQ29sb3IiOnsiJHJlZiI6Ijk5In0sIkxpbmVXZWlnaHQiOjEuMCwiTGluZVR5cGUiOjAsIlBhcmVudFN0eWxlIjpudWxsfSwiVmVydGljYWxDb25uZWN0b3JTdHlsZSI6eyIkaWQiOiI1NjYiLCJMaW5lQ29sb3IiOnsiJHJlZiI6IjEwMiJ9LCJMaW5lV2VpZ2h0IjowLjAsIkxpbmVUeXBlIjowLCJQYXJlbnRTdHlsZSI6bnVsbH0sIk1hcmdpbiI6bnVsbCwiU3RhcnREYXRlUG9zaXRpb24iOjQsIkVuZERhdGVQb3NpdGlvbiI6NCwiRGF0ZUlzVmlzaWJsZSI6dHJ1ZSwiVGl0bGVQb3NpdGlvbiI6NSwiRHVyYXRpb25Qb3NpdGlvbiI6NiwiUGVyY2VudGFnZUNvbXBsZXRlZFBvc2l0aW9uIjo2LCJTcGFjaW5nIjo1LCJJc0JlbG93VGltZWJhbmQiOmZhbHNlLCJQZXJjZW50YWdlQ29tcGxldGVTaGFwZU9wYWNpdHkiOjM1LCJTaGFwZVN0eWxlIjp7IiRpZCI6IjU2NyIsIk1hcmdpbiI6eyIkaWQiOiI1NjgiLCJUb3AiOjAsIkxlZnQiOjQsIlJpZ2h0Ijo0LCJCb3R0b20iOjB9LCJQYWRkaW5nIjp7IiRpZCI6IjU2OSIsIlRvcCI6MCwiTGVmdCI6MCwiUmlnaHQiOjAsIkJvdHRvbSI6MH0sIkJhY2tncm91bmQiOnsiJGlkIjoiNTcwIiwiQ29sb3IiOnsiJGlkIjoiNTcxIiwiQSI6MjU1LCJSIjo1NiwiRyI6MTU0LCJCIjoxMzl9fSwiSXNWaXNpYmxlIjp0cnVlLCJXaWR0aCI6MC4wLCJIZWlnaHQiOjEwLjAsIkJvcmRlclN0eWxlIjp7IiRpZCI6IjU3MiIsIkxpbmVDb2xvciI6eyIkcmVmIjoiMTEwIn0sIkxpbmVXZWlnaHQiOjAuMCwiTGluZVR5cGUiOjAsIlBhcmVudFN0eWxlIjpudWxsfSwiUGFyZW50U3R5bGUiOm51bGx9LCJUaXRsZVN0eWxlIjp7IiRpZCI6IjU3MyIsIkZvbnRTZXR0aW5ncyI6eyIkaWQiOiI1NzQiLCJGb250U2l6ZSI6MTIsIkZvbnROYW1lIjoiQ2FsaWJyaSIsIklzQm9sZCI6ZmFsc2UsIklzSXRhbGljIjpmYWxzZSwiSXNVbmRlcmxpbmVkIjpmYWxzZSwiUGFyZW50U3R5bGUiOm51bGx9LCJBdXRvU2l6ZSI6MiwiRm9yZWdyb3VuZCI6eyIkaWQiOiI1NzUiLCJDb2xvciI6eyIkaWQiOiI1NzYiLCJBIjoyNTUsIlIiOjAsIkciOjAsIkIiOjB9fSwiTWF4V2lkdGgiOjkyLjg1MzM4NTkyNTI5Mjk2OSwiTWF4SGVpZ2h0IjoiSW5maW5pdHkiLCJTbWFydEZvcmVncm91bmRJc0FjdGl2ZSI6ZmFsc2UsIkhvcml6b250YWxBbGlnbm1lbnQiOjAsIlZlcnRpY2FsQWxpZ25tZW50IjowLCJTbWFydEZvcmVncm91bmQiOm51bGwsIkJhY2tncm91bmRGaWxsVHlwZSI6MCwiTWFyZ2luIjp7IiRpZCI6IjU3NyIsIlRvcCI6MCwiTGVmdCI6MCwiUmlnaHQiOjAsIkJvdHRvbSI6MH0sIlBhZGRpbmciOnsiJGlkIjoiNTc4IiwiVG9wIjowLCJMZWZ0IjowLCJSaWdodCI6MCwiQm90dG9tIjowfSwiQmFja2dyb3VuZCI6eyIkcmVmIjoiMTE4In0sIklzVmlzaWJsZSI6dHJ1ZSwiV2lkdGgiOjAuMCwiSGVpZ2h0IjowLjAsIkJvcmRlclN0eWxlIjp7IiRpZCI6IjU3OSIsIkxpbmVDb2xvciI6bnVsbCwiTGluZVdlaWdodCI6MC4wLCJMaW5lVHlwZSI6MCwiUGFyZW50U3R5bGUiOm51bGx9LCJQYXJlbnRTdHlsZSI6bnVsbH0sIkRhdGVTdHlsZSI6eyIkaWQiOiI1ODAiLCJGb250U2V0dGluZ3MiOnsiJGlkIjoiNTgxIiwiRm9udFNpemUiOjEwLCJGb250TmFtZSI6IkNhbGlicmkiLCJJc0JvbGQiOmZhbHNlLCJJc0l0YWxpYyI6ZmFsc2UsIklzVW5kZXJsaW5lZCI6ZmFsc2UsIlBhcmVudFN0eWxlIjpudWxsfSwiQXV0b1NpemUiOjAsIkZvcmVncm91bmQiOnsiJGlkIjoiNTgyIiwiQ29sb3IiOnsiJHJlZiI6IjEyMiJ9fSwiTWF4V2lkdGgiOjIwMC4wLCJNYXhIZWlnaHQiOiJJbmZpbml0eSIsIlNtYXJ0Rm9yZWdyb3VuZElzQWN0aXZlIjpmYWxzZSwiSG9yaXpvbnRhbEFsaWdubWVudCI6MCwiVmVydGljYWxBbGlnbm1lbnQiOjAsIlNtYXJ0Rm9yZWdyb3VuZCI6bnVsbCwiQmFja2dyb3VuZEZpbGxUeXBlIjowLCJNYXJnaW4iOnsiJGlkIjoiNTgzIiwiVG9wIjowLCJMZWZ0IjowLCJSaWdodCI6MCwiQm90dG9tIjowfSwiUGFkZGluZyI6eyIkaWQiOiI1ODQiLCJUb3AiOjAsIkxlZnQiOjAsIlJpZ2h0IjowLCJCb3R0b20iOjB9LCJCYWNrZ3JvdW5kIjp7IiRyZWYiOiIxMjUifSwiSXNWaXNpYmxlIjp0cnVlLCJXaWR0aCI6MC4wLCJIZWlnaHQiOjAuMCwiQm9yZGVyU3R5bGUiOnsiJGlkIjoiNTg1IiwiTGluZUNvbG9yIjpudWxsLCJMaW5lV2VpZ2h0IjowLjAsIkxpbmVUeXBlIjowLCJQYXJlbnRTdHlsZSI6bnVsbH0sIlBhcmVudFN0eWxlIjpudWxsfSwiRGF0ZUZvcm1hdCI6eyIkaWQiOiI1ODY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TIsIlNtYXJ0RHVyYXRpb25BY3RpdmF0ZWQiOmZhbHNlLCJEYXRlRm9ybWF0Ijp7IiRyZWYiOiI1ODYifSwiSWQiOiIzYzdkNjc2OS04YTUzLTQzYjAtOTNjZS05OWVjYjIxZTkwY2MiLCJJbXBvcnRJZCI6IjEiLCJUaXRsZSI6IlNjcmlwdCByZXZpZXciLCJOb3RlIjpudWxsLCJIeXBlcmxpbmsiOm51bGwsIklzQ2hhbmdlZCI6ZmFsc2UsIklzTmV3IjpmYWxzZX0seyIkaWQiOiI1ODciLCJHcm91cE5hbWUiOm51bGwsIlN0YXJ0RGF0ZSI6IjIwMTktMDgtMDFUMDA6MDA6MDBaIiwiRW5kRGF0ZSI6IjIwMTktMDgtMTJUMjM6NTk6MDBaIiwiUGVyY2VudGFnZUNvbXBsZXRlIjpudWxsLCJTdHlsZSI6eyIkaWQiOiI1ODgiLCJTaGFwZSI6MSwiU2hhcGVUaGlja25lc3MiOjAsIkR1cmF0aW9uRm9ybWF0IjowLCJJbmNsdWRlTm9uV29ya2luZ0RheXNJbkR1cmF0aW9uIjpmYWxzZSwiUGVyY2VudGFnZUNvbXBsZXRlU3R5bGUiOnsiJGlkIjoiNTg5IiwiRm9udFNldHRpbmdzIjp7IiRpZCI6IjU5MCIsIkZvbnRTaXplIjoxMCwiRm9udE5hbWUiOiJDYWxpYnJpIiwiSXNCb2xkIjpmYWxzZSwiSXNJdGFsaWMiOmZhbHNlLCJJc1VuZGVybGluZWQiOmZhbHNlLCJQYXJlbnRTdHlsZSI6bnVsbH0sIkF1dG9TaXplIjowLCJGb3JlZ3JvdW5kIjp7IiRpZCI6IjU5MSIsIkNvbG9yIjp7IiRpZCI6IjU5MiIsIkEiOjI1NSwiUiI6MTkyLCJHIjo4MCwiQiI6Nzd9fSwiTWF4V2lkdGgiOjIwMC4wLCJNYXhIZWlnaHQiOiJJbmZpbml0eSIsIlNtYXJ0Rm9yZWdyb3VuZElzQWN0aXZlIjpmYWxzZSwiSG9yaXpvbnRhbEFsaWdubWVudCI6MCwiVmVydGljYWxBbGlnbm1lbnQiOjAsIlNtYXJ0Rm9yZWdyb3VuZCI6bnVsbCwiQmFja2dyb3VuZEZpbGxUeXBlIjowLCJNYXJnaW4iOnsiJGlkIjoiNTkzIiwiVG9wIjowLCJMZWZ0IjowLCJSaWdodCI6MCwiQm90dG9tIjowfSwiUGFkZGluZyI6eyIkaWQiOiI1OTQiLCJUb3AiOjAsIkxlZnQiOjAsIlJpZ2h0IjowLCJCb3R0b20iOjB9LCJCYWNrZ3JvdW5kIjp7IiRyZWYiOiI5MCJ9LCJJc1Zpc2libGUiOnRydWUsIldpZHRoIjowLjAsIkhlaWdodCI6MC4wLCJCb3JkZXJTdHlsZSI6eyIkaWQiOiI1OTUiLCJMaW5lQ29sb3IiOm51bGwsIkxpbmVXZWlnaHQiOjAuMCwiTGluZVR5cGUiOjAsIlBhcmVudFN0eWxlIjpudWxsfSwiUGFyZW50U3R5bGUiOm51bGx9LCJEdXJhdGlvblN0eWxlIjp7IiRpZCI6IjU5NiIsIkZvbnRTZXR0aW5ncyI6eyIkaWQiOiI1OTciLCJGb250U2l6ZSI6MTAsIkZvbnROYW1lIjoiQ2FsaWJyaSIsIklzQm9sZCI6ZmFsc2UsIklzSXRhbGljIjpmYWxzZSwiSXNVbmRlcmxpbmVkIjpmYWxzZSwiUGFyZW50U3R5bGUiOm51bGx9LCJBdXRvU2l6ZSI6MCwiRm9yZWdyb3VuZCI6eyIkaWQiOiI1OTgiLCJDb2xvciI6eyIkcmVmIjoiOTQifX0sIk1heFdpZHRoIjoyMDAuMCwiTWF4SGVpZ2h0IjoiSW5maW5pdHkiLCJTbWFydEZvcmVncm91bmRJc0FjdGl2ZSI6ZmFsc2UsIkhvcml6b250YWxBbGlnbm1lbnQiOjAsIlZlcnRpY2FsQWxpZ25tZW50IjowLCJTbWFydEZvcmVncm91bmQiOm51bGwsIkJhY2tncm91bmRGaWxsVHlwZSI6MCwiTWFyZ2luIjp7IiRpZCI6IjU5OSIsIlRvcCI6MCwiTGVmdCI6MCwiUmlnaHQiOjAsIkJvdHRvbSI6MH0sIlBhZGRpbmciOnsiJGlkIjoiNjAwIiwiVG9wIjowLCJMZWZ0IjowLCJSaWdodCI6MCwiQm90dG9tIjowfSwiQmFja2dyb3VuZCI6eyIkcmVmIjoiOTcifSwiSXNWaXNpYmxlIjp0cnVlLCJXaWR0aCI6MC4wLCJIZWlnaHQiOjAuMCwiQm9yZGVyU3R5bGUiOnsiJGlkIjoiNjAxIiwiTGluZUNvbG9yIjpudWxsLCJMaW5lV2VpZ2h0IjowLjAsIkxpbmVUeXBlIjowLCJQYXJlbnRTdHlsZSI6bnVsbH0sIlBhcmVudFN0eWxlIjpudWxsfSwiSG9yaXpvbnRhbENvbm5lY3RvclN0eWxlIjp7IiRpZCI6IjYwMiIsIkxpbmVDb2xvciI6eyIkcmVmIjoiOTkifSwiTGluZVdlaWdodCI6MS4wLCJMaW5lVHlwZSI6MCwiUGFyZW50U3R5bGUiOm51bGx9LCJWZXJ0aWNhbENvbm5lY3RvclN0eWxlIjp7IiRpZCI6IjYwMyIsIkxpbmVDb2xvciI6eyIkcmVmIjoiMTAyIn0sIkxpbmVXZWlnaHQiOjAuMCwiTGluZVR5cGUiOjAsIlBhcmVudFN0eWxlIjpudWxsfSwiTWFyZ2luIjpudWxsLCJTdGFydERhdGVQb3NpdGlvbiI6NCwiRW5kRGF0ZVBvc2l0aW9uIjo0LCJEYXRlSXNWaXNpYmxlIjp0cnVlLCJUaXRsZVBvc2l0aW9uIjo1LCJEdXJhdGlvblBvc2l0aW9uIjo2LCJQZXJjZW50YWdlQ29tcGxldGVkUG9zaXRpb24iOjYsIlNwYWNpbmciOjUsIklzQmVsb3dUaW1lYmFuZCI6ZmFsc2UsIlBlcmNlbnRhZ2VDb21wbGV0ZVNoYXBlT3BhY2l0eSI6MzUsIlNoYXBlU3R5bGUiOnsiJGlkIjoiNjA0IiwiTWFyZ2luIjp7IiRpZCI6IjYwNSIsIlRvcCI6MCwiTGVmdCI6NCwiUmlnaHQiOjQsIkJvdHRvbSI6MH0sIlBhZGRpbmciOnsiJGlkIjoiNjA2IiwiVG9wIjowLCJMZWZ0IjowLCJSaWdodCI6MCwiQm90dG9tIjowfSwiQmFja2dyb3VuZCI6eyIkaWQiOiI2MDciLCJDb2xvciI6eyIkaWQiOiI2MDgiLCJBIjoyNTUsIlIiOjkwLCJHIjowLCJCIjowfX0sIklzVmlzaWJsZSI6dHJ1ZSwiV2lkdGgiOjAuMCwiSGVpZ2h0IjoxMC4wLCJCb3JkZXJTdHlsZSI6eyIkaWQiOiI2MDkiLCJMaW5lQ29sb3IiOnsiJHJlZiI6IjExMCJ9LCJMaW5lV2VpZ2h0IjowLjAsIkxpbmVUeXBlIjowLCJQYXJlbnRTdHlsZSI6bnVsbH0sIlBhcmVudFN0eWxlIjpudWxsfSwiVGl0bGVTdHlsZSI6eyIkaWQiOiI2MTAiLCJGb250U2V0dGluZ3MiOnsiJGlkIjoiNjExIiwiRm9udFNpemUiOjEyLCJGb250TmFtZSI6IkNhbGlicmkiLCJJc0JvbGQiOmZhbHNlLCJJc0l0YWxpYyI6ZmFsc2UsIklzVW5kZXJsaW5lZCI6ZmFsc2UsIlBhcmVudFN0eWxlIjpudWxsfSwiQXV0b1NpemUiOjIsIkZvcmVncm91bmQiOnsiJGlkIjoiNjEyIiwiQ29sb3IiOnsiJGlkIjoiNjEzIiwiQSI6MjU1LCJSIjowLCJHIjowLCJCIjowfX0sIk1heFdpZHRoIjo4Mi42OTc1NTU1NDE5OTIxODgsIk1heEhlaWdodCI6IkluZmluaXR5IiwiU21hcnRGb3JlZ3JvdW5kSXNBY3RpdmUiOmZhbHNlLCJIb3Jpem9udGFsQWxpZ25tZW50IjowLCJWZXJ0aWNhbEFsaWdubWVudCI6MCwiU21hcnRGb3JlZ3JvdW5kIjpudWxsLCJCYWNrZ3JvdW5kRmlsbFR5cGUiOjAsIk1hcmdpbiI6eyIkaWQiOiI2MTQiLCJUb3AiOjAsIkxlZnQiOjAsIlJpZ2h0IjowLCJCb3R0b20iOjB9LCJQYWRkaW5nIjp7IiRpZCI6IjYxNSIsIlRvcCI6MCwiTGVmdCI6MCwiUmlnaHQiOjAsIkJvdHRvbSI6MH0sIkJhY2tncm91bmQiOnsiJHJlZiI6IjExOCJ9LCJJc1Zpc2libGUiOnRydWUsIldpZHRoIjowLjAsIkhlaWdodCI6MC4wLCJCb3JkZXJTdHlsZSI6eyIkaWQiOiI2MTYiLCJMaW5lQ29sb3IiOm51bGwsIkxpbmVXZWlnaHQiOjAuMCwiTGluZVR5cGUiOjAsIlBhcmVudFN0eWxlIjpudWxsfSwiUGFyZW50U3R5bGUiOm51bGx9LCJEYXRlU3R5bGUiOnsiJGlkIjoiNjE3IiwiRm9udFNldHRpbmdzIjp7IiRpZCI6IjYxOCIsIkZvbnRTaXplIjoxMCwiRm9udE5hbWUiOiJDYWxpYnJpIiwiSXNCb2xkIjpmYWxzZSwiSXNJdGFsaWMiOmZhbHNlLCJJc1VuZGVybGluZWQiOmZhbHNlLCJQYXJlbnRTdHlsZSI6bnVsbH0sIkF1dG9TaXplIjowLCJGb3JlZ3JvdW5kIjp7IiRpZCI6IjYxOSIsIkNvbG9yIjp7IiRyZWYiOiIxMjIifX0sIk1heFdpZHRoIjoyMDAuMCwiTWF4SGVpZ2h0IjoiSW5maW5pdHkiLCJTbWFydEZvcmVncm91bmRJc0FjdGl2ZSI6ZmFsc2UsIkhvcml6b250YWxBbGlnbm1lbnQiOjAsIlZlcnRpY2FsQWxpZ25tZW50IjowLCJTbWFydEZvcmVncm91bmQiOm51bGwsIkJhY2tncm91bmRGaWxsVHlwZSI6MCwiTWFyZ2luIjp7IiRpZCI6IjYyMCIsIlRvcCI6MCwiTGVmdCI6MCwiUmlnaHQiOjAsIkJvdHRvbSI6MH0sIlBhZGRpbmciOnsiJGlkIjoiNjIxIiwiVG9wIjowLCJMZWZ0IjowLCJSaWdodCI6MCwiQm90dG9tIjowfSwiQmFja2dyb3VuZCI6eyIkcmVmIjoiMTI1In0sIklzVmlzaWJsZSI6dHJ1ZSwiV2lkdGgiOjAuMCwiSGVpZ2h0IjowLjAsIkJvcmRlclN0eWxlIjp7IiRpZCI6IjYyMiIsIkxpbmVDb2xvciI6bnVsbCwiTGluZVdlaWdodCI6MC4wLCJMaW5lVHlwZSI6MCwiUGFyZW50U3R5bGUiOm51bGx9LCJQYXJlbnRTdHlsZSI6bnVsbH0sIkRhdGVGb3JtYXQiOnsiJGlkIjoiNjIz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EzLCJTbWFydER1cmF0aW9uQWN0aXZhdGVkIjpmYWxzZSwiRGF0ZUZvcm1hdCI6eyIkcmVmIjoiNjIzIn0sIklkIjoiNDkzZTQ1NDUtYmYyZS00YTc3LWE3Y2YtZTA0NTlmNWRkMWNlIiwiSW1wb3J0SWQiOiIxIiwiVGl0bGUiOiJXcml0ZSBzY3JpcHQiLCJOb3RlIjpudWxsLCJIeXBlcmxpbmsiOm51bGwsIklzQ2hhbmdlZCI6ZmFsc2UsIklzTmV3IjpmYWxzZX0seyIkaWQiOiI2MjQiLCJHcm91cE5hbWUiOm51bGwsIlN0YXJ0RGF0ZSI6IjIwMTktMDctMTZUMDA6MDA6MDBaIiwiRW5kRGF0ZSI6IjIwMTktMDctMjhUMjM6NTk6MDBaIiwiUGVyY2VudGFnZUNvbXBsZXRlIjpudWxsLCJTdHlsZSI6eyIkaWQiOiI2MjUiLCJTaGFwZSI6MSwiU2hhcGVUaGlja25lc3MiOjAsIkR1cmF0aW9uRm9ybWF0IjowLCJJbmNsdWRlTm9uV29ya2luZ0RheXNJbkR1cmF0aW9uIjpmYWxzZSwiUGVyY2VudGFnZUNvbXBsZXRlU3R5bGUiOnsiJGlkIjoiNjI2IiwiRm9udFNldHRpbmdzIjp7IiRpZCI6IjYyNyIsIkZvbnRTaXplIjoxMCwiRm9udE5hbWUiOiJDYWxpYnJpIiwiSXNCb2xkIjpmYWxzZSwiSXNJdGFsaWMiOmZhbHNlLCJJc1VuZGVybGluZWQiOmZhbHNlLCJQYXJlbnRTdHlsZSI6bnVsbH0sIkF1dG9TaXplIjowLCJGb3JlZ3JvdW5kIjp7IiRpZCI6IjYyOCIsIkNvbG9yIjp7IiRpZCI6IjYyOSIsIkEiOjI1NSwiUiI6MTkyLCJHIjo4MCwiQiI6Nzd9fSwiTWF4V2lkdGgiOjIwMC4wLCJNYXhIZWlnaHQiOiJJbmZpbml0eSIsIlNtYXJ0Rm9yZWdyb3VuZElzQWN0aXZlIjpmYWxzZSwiSG9yaXpvbnRhbEFsaWdubWVudCI6MCwiVmVydGljYWxBbGlnbm1lbnQiOjAsIlNtYXJ0Rm9yZWdyb3VuZCI6bnVsbCwiQmFja2dyb3VuZEZpbGxUeXBlIjowLCJNYXJnaW4iOnsiJGlkIjoiNjMwIiwiVG9wIjowLCJMZWZ0IjowLCJSaWdodCI6MCwiQm90dG9tIjowfSwiUGFkZGluZyI6eyIkaWQiOiI2MzEiLCJUb3AiOjAsIkxlZnQiOjAsIlJpZ2h0IjowLCJCb3R0b20iOjB9LCJCYWNrZ3JvdW5kIjp7IiRyZWYiOiI5MCJ9LCJJc1Zpc2libGUiOnRydWUsIldpZHRoIjowLjAsIkhlaWdodCI6MC4wLCJCb3JkZXJTdHlsZSI6eyIkaWQiOiI2MzIiLCJMaW5lQ29sb3IiOm51bGwsIkxpbmVXZWlnaHQiOjAuMCwiTGluZVR5cGUiOjAsIlBhcmVudFN0eWxlIjpudWxsfSwiUGFyZW50U3R5bGUiOm51bGx9LCJEdXJhdGlvblN0eWxlIjp7IiRpZCI6IjYzMyIsIkZvbnRTZXR0aW5ncyI6eyIkaWQiOiI2MzQiLCJGb250U2l6ZSI6MTAsIkZvbnROYW1lIjoiQ2FsaWJyaSIsIklzQm9sZCI6ZmFsc2UsIklzSXRhbGljIjpmYWxzZSwiSXNVbmRlcmxpbmVkIjpmYWxzZSwiUGFyZW50U3R5bGUiOm51bGx9LCJBdXRvU2l6ZSI6MCwiRm9yZWdyb3VuZCI6eyIkaWQiOiI2MzUiLCJDb2xvciI6eyIkcmVmIjoiOTQifX0sIk1heFdpZHRoIjoyMDAuMCwiTWF4SGVpZ2h0IjoiSW5maW5pdHkiLCJTbWFydEZvcmVncm91bmRJc0FjdGl2ZSI6ZmFsc2UsIkhvcml6b250YWxBbGlnbm1lbnQiOjAsIlZlcnRpY2FsQWxpZ25tZW50IjowLCJTbWFydEZvcmVncm91bmQiOm51bGwsIkJhY2tncm91bmRGaWxsVHlwZSI6MCwiTWFyZ2luIjp7IiRpZCI6IjYzNiIsIlRvcCI6MCwiTGVmdCI6MCwiUmlnaHQiOjAsIkJvdHRvbSI6MH0sIlBhZGRpbmciOnsiJGlkIjoiNjM3IiwiVG9wIjowLCJMZWZ0IjowLCJSaWdodCI6MCwiQm90dG9tIjowfSwiQmFja2dyb3VuZCI6eyIkcmVmIjoiOTcifSwiSXNWaXNpYmxlIjp0cnVlLCJXaWR0aCI6MC4wLCJIZWlnaHQiOjAuMCwiQm9yZGVyU3R5bGUiOnsiJGlkIjoiNjM4IiwiTGluZUNvbG9yIjpudWxsLCJMaW5lV2VpZ2h0IjowLjAsIkxpbmVUeXBlIjowLCJQYXJlbnRTdHlsZSI6bnVsbH0sIlBhcmVudFN0eWxlIjpudWxsfSwiSG9yaXpvbnRhbENvbm5lY3RvclN0eWxlIjp7IiRpZCI6IjYzOSIsIkxpbmVDb2xvciI6eyIkcmVmIjoiOTkifSwiTGluZVdlaWdodCI6MS4wLCJMaW5lVHlwZSI6MCwiUGFyZW50U3R5bGUiOm51bGx9LCJWZXJ0aWNhbENvbm5lY3RvclN0eWxlIjp7IiRpZCI6IjY0MCIsIkxpbmVDb2xvciI6eyIkcmVmIjoiMTAyIn0sIkxpbmVXZWlnaHQiOjAuMCwiTGluZVR5cGUiOjAsIlBhcmVudFN0eWxlIjpudWxsfSwiTWFyZ2luIjpudWxsLCJTdGFydERhdGVQb3NpdGlvbiI6NCwiRW5kRGF0ZVBvc2l0aW9uIjo0LCJEYXRlSXNWaXNpYmxlIjp0cnVlLCJUaXRsZVBvc2l0aW9uIjo1LCJEdXJhdGlvblBvc2l0aW9uIjo2LCJQZXJjZW50YWdlQ29tcGxldGVkUG9zaXRpb24iOjYsIlNwYWNpbmciOjUsIklzQmVsb3dUaW1lYmFuZCI6ZmFsc2UsIlBlcmNlbnRhZ2VDb21wbGV0ZVNoYXBlT3BhY2l0eSI6MzUsIlNoYXBlU3R5bGUiOnsiJGlkIjoiNjQxIiwiTWFyZ2luIjp7IiRpZCI6IjY0MiIsIlRvcCI6MCwiTGVmdCI6NCwiUmlnaHQiOjQsIkJvdHRvbSI6MH0sIlBhZGRpbmciOnsiJGlkIjoiNjQzIiwiVG9wIjowLCJMZWZ0IjowLCJSaWdodCI6MCwiQm90dG9tIjowfSwiQmFja2dyb3VuZCI6eyIkaWQiOiI2NDQiLCJDb2xvciI6eyIkaWQiOiI2NDUiLCJBIjoyNTUsIlIiOjEzNCwiRyI6MzUsIkIiOjM0fX0sIklzVmlzaWJsZSI6dHJ1ZSwiV2lkdGgiOjAuMCwiSGVpZ2h0IjoxMC4wLCJCb3JkZXJTdHlsZSI6eyIkaWQiOiI2NDYiLCJMaW5lQ29sb3IiOnsiJHJlZiI6IjExMCJ9LCJMaW5lV2VpZ2h0IjowLjAsIkxpbmVUeXBlIjowLCJQYXJlbnRTdHlsZSI6bnVsbH0sIlBhcmVudFN0eWxlIjpudWxsfSwiVGl0bGVTdHlsZSI6eyIkaWQiOiI2NDciLCJGb250U2V0dGluZ3MiOnsiJGlkIjoiNjQ4IiwiRm9udFNpemUiOjEyLCJGb250TmFtZSI6IkNhbGlicmkiLCJJc0JvbGQiOmZhbHNlLCJJc0l0YWxpYyI6ZmFsc2UsIklzVW5kZXJsaW5lZCI6ZmFsc2UsIlBhcmVudFN0eWxlIjpudWxsfSwiQXV0b1NpemUiOjIsIkZvcmVncm91bmQiOnsiJGlkIjoiNjQ5IiwiQ29sb3IiOnsiJGlkIjoiNjUwIiwiQSI6MjU1LCJSIjowLCJHIjowLCJCIjowfX0sIk1heFdpZHRoIjo4MS4yNDY3NzI3NjYxMTMyODEsIk1heEhlaWdodCI6IkluZmluaXR5IiwiU21hcnRGb3JlZ3JvdW5kSXNBY3RpdmUiOmZhbHNlLCJIb3Jpem9udGFsQWxpZ25tZW50IjowLCJWZXJ0aWNhbEFsaWdubWVudCI6MCwiU21hcnRGb3JlZ3JvdW5kIjpudWxsLCJCYWNrZ3JvdW5kRmlsbFR5cGUiOjAsIk1hcmdpbiI6eyIkaWQiOiI2NTEiLCJUb3AiOjAsIkxlZnQiOjAsIlJpZ2h0IjowLCJCb3R0b20iOjB9LCJQYWRkaW5nIjp7IiRpZCI6IjY1MiIsIlRvcCI6MCwiTGVmdCI6MCwiUmlnaHQiOjAsIkJvdHRvbSI6MH0sIkJhY2tncm91bmQiOnsiJHJlZiI6IjExOCJ9LCJJc1Zpc2libGUiOnRydWUsIldpZHRoIjowLjAsIkhlaWdodCI6MC4wLCJCb3JkZXJTdHlsZSI6eyIkaWQiOiI2NTMiLCJMaW5lQ29sb3IiOm51bGwsIkxpbmVXZWlnaHQiOjAuMCwiTGluZVR5cGUiOjAsIlBhcmVudFN0eWxlIjpudWxsfSwiUGFyZW50U3R5bGUiOm51bGx9LCJEYXRlU3R5bGUiOnsiJGlkIjoiNjU0IiwiRm9udFNldHRpbmdzIjp7IiRpZCI6IjY1NSIsIkZvbnRTaXplIjoxMCwiRm9udE5hbWUiOiJDYWxpYnJpIiwiSXNCb2xkIjpmYWxzZSwiSXNJdGFsaWMiOmZhbHNlLCJJc1VuZGVybGluZWQiOmZhbHNlLCJQYXJlbnRTdHlsZSI6bnVsbH0sIkF1dG9TaXplIjowLCJGb3JlZ3JvdW5kIjp7IiRpZCI6IjY1NiIsIkNvbG9yIjp7IiRpZCI6IjY1Ny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NjU4IiwiVG9wIjowLCJMZWZ0IjowLCJSaWdodCI6MCwiQm90dG9tIjowfSwiUGFkZGluZyI6eyIkaWQiOiI2NTkiLCJUb3AiOjAsIkxlZnQiOjAsIlJpZ2h0IjowLCJCb3R0b20iOjB9LCJCYWNrZ3JvdW5kIjp7IiRyZWYiOiIxMjUifSwiSXNWaXNpYmxlIjp0cnVlLCJXaWR0aCI6MC4wLCJIZWlnaHQiOjAuMCwiQm9yZGVyU3R5bGUiOnsiJGlkIjoiNjYwIiwiTGluZUNvbG9yIjpudWxsLCJMaW5lV2VpZ2h0IjowLjAsIkxpbmVUeXBlIjowLCJQYXJlbnRTdHlsZSI6bnVsbH0sIlBhcmVudFN0eWxlIjpudWxsfSwiRGF0ZUZvcm1hdCI6eyIkaWQiOiI2NjE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TUsIlNtYXJ0RHVyYXRpb25BY3RpdmF0ZWQiOmZhbHNlLCJEYXRlRm9ybWF0Ijp7IiRyZWYiOiI2NjEifSwiSWQiOiIzN2NhMTgxOS1iYzM0LTQwMjAtYmQ2Zi0xMTM3OTA3YWM0MGQiLCJJbXBvcnRJZCI6IjEiLCJUaXRsZSI6IlBsYW4gY291cnNlIiwiTm90ZSI6bnVsbCwiSHlwZXJsaW5rIjpudWxsLCJJc0NoYW5nZWQiOmZhbHNlLCJJc05ldyI6ZmFsc2V9LHsiJGlkIjoiNjYyIiwiR3JvdXBOYW1lIjpudWxsLCJTdGFydERhdGUiOiIyMDE5LTA3LTE0VDAwOjAwOjAwWiIsIkVuZERhdGUiOiIyMDE5LTA3LTE1VDIzOjU5OjAwWiIsIlBlcmNlbnRhZ2VDb21wbGV0ZSI6bnVsbCwiU3R5bGUiOnsiJGlkIjoiNjYzIiwiU2hhcGUiOjIsIlNoYXBlVGhpY2tuZXNzIjowLCJEdXJhdGlvbkZvcm1hdCI6MCwiSW5jbHVkZU5vbldvcmtpbmdEYXlzSW5EdXJhdGlvbiI6ZmFsc2UsIlBlcmNlbnRhZ2VDb21wbGV0ZVN0eWxlIjp7IiRpZCI6IjY2NCIsIkZvbnRTZXR0aW5ncyI6eyIkaWQiOiI2NjUiLCJGb250U2l6ZSI6MTAsIkZvbnROYW1lIjoiQ2FsaWJyaSIsIklzQm9sZCI6ZmFsc2UsIklzSXRhbGljIjpmYWxzZSwiSXNVbmRlcmxpbmVkIjpmYWxzZSwiUGFyZW50U3R5bGUiOm51bGx9LCJBdXRvU2l6ZSI6MCwiRm9yZWdyb3VuZCI6eyIkaWQiOiI2NjYiLCJDb2xvciI6eyIkaWQiOiI2NjciLCJBIjoyNTUsIlIiOjIzNywiRyI6MTI1LCJCIjo0OX19LCJNYXhXaWR0aCI6MjAwLjAsIk1heEhlaWdodCI6IkluZmluaXR5IiwiU21hcnRGb3JlZ3JvdW5kSXNBY3RpdmUiOmZhbHNlLCJIb3Jpem9udGFsQWxpZ25tZW50IjowLCJWZXJ0aWNhbEFsaWdubWVudCI6MCwiU21hcnRGb3JlZ3JvdW5kIjpudWxsLCJCYWNrZ3JvdW5kRmlsbFR5cGUiOjAsIk1hcmdpbiI6eyIkaWQiOiI2NjgiLCJUb3AiOjAsIkxlZnQiOjAsIlJpZ2h0IjowLCJCb3R0b20iOjB9LCJQYWRkaW5nIjp7IiRpZCI6IjY2OSIsIlRvcCI6MCwiTGVmdCI6MCwiUmlnaHQiOjAsIkJvdHRvbSI6MH0sIkJhY2tncm91bmQiOnsiJHJlZiI6IjkwIn0sIklzVmlzaWJsZSI6dHJ1ZSwiV2lkdGgiOjAuMCwiSGVpZ2h0IjowLjAsIkJvcmRlclN0eWxlIjp7IiRpZCI6IjY3MCIsIkxpbmVDb2xvciI6bnVsbCwiTGluZVdlaWdodCI6MC4wLCJMaW5lVHlwZSI6MCwiUGFyZW50U3R5bGUiOm51bGx9LCJQYXJlbnRTdHlsZSI6bnVsbH0sIkR1cmF0aW9uU3R5bGUiOnsiJGlkIjoiNjcxIiwiRm9udFNldHRpbmdzIjp7IiRpZCI6IjY3MiIsIkZvbnRTaXplIjoxMCwiRm9udE5hbWUiOiJDYWxpYnJpIiwiSXNCb2xkIjpmYWxzZSwiSXNJdGFsaWMiOmZhbHNlLCJJc1VuZGVybGluZWQiOmZhbHNlLCJQYXJlbnRTdHlsZSI6bnVsbH0sIkF1dG9TaXplIjowLCJGb3JlZ3JvdW5kIjp7IiRpZCI6IjY3MyIsIkNvbG9yIjp7IiRyZWYiOiI5NCJ9fSwiTWF4V2lkdGgiOjIwMC4wLCJNYXhIZWlnaHQiOiJJbmZpbml0eSIsIlNtYXJ0Rm9yZWdyb3VuZElzQWN0aXZlIjpmYWxzZSwiSG9yaXpvbnRhbEFsaWdubWVudCI6MCwiVmVydGljYWxBbGlnbm1lbnQiOjAsIlNtYXJ0Rm9yZWdyb3VuZCI6bnVsbCwiQmFja2dyb3VuZEZpbGxUeXBlIjowLCJNYXJnaW4iOnsiJGlkIjoiNjc0IiwiVG9wIjowLCJMZWZ0IjowLCJSaWdodCI6MCwiQm90dG9tIjowfSwiUGFkZGluZyI6eyIkaWQiOiI2NzUiLCJUb3AiOjAsIkxlZnQiOjAsIlJpZ2h0IjowLCJCb3R0b20iOjB9LCJCYWNrZ3JvdW5kIjp7IiRyZWYiOiI5NyJ9LCJJc1Zpc2libGUiOnRydWUsIldpZHRoIjowLjAsIkhlaWdodCI6MC4wLCJCb3JkZXJTdHlsZSI6eyIkaWQiOiI2NzYiLCJMaW5lQ29sb3IiOm51bGwsIkxpbmVXZWlnaHQiOjAuMCwiTGluZVR5cGUiOjAsIlBhcmVudFN0eWxlIjpudWxsfSwiUGFyZW50U3R5bGUiOm51bGx9LCJIb3Jpem9udGFsQ29ubmVjdG9yU3R5bGUiOnsiJGlkIjoiNjc3IiwiTGluZUNvbG9yIjp7IiRpZCI6IjY3OCIsIiR0eXBlIjoiTkxSRS5Db21tb24uRG9tLlNvbGlkQ29sb3JCcnVzaCwgTkxSRS5Db21tb24iLCJDb2xvciI6eyIkaWQiOiI2NzkiLCJBIjoyNTUsIlIiOjc1LCJHIjoxODksIkIiOjE3M319LCJMaW5lV2VpZ2h0IjoxLjAsIkxpbmVUeXBlIjowLCJQYXJlbnRTdHlsZSI6bnVsbH0sIlZlcnRpY2FsQ29ubmVjdG9yU3R5bGUiOnsiJGlkIjoiNjgwIiwiTGluZUNvbG9yIjp7IiRpZCI6IjY4MSIsIiR0eXBlIjoiTkxSRS5Db21tb24uRG9tLlNvbGlkQ29sb3JCcnVzaCwgTkxSRS5Db21tb24iLCJDb2xvciI6eyIkaWQiOiI2ODIiLCJBIjoyNTUsIlIiOjc1LCJHIjoxODksIkIiOjE3M319LCJMaW5lV2VpZ2h0IjoxLjAsIkxpbmVUeXBlIjowLCJQYXJlbnRTdHlsZSI6bnVsbH0sIk1hcmdpbiI6bnVsbCwiU3RhcnREYXRlUG9zaXRpb24iOjQsIkVuZERhdGVQb3NpdGlvbiI6NCwiRGF0ZUlzVmlzaWJsZSI6dHJ1ZSwiVGl0bGVQb3NpdGlvbiI6NSwiRHVyYXRpb25Qb3NpdGlvbiI6NiwiUGVyY2VudGFnZUNvbXBsZXRlZFBvc2l0aW9uIjo2LCJTcGFjaW5nIjo1LCJJc0JlbG93VGltZWJhbmQiOmZhbHNlLCJQZXJjZW50YWdlQ29tcGxldGVTaGFwZU9wYWNpdHkiOjM1LCJTaGFwZVN0eWxlIjp7IiRpZCI6IjY4MyIsIk1hcmdpbiI6eyIkaWQiOiI2ODQiLCJUb3AiOjAsIkxlZnQiOjQsIlJpZ2h0Ijo0LCJCb3R0b20iOjB9LCJQYWRkaW5nIjp7IiRpZCI6IjY4NSIsIlRvcCI6MCwiTGVmdCI6MCwiUmlnaHQiOjAsIkJvdHRvbSI6MH0sIkJhY2tncm91bmQiOnsiJGlkIjoiNjg2IiwiQ29sb3IiOnsiJGlkIjoiNjg3IiwiQSI6MjU1LCJSIjo1NiwiRyI6MTU0LCJCIjoxMzl9fSwiSXNWaXNpYmxlIjp0cnVlLCJXaWR0aCI6MC4wLCJIZWlnaHQiOjEwLjAsIkJvcmRlclN0eWxlIjp7IiRpZCI6IjY4OCIsIkxpbmVDb2xvciI6eyIkaWQiOiI2ODkiLCIkdHlwZSI6Ik5MUkUuQ29tbW9uLkRvbS5Tb2xpZENvbG9yQnJ1c2gsIE5MUkUuQ29tbW9uIiwiQ29sb3IiOnsiJGlkIjoiNjkwIiwiQSI6MjU1LCJSIjo1NiwiRyI6MTU0LCJCIjoxMzl9fSwiTGluZVdlaWdodCI6MS4zMzMzMzMzNywiTGluZVR5cGUiOjAsIlBhcmVudFN0eWxlIjpudWxsfSwiUGFyZW50U3R5bGUiOm51bGx9LCJUaXRsZVN0eWxlIjp7IiRpZCI6IjY5MSIsIkZvbnRTZXR0aW5ncyI6eyIkaWQiOiI2OTIiLCJGb250U2l6ZSI6MTIsIkZvbnROYW1lIjoiQ2FsaWJyaSIsIklzQm9sZCI6dHJ1ZSwiSXNJdGFsaWMiOmZhbHNlLCJJc1VuZGVybGluZWQiOmZhbHNlLCJQYXJlbnRTdHlsZSI6bnVsbH0sIkF1dG9TaXplIjoyLCJGb3JlZ3JvdW5kIjp7IiRpZCI6IjY5MyIsIkNvbG9yIjp7IiRpZCI6IjY5NCIsIkEiOjI1NSwiUiI6NTYsIkciOjE1NCwiQiI6MTM5fX0sIk1heFdpZHRoIjoxMjcuNjczNDYxOTE0MDYyNSwiTWF4SGVpZ2h0IjoiSW5maW5pdHkiLCJTbWFydEZvcmVncm91bmRJc0FjdGl2ZSI6ZmFsc2UsIkhvcml6b250YWxBbGlnbm1lbnQiOjAsIlZlcnRpY2FsQWxpZ25tZW50IjowLCJTbWFydEZvcmVncm91bmQiOm51bGwsIkJhY2tncm91bmRGaWxsVHlwZSI6MCwiTWFyZ2luIjp7IiRpZCI6IjY5NSIsIlRvcCI6MCwiTGVmdCI6MCwiUmlnaHQiOjAsIkJvdHRvbSI6MH0sIlBhZGRpbmciOnsiJGlkIjoiNjk2IiwiVG9wIjowLCJMZWZ0IjowLCJSaWdodCI6MCwiQm90dG9tIjowfSwiQmFja2dyb3VuZCI6eyIkcmVmIjoiMTE4In0sIklzVmlzaWJsZSI6dHJ1ZSwiV2lkdGgiOjAuMCwiSGVpZ2h0IjowLjAsIkJvcmRlclN0eWxlIjp7IiRpZCI6IjY5NyIsIkxpbmVDb2xvciI6bnVsbCwiTGluZVdlaWdodCI6MC4wLCJMaW5lVHlwZSI6MCwiUGFyZW50U3R5bGUiOm51bGx9LCJQYXJlbnRTdHlsZSI6bnVsbH0sIkRhdGVTdHlsZSI6eyIkaWQiOiI2OTgiLCJGb250U2V0dGluZ3MiOnsiJGlkIjoiNjk5IiwiRm9udFNpemUiOjEwLCJGb250TmFtZSI6IkNhbGlicmkiLCJJc0JvbGQiOmZhbHNlLCJJc0l0YWxpYyI6ZmFsc2UsIklzVW5kZXJsaW5lZCI6ZmFsc2UsIlBhcmVudFN0eWxlIjpudWxsfSwiQXV0b1NpemUiOjAsIkZvcmVncm91bmQiOnsiJGlkIjoiNzAwIiwiQ29sb3IiOnsiJGlkIjoiNzAxIiwiQSI6MjU1LCJSIjo2OCwiRyI6ODQsIkIiOjEwNn19LCJNYXhXaWR0aCI6MjAwLjAsIk1heEhlaWdodCI6IkluZmluaXR5IiwiU21hcnRGb3JlZ3JvdW5kSXNBY3RpdmUiOmZhbHNlLCJIb3Jpem9udGFsQWxpZ25tZW50IjowLCJWZXJ0aWNhbEFsaWdubWVudCI6MCwiU21hcnRGb3JlZ3JvdW5kIjpudWxsLCJCYWNrZ3JvdW5kRmlsbFR5cGUiOjAsIk1hcmdpbiI6eyIkaWQiOiI3MDIiLCJUb3AiOjAsIkxlZnQiOjAsIlJpZ2h0IjowLCJCb3R0b20iOjB9LCJQYWRkaW5nIjp7IiRpZCI6IjcwMyIsIlRvcCI6MCwiTGVmdCI6MCwiUmlnaHQiOjAsIkJvdHRvbSI6MH0sIkJhY2tncm91bmQiOnsiJHJlZiI6IjEyNSJ9LCJJc1Zpc2libGUiOnRydWUsIldpZHRoIjowLjAsIkhlaWdodCI6MC4wLCJCb3JkZXJTdHlsZSI6eyIkaWQiOiI3MDQiLCJMaW5lQ29sb3IiOm51bGwsIkxpbmVXZWlnaHQiOjAuMCwiTGluZVR5cGUiOjAsIlBhcmVudFN0eWxlIjpudWxsfSwiUGFyZW50U3R5bGUiOm51bGx9LCJEYXRlRm9ybWF0Ijp7IiRpZCI6IjcwNS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NiwiU21hcnREdXJhdGlvbkFjdGl2YXRlZCI6ZmFsc2UsIkRhdGVGb3JtYXQiOnsiJHJlZiI6IjcwNSJ9LCJJZCI6IjZlOWUzMjA2LTZkODAtNDZjNi1iYzBlLWM0NTZhZGNkNTFlZSIsIkltcG9ydElkIjoiMSIsIlRpdGxlIjoiQ291cnNlIG9iamVjdGl2ZXMiLCJOb3RlIjpudWxsLCJIeXBlcmxpbmsiOm51bGwsIklzQ2hhbmdlZCI6ZmFsc2UsIklzTmV3IjpmYWxzZX1dLCJNc1Byb2plY3RJdGVtc1RyZWUiOnsiJGlkIjoiNzA2IiwiUm9vdCI6eyJJbXBvcnRJZCI6bnVsbCwiSXNJbXBvcnRlZCI6ZmFsc2UsIkNoaWxkcmVuIjpbXX19LCJNZXRhZGF0YSI6eyIkaWQiOiI3MDciLCJFeGNlbFNoZWV0TmFtZSI6IlNoZWV0MSIsIkl0ZW1zVGl0bGVzIjoiW1wiRXN0YWJsaXNoIGNvdXJzZSBvYmplY3RpdmVzXCIsXCJQbGFuIGNvdXJzZVwiLFwiQ291cnNlIHBsYW4gYXBwcm92ZWRcIixcIldyaXRlIHNjcmlwdFwiLFwiQ3JlYXRlIHRlbXBsYXRlc1wiLFwiU2NyaXB0IHJldmlld1wiLFwiU2NyaXB0IGFwcHJvdmVkXCIsXCJGaWxtIHBsYW5uaW5nXCIsXCJDcmVhdGUgdmlkZW8gZm9vdGFnZVwiLFwiRWRpdCBmb290YWdlXCIsXCJSZXZpc2UgY29udGVudFwiLFwiVHJhbnNsYXRlIGNvbnRlbnRcIixcIlRyYW5zbGF0aW9uIGNvbXBsZXRlXCIsXCJUZXN0aW5nXCIsXCJDb2xsZWN0IHRlc3RpbmcgcmVzdWx0c1wiLFwiQ29udGVudCByZXZpc2lvbiAjMlwiLFwiQWNjZXB0YW5jZSByZXZpZXdcIixcIkludGVncmF0aW9uIGludG8gbGVhcm5pbmcgc3lzdGVtXCIsXCJMYXVuY2hcIl0iLCJDb2x1bW5zTWFwcGluZyI6IntcIiRpZFwiOlwiMVwiLFwiVGl0bGVDb2x1bW5OYW1lXCI6XCJDb2x1bW4xXCIsXCJUaXRsZUZyaWVuZGx5Q29sdW1uTmFtZVwiOlwiQ29sdW1uIDFcIixcIlN0YXJ0RGF0ZUNvbHVtbk5hbWVcIjpcIkNvbHVtbjJcIixcIlN0YXJ0RGF0ZUZyaWVuZGx5Q29sdW1uTmFtZVwiOlwiQ29sdW1uIDJcIixcIkVuZERhdGVDb2x1bW5OYW1lXCI6XCJDb2x1bW4zXCIsXCJFbmREYXRlRnJpZW5kbHlDb2x1bW5OYW1lXCI6XCJDb2x1bW4gM1wiLFwiUGVyY2VudGFnZUNvbHVtbk5hbWVcIjpudWxsLFwiUGVyY2VudGFnZUZyaWVuZGx5Q29sdW1uTmFtZVwiOm51bGwsXCJOb3RlQ29sdW1uTmFtZVwiOm51bGwsXCJOb3RlRnJpZW5kbHlDb2x1bW5OYW1lXCI6bnVsbCxcIkhlYWRlclJvd0luZGV4XCI6bnVsbH0iLCJIZWFkZXJSb3ciOm51bGwsIlJlY2VudENvbG9yc0NvbGxlY3Rpb24iOiJbXSIsIlVwZGF0ZVNjYWxlRm9ySW1wb3J0ZWRUaW1lbGluZSI6IkZhbHNlIn0sIlNldHRpbmdzIjp7IiRpZCI6IjcwOCIsIkltcGFPcHRpb25zIjp7IiRpZCI6IjcwOSIsIkxlZnRUb1JpZ2h0IjpmYWxzZSwiUGF5bG9hZE9wdGlvbnMiOjJ9LCJVc2VDb21wcmVzc2lvbiI6ZmFsc2UsIkNvbXByZXNpb25QZXJjZW50YWdlIjo1MC4wLCJJbmFjdGl2ZUludGVydmFsV2lkdGhUaHJlc2hvbGQiOjMwLjAsIkluYWN0aXZlSW50ZXJ2YWxXaWR0aCI6MS4wLCJTcGxpdFRhc2tzIjpmYWxzZSwiVXNlQ2x1c3RlciI6ZmFsc2UsIkVwc2lsb24iOjAuMCwiTWluUG9pbnRzVG9Gb3JtQUNsdXN0ZXIiOjIsIkdlbmVyYXRlSW52aXNpYmxlU2hhcGVzIjpmYWxzZSwiU21hcnRUaW1lbGluZVRhc2tQZXJjZW50YWdlRml0IjpmYWxzZX0sIklzTmV3IjpmYWxzZSwiSW1wb3J0VHlwZSI6NCwiRmlsZVBhdGgiOiJDOlxcVXNlcnNcXGFsYS5BRFxcRHJvcGJveFxcT2ZmaWNlIFRpbWVsaW5lXFxDb250ZW50IHVwbGlmdFxcR2FudHQgdGVtcGxhdGUgLSBTaW1wbGUgR2FudHQgY2hhcnRcXE5ldyBNaWNyb3NvZnQgRXhjZWwgV29ya3NoZWV0Lnhsc3giLCJUaW1lQ29uZmlndXJhdGlvbiI6eyIkaWQiOiI3MTAiLCJVc2VUaW1lIjpmYWxzZSwiV29ya0RheVN0YXJ0IjoiMDA6MDA6MDAiLCJXb3JrRGF5RW5kIjoiMjM6NTk6MDAifSwiTGFzdFVzZWRUZW1wbGF0ZUlkIjoiY2MyNmY4NjMtMjdjZS00ODBlLWE1ODktYjNmMTJmMmQ2ZWIwIn0=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131</Words>
  <Application>Microsoft Office PowerPoint</Application>
  <PresentationFormat>自定义</PresentationFormat>
  <Paragraphs>57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Calibri</vt:lpstr>
      <vt:lpstr>宋体</vt:lpstr>
      <vt:lpstr>Arial</vt:lpstr>
      <vt:lpstr>Calibri Light</vt:lpstr>
      <vt:lpstr>Segoe UI Light</vt:lpstr>
      <vt:lpstr>Office Theme</vt:lpstr>
      <vt:lpstr>幻灯片 1</vt:lpstr>
      <vt:lpstr>幻灯片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/>
  <cp:revision>2</cp:revision>
  <dcterms:created xsi:type="dcterms:W3CDTF">2018-06-22T13:16:55Z</dcterms:created>
  <dcterms:modified xsi:type="dcterms:W3CDTF">2018-08-25T12:06:08Z</dcterms:modified>
</cp:coreProperties>
</file>