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8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710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434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68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04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436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0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5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308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0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905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ECEE5-99C8-4B4E-B27D-1976BE1E1580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8A3DB-C572-43FE-851F-49854EB46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13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28" Type="http://schemas.openxmlformats.org/officeDocument/2006/relationships/tags" Target="../tags/tag128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18" Type="http://schemas.openxmlformats.org/officeDocument/2006/relationships/tags" Target="../tags/tag118.xml"/><Relationship Id="rId134" Type="http://schemas.openxmlformats.org/officeDocument/2006/relationships/tags" Target="../tags/tag134.xml"/><Relationship Id="rId139" Type="http://schemas.openxmlformats.org/officeDocument/2006/relationships/tags" Target="../tags/tag139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54" Type="http://schemas.openxmlformats.org/officeDocument/2006/relationships/tags" Target="../tags/tag54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44" Type="http://schemas.openxmlformats.org/officeDocument/2006/relationships/tags" Target="../tags/tag44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141" Type="http://schemas.openxmlformats.org/officeDocument/2006/relationships/tags" Target="../tags/tag141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26" Type="http://schemas.openxmlformats.org/officeDocument/2006/relationships/tags" Target="../tags/tag26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6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" y="0"/>
            <a:ext cx="12173103" cy="6858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8763168" y="962215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9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52" name="OTLSHAPE_T_14e66be9c6264b5aa1b600b14a5c4766_LeftVerticalConnector2"/>
          <p:cNvCxnSpPr/>
          <p:nvPr>
            <p:custDataLst>
              <p:tags r:id="rId2"/>
            </p:custDataLst>
          </p:nvPr>
        </p:nvCxnSpPr>
        <p:spPr>
          <a:xfrm>
            <a:off x="9837290" y="5562600"/>
            <a:ext cx="0" cy="2159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1" name="OTLSHAPE_T_14e66be9c6264b5aa1b600b14a5c4766_LeftVerticalConnector1"/>
          <p:cNvCxnSpPr/>
          <p:nvPr>
            <p:custDataLst>
              <p:tags r:id="rId3"/>
            </p:custDataLst>
          </p:nvPr>
        </p:nvCxnSpPr>
        <p:spPr>
          <a:xfrm>
            <a:off x="9837290" y="4944957"/>
            <a:ext cx="0" cy="2667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0" name="OTLSHAPE_T_5bb60a2659c543b49c9f24017abc149a_RightVerticalConnector3"/>
          <p:cNvCxnSpPr/>
          <p:nvPr>
            <p:custDataLst>
              <p:tags r:id="rId4"/>
            </p:custDataLst>
          </p:nvPr>
        </p:nvCxnSpPr>
        <p:spPr>
          <a:xfrm>
            <a:off x="9768595" y="5562600"/>
            <a:ext cx="0" cy="2159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9" name="OTLSHAPE_T_5bb60a2659c543b49c9f24017abc149a_RightVerticalConnector2"/>
          <p:cNvCxnSpPr/>
          <p:nvPr>
            <p:custDataLst>
              <p:tags r:id="rId5"/>
            </p:custDataLst>
          </p:nvPr>
        </p:nvCxnSpPr>
        <p:spPr>
          <a:xfrm>
            <a:off x="9768595" y="4882769"/>
            <a:ext cx="0" cy="32888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8" name="OTLSHAPE_T_5bb60a2659c543b49c9f24017abc149a_RightVerticalConnector1"/>
          <p:cNvCxnSpPr/>
          <p:nvPr>
            <p:custDataLst>
              <p:tags r:id="rId6"/>
            </p:custDataLst>
          </p:nvPr>
        </p:nvCxnSpPr>
        <p:spPr>
          <a:xfrm>
            <a:off x="9768595" y="4447032"/>
            <a:ext cx="0" cy="28071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6" name="OTLSHAPE_T_399cec17bf424f1e8839323d50719bfa_RightVerticalConnector2"/>
          <p:cNvCxnSpPr/>
          <p:nvPr>
            <p:custDataLst>
              <p:tags r:id="rId7"/>
            </p:custDataLst>
          </p:nvPr>
        </p:nvCxnSpPr>
        <p:spPr>
          <a:xfrm>
            <a:off x="11278840" y="4944957"/>
            <a:ext cx="0" cy="833543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5" name="OTLSHAPE_T_399cec17bf424f1e8839323d50719bfa_RightVerticalConnector1"/>
          <p:cNvCxnSpPr/>
          <p:nvPr>
            <p:custDataLst>
              <p:tags r:id="rId8"/>
            </p:custDataLst>
          </p:nvPr>
        </p:nvCxnSpPr>
        <p:spPr>
          <a:xfrm>
            <a:off x="11278840" y="4104132"/>
            <a:ext cx="0" cy="56142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4" name="OTLSHAPE_T_399cec17bf424f1e8839323d50719bfa_LeftVerticalConnector2"/>
          <p:cNvCxnSpPr/>
          <p:nvPr>
            <p:custDataLst>
              <p:tags r:id="rId9"/>
            </p:custDataLst>
          </p:nvPr>
        </p:nvCxnSpPr>
        <p:spPr>
          <a:xfrm>
            <a:off x="8532987" y="4447032"/>
            <a:ext cx="0" cy="133146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3" name="OTLSHAPE_T_399cec17bf424f1e8839323d50719bfa_LeftVerticalConnector1"/>
          <p:cNvCxnSpPr/>
          <p:nvPr>
            <p:custDataLst>
              <p:tags r:id="rId10"/>
            </p:custDataLst>
          </p:nvPr>
        </p:nvCxnSpPr>
        <p:spPr>
          <a:xfrm>
            <a:off x="8532987" y="4104132"/>
            <a:ext cx="0" cy="635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8" name="OTLSHAPE_T_0682c85c07284a0a946ead901f45318f_RightVerticalConnector3"/>
          <p:cNvCxnSpPr/>
          <p:nvPr>
            <p:custDataLst>
              <p:tags r:id="rId11"/>
            </p:custDataLst>
          </p:nvPr>
        </p:nvCxnSpPr>
        <p:spPr>
          <a:xfrm>
            <a:off x="8464292" y="4384844"/>
            <a:ext cx="0" cy="139365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7" name="OTLSHAPE_T_0682c85c07284a0a946ead901f45318f_RightVerticalConnector2"/>
          <p:cNvCxnSpPr/>
          <p:nvPr>
            <p:custDataLst>
              <p:tags r:id="rId12"/>
            </p:custDataLst>
          </p:nvPr>
        </p:nvCxnSpPr>
        <p:spPr>
          <a:xfrm>
            <a:off x="8464292" y="4041945"/>
            <a:ext cx="0" cy="18787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6" name="OTLSHAPE_T_0682c85c07284a0a946ead901f45318f_RightVerticalConnector1"/>
          <p:cNvCxnSpPr/>
          <p:nvPr>
            <p:custDataLst>
              <p:tags r:id="rId13"/>
            </p:custDataLst>
          </p:nvPr>
        </p:nvCxnSpPr>
        <p:spPr>
          <a:xfrm>
            <a:off x="8464292" y="3761232"/>
            <a:ext cx="0" cy="12568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5" name="OTLSHAPE_T_0682c85c07284a0a946ead901f45318f_LeftVerticalConnector1"/>
          <p:cNvCxnSpPr/>
          <p:nvPr>
            <p:custDataLst>
              <p:tags r:id="rId14"/>
            </p:custDataLst>
          </p:nvPr>
        </p:nvCxnSpPr>
        <p:spPr>
          <a:xfrm>
            <a:off x="7022742" y="3761232"/>
            <a:ext cx="0" cy="201726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4" name="OTLSHAPE_T_63dbe9ec09414bd08535f81c712d6f83_RightVerticalConnector2"/>
          <p:cNvCxnSpPr/>
          <p:nvPr>
            <p:custDataLst>
              <p:tags r:id="rId15"/>
            </p:custDataLst>
          </p:nvPr>
        </p:nvCxnSpPr>
        <p:spPr>
          <a:xfrm>
            <a:off x="5855686" y="5382175"/>
            <a:ext cx="0" cy="39632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3" name="OTLSHAPE_T_63dbe9ec09414bd08535f81c712d6f83_RightVerticalConnector1"/>
          <p:cNvCxnSpPr/>
          <p:nvPr>
            <p:custDataLst>
              <p:tags r:id="rId16"/>
            </p:custDataLst>
          </p:nvPr>
        </p:nvCxnSpPr>
        <p:spPr>
          <a:xfrm>
            <a:off x="5855686" y="3075432"/>
            <a:ext cx="0" cy="213622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0" name="OTLSHAPE_T_e6381dff25304761af4077aa39c7a83b_RightVerticalConnector3"/>
          <p:cNvCxnSpPr/>
          <p:nvPr>
            <p:custDataLst>
              <p:tags r:id="rId17"/>
            </p:custDataLst>
          </p:nvPr>
        </p:nvCxnSpPr>
        <p:spPr>
          <a:xfrm>
            <a:off x="6954047" y="3699044"/>
            <a:ext cx="0" cy="207945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9" name="OTLSHAPE_T_e6381dff25304761af4077aa39c7a83b_RightVerticalConnector2"/>
          <p:cNvCxnSpPr/>
          <p:nvPr>
            <p:custDataLst>
              <p:tags r:id="rId18"/>
            </p:custDataLst>
          </p:nvPr>
        </p:nvCxnSpPr>
        <p:spPr>
          <a:xfrm>
            <a:off x="6954047" y="3356145"/>
            <a:ext cx="0" cy="18787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8" name="OTLSHAPE_T_e6381dff25304761af4077aa39c7a83b_RightVerticalConnector1"/>
          <p:cNvCxnSpPr/>
          <p:nvPr>
            <p:custDataLst>
              <p:tags r:id="rId19"/>
            </p:custDataLst>
          </p:nvPr>
        </p:nvCxnSpPr>
        <p:spPr>
          <a:xfrm>
            <a:off x="6954047" y="2732532"/>
            <a:ext cx="0" cy="46858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7" name="OTLSHAPE_T_e6381dff25304761af4077aa39c7a83b_LeftVerticalConnector3"/>
          <p:cNvCxnSpPr/>
          <p:nvPr>
            <p:custDataLst>
              <p:tags r:id="rId20"/>
            </p:custDataLst>
          </p:nvPr>
        </p:nvCxnSpPr>
        <p:spPr>
          <a:xfrm>
            <a:off x="5031964" y="5382175"/>
            <a:ext cx="0" cy="39632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6" name="OTLSHAPE_T_e6381dff25304761af4077aa39c7a83b_LeftVerticalConnector2"/>
          <p:cNvCxnSpPr/>
          <p:nvPr>
            <p:custDataLst>
              <p:tags r:id="rId21"/>
            </p:custDataLst>
          </p:nvPr>
        </p:nvCxnSpPr>
        <p:spPr>
          <a:xfrm>
            <a:off x="5031964" y="3075432"/>
            <a:ext cx="0" cy="213622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5" name="OTLSHAPE_T_e6381dff25304761af4077aa39c7a83b_LeftVerticalConnector1"/>
          <p:cNvCxnSpPr/>
          <p:nvPr>
            <p:custDataLst>
              <p:tags r:id="rId22"/>
            </p:custDataLst>
          </p:nvPr>
        </p:nvCxnSpPr>
        <p:spPr>
          <a:xfrm>
            <a:off x="5031964" y="2732532"/>
            <a:ext cx="0" cy="635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0" name="OTLSHAPE_T_ee375335b01e48f9bc4bc8549cf08d5f_LeftVerticalConnector1"/>
          <p:cNvCxnSpPr/>
          <p:nvPr>
            <p:custDataLst>
              <p:tags r:id="rId23"/>
            </p:custDataLst>
          </p:nvPr>
        </p:nvCxnSpPr>
        <p:spPr>
          <a:xfrm>
            <a:off x="2972538" y="2389632"/>
            <a:ext cx="0" cy="338886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9" name="OTLSHAPE_T_5d8c47ce32ca40ea877626cc180bb7e0_RightVerticalConnector2"/>
          <p:cNvCxnSpPr/>
          <p:nvPr>
            <p:custDataLst>
              <p:tags r:id="rId24"/>
            </p:custDataLst>
          </p:nvPr>
        </p:nvCxnSpPr>
        <p:spPr>
          <a:xfrm>
            <a:off x="2903843" y="2327444"/>
            <a:ext cx="0" cy="345105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8" name="OTLSHAPE_T_5d8c47ce32ca40ea877626cc180bb7e0_RightVerticalConnector1"/>
          <p:cNvCxnSpPr/>
          <p:nvPr>
            <p:custDataLst>
              <p:tags r:id="rId25"/>
            </p:custDataLst>
          </p:nvPr>
        </p:nvCxnSpPr>
        <p:spPr>
          <a:xfrm>
            <a:off x="2903843" y="2046732"/>
            <a:ext cx="0" cy="12568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6" name="OTLSHAPE_T_4bde533bf7994c3da252a36681b89c0a_RightVerticalConnector4"/>
          <p:cNvCxnSpPr/>
          <p:nvPr>
            <p:custDataLst>
              <p:tags r:id="rId26"/>
            </p:custDataLst>
          </p:nvPr>
        </p:nvCxnSpPr>
        <p:spPr>
          <a:xfrm>
            <a:off x="4963269" y="5382175"/>
            <a:ext cx="0" cy="39632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5" name="OTLSHAPE_T_4bde533bf7994c3da252a36681b89c0a_RightVerticalConnector3"/>
          <p:cNvCxnSpPr/>
          <p:nvPr>
            <p:custDataLst>
              <p:tags r:id="rId27"/>
            </p:custDataLst>
          </p:nvPr>
        </p:nvCxnSpPr>
        <p:spPr>
          <a:xfrm>
            <a:off x="4963269" y="3013244"/>
            <a:ext cx="0" cy="219841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4" name="OTLSHAPE_T_4bde533bf7994c3da252a36681b89c0a_RightVerticalConnector2"/>
          <p:cNvCxnSpPr/>
          <p:nvPr>
            <p:custDataLst>
              <p:tags r:id="rId28"/>
            </p:custDataLst>
          </p:nvPr>
        </p:nvCxnSpPr>
        <p:spPr>
          <a:xfrm>
            <a:off x="4963269" y="2670345"/>
            <a:ext cx="0" cy="18787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3" name="OTLSHAPE_T_4bde533bf7994c3da252a36681b89c0a_RightVerticalConnector1"/>
          <p:cNvCxnSpPr/>
          <p:nvPr>
            <p:custDataLst>
              <p:tags r:id="rId29"/>
            </p:custDataLst>
          </p:nvPr>
        </p:nvCxnSpPr>
        <p:spPr>
          <a:xfrm>
            <a:off x="4963269" y="1703832"/>
            <a:ext cx="0" cy="81148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2" name="OTLSHAPE_T_4bde533bf7994c3da252a36681b89c0a_LeftVerticalConnector2"/>
          <p:cNvCxnSpPr/>
          <p:nvPr>
            <p:custDataLst>
              <p:tags r:id="rId30"/>
            </p:custDataLst>
          </p:nvPr>
        </p:nvCxnSpPr>
        <p:spPr>
          <a:xfrm>
            <a:off x="1119055" y="2046732"/>
            <a:ext cx="0" cy="373176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1" name="OTLSHAPE_T_4bde533bf7994c3da252a36681b89c0a_LeftVerticalConnector1"/>
          <p:cNvCxnSpPr/>
          <p:nvPr>
            <p:custDataLst>
              <p:tags r:id="rId31"/>
            </p:custDataLst>
          </p:nvPr>
        </p:nvCxnSpPr>
        <p:spPr>
          <a:xfrm>
            <a:off x="1119055" y="1703832"/>
            <a:ext cx="0" cy="635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0" name="OTLSHAPE_TB_00000000000000000000000000000000_LeftEndCaps" hidden="1"/>
          <p:cNvSpPr txBox="1"/>
          <p:nvPr>
            <p:custDataLst>
              <p:tags r:id="rId32"/>
            </p:custDataLst>
          </p:nvPr>
        </p:nvSpPr>
        <p:spPr>
          <a:xfrm>
            <a:off x="254000" y="58294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2019</a:t>
            </a:r>
            <a:endParaRPr lang="en-GB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01" name="OTLSHAPE_TB_00000000000000000000000000000000_RightEndCaps" hidden="1"/>
          <p:cNvSpPr txBox="1"/>
          <p:nvPr>
            <p:custDataLst>
              <p:tags r:id="rId33"/>
            </p:custDataLst>
          </p:nvPr>
        </p:nvSpPr>
        <p:spPr>
          <a:xfrm>
            <a:off x="11474534" y="58294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2019</a:t>
            </a:r>
            <a:endParaRPr lang="en-GB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02" name="OTLSHAPE_TB_00000000000000000000000000000000_ScaleContainer"/>
          <p:cNvSpPr/>
          <p:nvPr>
            <p:custDataLst>
              <p:tags r:id="rId34"/>
            </p:custDataLst>
          </p:nvPr>
        </p:nvSpPr>
        <p:spPr>
          <a:xfrm>
            <a:off x="844465" y="5778500"/>
            <a:ext cx="10515600" cy="381000"/>
          </a:xfrm>
          <a:prstGeom prst="rect">
            <a:avLst/>
          </a:prstGeom>
          <a:gradFill flip="none" rotWithShape="1">
            <a:gsLst>
              <a:gs pos="0">
                <a:srgbClr val="B2B2B2"/>
              </a:gs>
              <a:gs pos="100000">
                <a:srgbClr val="B2B2B2"/>
              </a:gs>
              <a:gs pos="50000">
                <a:srgbClr val="F2F2F2"/>
              </a:gs>
              <a:gs pos="100000">
                <a:srgbClr val="FFFFF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03" name="OTLSHAPE_TB_00000000000000000000000000000000_ElapsedTime" hidden="1"/>
          <p:cNvSpPr/>
          <p:nvPr>
            <p:custDataLst>
              <p:tags r:id="rId3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04" name="OTLSHAPE_TB_00000000000000000000000000000000_TodayMarkerShape" hidden="1"/>
          <p:cNvSpPr/>
          <p:nvPr>
            <p:custDataLst>
              <p:tags r:id="rId36"/>
            </p:custDataLst>
          </p:nvPr>
        </p:nvSpPr>
        <p:spPr>
          <a:xfrm>
            <a:off x="790037" y="6159500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05" name="OTLSHAPE_TB_00000000000000000000000000000000_TodayMarkerText" hidden="1"/>
          <p:cNvSpPr txBox="1"/>
          <p:nvPr>
            <p:custDataLst>
              <p:tags r:id="rId37"/>
            </p:custDataLst>
          </p:nvPr>
        </p:nvSpPr>
        <p:spPr>
          <a:xfrm>
            <a:off x="844465" y="628650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20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GB" sz="12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06" name="OTLSHAPE_TB_00000000000000000000000000000000_TimescaleInterval1"/>
          <p:cNvSpPr txBox="1"/>
          <p:nvPr>
            <p:custDataLst>
              <p:tags r:id="rId38"/>
            </p:custDataLst>
          </p:nvPr>
        </p:nvSpPr>
        <p:spPr>
          <a:xfrm>
            <a:off x="907965" y="5875972"/>
            <a:ext cx="21974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18" smtClean="0">
                <a:solidFill>
                  <a:schemeClr val="dk1"/>
                </a:solidFill>
                <a:latin typeface="Calibri" panose="020F0502020204030204" pitchFamily="34" charset="0"/>
              </a:rPr>
              <a:t>Apr</a:t>
            </a:r>
            <a:endParaRPr lang="en-GB" sz="1200" spc="-1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07" name="OTLSHAPE_TB_00000000000000000000000000000000_TimescaleInterval2"/>
          <p:cNvSpPr txBox="1"/>
          <p:nvPr>
            <p:custDataLst>
              <p:tags r:id="rId39"/>
            </p:custDataLst>
          </p:nvPr>
        </p:nvSpPr>
        <p:spPr>
          <a:xfrm>
            <a:off x="2967391" y="5875972"/>
            <a:ext cx="26815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18" smtClean="0">
                <a:solidFill>
                  <a:schemeClr val="dk1"/>
                </a:solidFill>
                <a:latin typeface="Calibri" panose="020F0502020204030204" pitchFamily="34" charset="0"/>
              </a:rPr>
              <a:t>May</a:t>
            </a:r>
            <a:endParaRPr lang="en-GB" sz="1200" spc="-1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08" name="OTLSHAPE_TB_00000000000000000000000000000000_TimescaleInterval3"/>
          <p:cNvSpPr txBox="1"/>
          <p:nvPr>
            <p:custDataLst>
              <p:tags r:id="rId40"/>
            </p:custDataLst>
          </p:nvPr>
        </p:nvSpPr>
        <p:spPr>
          <a:xfrm>
            <a:off x="5095464" y="5875972"/>
            <a:ext cx="20691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18" smtClean="0">
                <a:solidFill>
                  <a:schemeClr val="dk1"/>
                </a:solidFill>
                <a:latin typeface="Calibri" panose="020F0502020204030204" pitchFamily="34" charset="0"/>
              </a:rPr>
              <a:t>Jun</a:t>
            </a:r>
            <a:endParaRPr lang="en-GB" sz="1200" spc="-1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09" name="OTLSHAPE_TB_00000000000000000000000000000000_TimescaleInterval4"/>
          <p:cNvSpPr txBox="1"/>
          <p:nvPr>
            <p:custDataLst>
              <p:tags r:id="rId41"/>
            </p:custDataLst>
          </p:nvPr>
        </p:nvSpPr>
        <p:spPr>
          <a:xfrm>
            <a:off x="7154890" y="5875972"/>
            <a:ext cx="15818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chemeClr val="dk1"/>
                </a:solidFill>
                <a:latin typeface="Calibri" panose="020F0502020204030204" pitchFamily="34" charset="0"/>
              </a:rPr>
              <a:t>Jul</a:t>
            </a:r>
            <a:endParaRPr lang="en-GB" sz="1200" spc="-2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10" name="OTLSHAPE_TB_00000000000000000000000000000000_TimescaleInterval5"/>
          <p:cNvSpPr txBox="1"/>
          <p:nvPr>
            <p:custDataLst>
              <p:tags r:id="rId42"/>
            </p:custDataLst>
          </p:nvPr>
        </p:nvSpPr>
        <p:spPr>
          <a:xfrm>
            <a:off x="9282962" y="5875972"/>
            <a:ext cx="241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chemeClr val="dk1"/>
                </a:solidFill>
                <a:latin typeface="Calibri" panose="020F0502020204030204" pitchFamily="34" charset="0"/>
              </a:rPr>
              <a:t>Aug</a:t>
            </a:r>
            <a:endParaRPr lang="en-GB" sz="1200" spc="-2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cxnSp>
        <p:nvCxnSpPr>
          <p:cNvPr id="4017" name="OTLSHAPE_T_5d8c47ce32ca40ea877626cc180bb7e0_LeftVerticalConnector1" hidden="1"/>
          <p:cNvCxnSpPr/>
          <p:nvPr>
            <p:custDataLst>
              <p:tags r:id="rId43"/>
            </p:custDataLst>
          </p:nvPr>
        </p:nvCxnSpPr>
        <p:spPr>
          <a:xfrm>
            <a:off x="1119055" y="2046732"/>
            <a:ext cx="0" cy="3731768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1" name="OTLSHAPE_T_ee375335b01e48f9bc4bc8549cf08d5f_RightVerticalConnector1" hidden="1"/>
          <p:cNvCxnSpPr/>
          <p:nvPr>
            <p:custDataLst>
              <p:tags r:id="rId44"/>
            </p:custDataLst>
          </p:nvPr>
        </p:nvCxnSpPr>
        <p:spPr>
          <a:xfrm>
            <a:off x="4963269" y="2389632"/>
            <a:ext cx="0" cy="125688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2" name="OTLSHAPE_T_ee375335b01e48f9bc4bc8549cf08d5f_RightVerticalConnector2" hidden="1"/>
          <p:cNvCxnSpPr/>
          <p:nvPr>
            <p:custDataLst>
              <p:tags r:id="rId45"/>
            </p:custDataLst>
          </p:nvPr>
        </p:nvCxnSpPr>
        <p:spPr>
          <a:xfrm>
            <a:off x="4963269" y="2670344"/>
            <a:ext cx="0" cy="187876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3" name="OTLSHAPE_T_ee375335b01e48f9bc4bc8549cf08d5f_RightVerticalConnector3" hidden="1"/>
          <p:cNvCxnSpPr/>
          <p:nvPr>
            <p:custDataLst>
              <p:tags r:id="rId46"/>
            </p:custDataLst>
          </p:nvPr>
        </p:nvCxnSpPr>
        <p:spPr>
          <a:xfrm>
            <a:off x="4963269" y="3013244"/>
            <a:ext cx="0" cy="2198413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4" name="OTLSHAPE_T_ee375335b01e48f9bc4bc8549cf08d5f_RightVerticalConnector4" hidden="1"/>
          <p:cNvCxnSpPr/>
          <p:nvPr>
            <p:custDataLst>
              <p:tags r:id="rId47"/>
            </p:custDataLst>
          </p:nvPr>
        </p:nvCxnSpPr>
        <p:spPr>
          <a:xfrm>
            <a:off x="4963269" y="5382175"/>
            <a:ext cx="0" cy="396325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1" name="OTLSHAPE_T_63dbe9ec09414bd08535f81c712d6f83_LeftVerticalConnector1" hidden="1"/>
          <p:cNvCxnSpPr/>
          <p:nvPr>
            <p:custDataLst>
              <p:tags r:id="rId48"/>
            </p:custDataLst>
          </p:nvPr>
        </p:nvCxnSpPr>
        <p:spPr>
          <a:xfrm>
            <a:off x="5031964" y="3075432"/>
            <a:ext cx="0" cy="2136225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2" name="OTLSHAPE_T_63dbe9ec09414bd08535f81c712d6f83_LeftVerticalConnector2" hidden="1"/>
          <p:cNvCxnSpPr/>
          <p:nvPr>
            <p:custDataLst>
              <p:tags r:id="rId49"/>
            </p:custDataLst>
          </p:nvPr>
        </p:nvCxnSpPr>
        <p:spPr>
          <a:xfrm>
            <a:off x="5031964" y="5382175"/>
            <a:ext cx="0" cy="396325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9" name="OTLSHAPE_T_cb70ed0117014aab9de549a5c2bcebe6_LeftVerticalConnector1" hidden="1"/>
          <p:cNvCxnSpPr/>
          <p:nvPr>
            <p:custDataLst>
              <p:tags r:id="rId50"/>
            </p:custDataLst>
          </p:nvPr>
        </p:nvCxnSpPr>
        <p:spPr>
          <a:xfrm>
            <a:off x="7022742" y="3761232"/>
            <a:ext cx="0" cy="2017268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0" name="OTLSHAPE_T_cb70ed0117014aab9de549a5c2bcebe6_RightVerticalConnector1" hidden="1"/>
          <p:cNvCxnSpPr/>
          <p:nvPr>
            <p:custDataLst>
              <p:tags r:id="rId51"/>
            </p:custDataLst>
          </p:nvPr>
        </p:nvCxnSpPr>
        <p:spPr>
          <a:xfrm>
            <a:off x="8464292" y="3761232"/>
            <a:ext cx="0" cy="125688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1" name="OTLSHAPE_T_cb70ed0117014aab9de549a5c2bcebe6_RightVerticalConnector2" hidden="1"/>
          <p:cNvCxnSpPr/>
          <p:nvPr>
            <p:custDataLst>
              <p:tags r:id="rId52"/>
            </p:custDataLst>
          </p:nvPr>
        </p:nvCxnSpPr>
        <p:spPr>
          <a:xfrm>
            <a:off x="8464292" y="4041944"/>
            <a:ext cx="0" cy="187876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2" name="OTLSHAPE_T_cb70ed0117014aab9de549a5c2bcebe6_RightVerticalConnector3" hidden="1"/>
          <p:cNvCxnSpPr/>
          <p:nvPr>
            <p:custDataLst>
              <p:tags r:id="rId53"/>
            </p:custDataLst>
          </p:nvPr>
        </p:nvCxnSpPr>
        <p:spPr>
          <a:xfrm>
            <a:off x="8464292" y="4384844"/>
            <a:ext cx="0" cy="1393656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7" name="OTLSHAPE_T_5bb60a2659c543b49c9f24017abc149a_LeftVerticalConnector1" hidden="1"/>
          <p:cNvCxnSpPr/>
          <p:nvPr>
            <p:custDataLst>
              <p:tags r:id="rId54"/>
            </p:custDataLst>
          </p:nvPr>
        </p:nvCxnSpPr>
        <p:spPr>
          <a:xfrm>
            <a:off x="8532987" y="4447032"/>
            <a:ext cx="0" cy="1331468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3" name="OTLSHAPE_T_14e66be9c6264b5aa1b600b14a5c4766_RightVerticalConnector1" hidden="1"/>
          <p:cNvCxnSpPr/>
          <p:nvPr>
            <p:custDataLst>
              <p:tags r:id="rId55"/>
            </p:custDataLst>
          </p:nvPr>
        </p:nvCxnSpPr>
        <p:spPr>
          <a:xfrm>
            <a:off x="11278840" y="4944957"/>
            <a:ext cx="0" cy="833543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54" name="OTLSHAPE_M_7c44e66f22f7436696b0f227d81fc725_Title"/>
          <p:cNvSpPr txBox="1"/>
          <p:nvPr>
            <p:custDataLst>
              <p:tags r:id="rId56"/>
            </p:custDataLst>
          </p:nvPr>
        </p:nvSpPr>
        <p:spPr>
          <a:xfrm>
            <a:off x="4567387" y="5211657"/>
            <a:ext cx="1473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Stakeholder Presentation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55" name="OTLSHAPE_M_7c44e66f22f7436696b0f227d81fc725_Date"/>
          <p:cNvSpPr txBox="1"/>
          <p:nvPr>
            <p:custDataLst>
              <p:tags r:id="rId57"/>
            </p:custDataLst>
          </p:nvPr>
        </p:nvSpPr>
        <p:spPr>
          <a:xfrm>
            <a:off x="5166637" y="5407575"/>
            <a:ext cx="279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Jun 4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56" name="OTLSHAPE_M_7c44e66f22f7436696b0f227d81fc725_Shape"/>
          <p:cNvSpPr/>
          <p:nvPr>
            <p:custDataLst>
              <p:tags r:id="rId58"/>
            </p:custDataLst>
          </p:nvPr>
        </p:nvSpPr>
        <p:spPr>
          <a:xfrm>
            <a:off x="5192206" y="5588000"/>
            <a:ext cx="228600" cy="254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57" name="OTLSHAPE_M_d9cf6bf85ce84a13b7d49580c3690755_Title"/>
          <p:cNvSpPr txBox="1"/>
          <p:nvPr>
            <p:custDataLst>
              <p:tags r:id="rId59"/>
            </p:custDataLst>
          </p:nvPr>
        </p:nvSpPr>
        <p:spPr>
          <a:xfrm>
            <a:off x="9556595" y="5211657"/>
            <a:ext cx="41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Launch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58" name="OTLSHAPE_M_d9cf6bf85ce84a13b7d49580c3690755_Date"/>
          <p:cNvSpPr txBox="1"/>
          <p:nvPr>
            <p:custDataLst>
              <p:tags r:id="rId60"/>
            </p:custDataLst>
          </p:nvPr>
        </p:nvSpPr>
        <p:spPr>
          <a:xfrm>
            <a:off x="9615756" y="5407575"/>
            <a:ext cx="304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Aug 9</a:t>
            </a:r>
            <a:endParaRPr lang="en-GB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59" name="OTLSHAPE_M_d9cf6bf85ce84a13b7d49580c3690755_Shape"/>
          <p:cNvSpPr/>
          <p:nvPr>
            <p:custDataLst>
              <p:tags r:id="rId61"/>
            </p:custDataLst>
          </p:nvPr>
        </p:nvSpPr>
        <p:spPr>
          <a:xfrm flipV="1">
            <a:off x="9654342" y="5588000"/>
            <a:ext cx="228600" cy="254000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60" name="OTLSHAPE_T_4bde533bf7994c3da252a36681b89c0a_Shape"/>
          <p:cNvSpPr/>
          <p:nvPr>
            <p:custDataLst>
              <p:tags r:id="rId62"/>
            </p:custDataLst>
          </p:nvPr>
        </p:nvSpPr>
        <p:spPr>
          <a:xfrm>
            <a:off x="1119055" y="1424432"/>
            <a:ext cx="3848100" cy="2794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61" name="OTLSHAPE_T_4bde533bf7994c3da252a36681b89c0a_ShapePercentage" hidden="1"/>
          <p:cNvSpPr/>
          <p:nvPr>
            <p:custDataLst>
              <p:tags r:id="rId63"/>
            </p:custDataLst>
          </p:nvPr>
        </p:nvSpPr>
        <p:spPr>
          <a:xfrm>
            <a:off x="1119055" y="1424432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62" name="OTLSHAPE_T_4bde533bf7994c3da252a36681b89c0a_TextPercentage" hidden="1"/>
          <p:cNvSpPr txBox="1"/>
          <p:nvPr>
            <p:custDataLst>
              <p:tags r:id="rId64"/>
            </p:custDataLst>
          </p:nvPr>
        </p:nvSpPr>
        <p:spPr>
          <a:xfrm>
            <a:off x="0" y="14244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63" name="OTLSHAPE_T_4bde533bf7994c3da252a36681b89c0a_StartDate" hidden="1"/>
          <p:cNvSpPr txBox="1"/>
          <p:nvPr>
            <p:custDataLst>
              <p:tags r:id="rId65"/>
            </p:custDataLst>
          </p:nvPr>
        </p:nvSpPr>
        <p:spPr>
          <a:xfrm>
            <a:off x="0" y="14244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64" name="OTLSHAPE_T_4bde533bf7994c3da252a36681b89c0a_EndDate" hidden="1"/>
          <p:cNvSpPr txBox="1"/>
          <p:nvPr>
            <p:custDataLst>
              <p:tags r:id="rId66"/>
            </p:custDataLst>
          </p:nvPr>
        </p:nvSpPr>
        <p:spPr>
          <a:xfrm>
            <a:off x="0" y="14244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65" name="OTLSHAPE_T_4bde533bf7994c3da252a36681b89c0a_Duration"/>
          <p:cNvSpPr txBox="1"/>
          <p:nvPr>
            <p:custDataLst>
              <p:tags r:id="rId67"/>
            </p:custDataLst>
          </p:nvPr>
        </p:nvSpPr>
        <p:spPr>
          <a:xfrm>
            <a:off x="679635" y="148662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accent6"/>
                </a:solidFill>
                <a:latin typeface="Calibri" panose="020F0502020204030204" pitchFamily="34" charset="0"/>
              </a:rPr>
              <a:t>40 days</a:t>
            </a:r>
            <a:endParaRPr lang="en-GB" sz="1000" spc="-8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066" name="OTLSHAPE_T_4bde533bf7994c3da252a36681b89c0a_JoinedDate"/>
          <p:cNvSpPr txBox="1"/>
          <p:nvPr>
            <p:custDataLst>
              <p:tags r:id="rId68"/>
            </p:custDataLst>
          </p:nvPr>
        </p:nvSpPr>
        <p:spPr>
          <a:xfrm>
            <a:off x="5014069" y="1486620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Apr 5 - May 30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67" name="OTLSHAPE_T_4bde533bf7994c3da252a36681b89c0a_Title"/>
          <p:cNvSpPr txBox="1"/>
          <p:nvPr>
            <p:custDataLst>
              <p:tags r:id="rId69"/>
            </p:custDataLst>
          </p:nvPr>
        </p:nvSpPr>
        <p:spPr>
          <a:xfrm>
            <a:off x="2429678" y="1478873"/>
            <a:ext cx="1231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Define Requirements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68" name="OTLSHAPE_T_5d8c47ce32ca40ea877626cc180bb7e0_Shape"/>
          <p:cNvSpPr/>
          <p:nvPr>
            <p:custDataLst>
              <p:tags r:id="rId70"/>
            </p:custDataLst>
          </p:nvPr>
        </p:nvSpPr>
        <p:spPr>
          <a:xfrm>
            <a:off x="1119055" y="1767332"/>
            <a:ext cx="1790700" cy="2794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69" name="OTLSHAPE_T_5d8c47ce32ca40ea877626cc180bb7e0_ShapePercentage" hidden="1"/>
          <p:cNvSpPr/>
          <p:nvPr>
            <p:custDataLst>
              <p:tags r:id="rId71"/>
            </p:custDataLst>
          </p:nvPr>
        </p:nvSpPr>
        <p:spPr>
          <a:xfrm>
            <a:off x="1119055" y="1767332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70" name="OTLSHAPE_T_5d8c47ce32ca40ea877626cc180bb7e0_TextPercentage" hidden="1"/>
          <p:cNvSpPr txBox="1"/>
          <p:nvPr>
            <p:custDataLst>
              <p:tags r:id="rId72"/>
            </p:custDataLst>
          </p:nvPr>
        </p:nvSpPr>
        <p:spPr>
          <a:xfrm>
            <a:off x="0" y="17673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71" name="OTLSHAPE_T_5d8c47ce32ca40ea877626cc180bb7e0_StartDate" hidden="1"/>
          <p:cNvSpPr txBox="1"/>
          <p:nvPr>
            <p:custDataLst>
              <p:tags r:id="rId73"/>
            </p:custDataLst>
          </p:nvPr>
        </p:nvSpPr>
        <p:spPr>
          <a:xfrm>
            <a:off x="0" y="17673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72" name="OTLSHAPE_T_5d8c47ce32ca40ea877626cc180bb7e0_EndDate" hidden="1"/>
          <p:cNvSpPr txBox="1"/>
          <p:nvPr>
            <p:custDataLst>
              <p:tags r:id="rId74"/>
            </p:custDataLst>
          </p:nvPr>
        </p:nvSpPr>
        <p:spPr>
          <a:xfrm>
            <a:off x="0" y="17673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73" name="OTLSHAPE_T_5d8c47ce32ca40ea877626cc180bb7e0_Duration"/>
          <p:cNvSpPr txBox="1"/>
          <p:nvPr>
            <p:custDataLst>
              <p:tags r:id="rId75"/>
            </p:custDataLst>
          </p:nvPr>
        </p:nvSpPr>
        <p:spPr>
          <a:xfrm>
            <a:off x="679635" y="182952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accent6"/>
                </a:solidFill>
                <a:latin typeface="Calibri" panose="020F0502020204030204" pitchFamily="34" charset="0"/>
              </a:rPr>
              <a:t>18 days</a:t>
            </a:r>
            <a:endParaRPr lang="en-GB" sz="1000" spc="-8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074" name="OTLSHAPE_T_5d8c47ce32ca40ea877626cc180bb7e0_JoinedDate"/>
          <p:cNvSpPr txBox="1"/>
          <p:nvPr>
            <p:custDataLst>
              <p:tags r:id="rId76"/>
            </p:custDataLst>
          </p:nvPr>
        </p:nvSpPr>
        <p:spPr>
          <a:xfrm>
            <a:off x="2954643" y="1829520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Apr 5 - Apr 30</a:t>
            </a:r>
            <a:endParaRPr lang="en-GB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75" name="OTLSHAPE_T_5d8c47ce32ca40ea877626cc180bb7e0_Title"/>
          <p:cNvSpPr txBox="1"/>
          <p:nvPr>
            <p:custDataLst>
              <p:tags r:id="rId77"/>
            </p:custDataLst>
          </p:nvPr>
        </p:nvSpPr>
        <p:spPr>
          <a:xfrm>
            <a:off x="1275632" y="1821773"/>
            <a:ext cx="1473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Developer Requirements </a:t>
            </a:r>
            <a:endParaRPr lang="en-GB" sz="11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76" name="OTLSHAPE_T_ee375335b01e48f9bc4bc8549cf08d5f_Shape"/>
          <p:cNvSpPr/>
          <p:nvPr>
            <p:custDataLst>
              <p:tags r:id="rId78"/>
            </p:custDataLst>
          </p:nvPr>
        </p:nvSpPr>
        <p:spPr>
          <a:xfrm>
            <a:off x="2972538" y="2110232"/>
            <a:ext cx="1993900" cy="2794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77" name="OTLSHAPE_T_ee375335b01e48f9bc4bc8549cf08d5f_ShapePercentage" hidden="1"/>
          <p:cNvSpPr/>
          <p:nvPr>
            <p:custDataLst>
              <p:tags r:id="rId79"/>
            </p:custDataLst>
          </p:nvPr>
        </p:nvSpPr>
        <p:spPr>
          <a:xfrm>
            <a:off x="2972538" y="2110232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78" name="OTLSHAPE_T_ee375335b01e48f9bc4bc8549cf08d5f_TextPercentage" hidden="1"/>
          <p:cNvSpPr txBox="1"/>
          <p:nvPr>
            <p:custDataLst>
              <p:tags r:id="rId80"/>
            </p:custDataLst>
          </p:nvPr>
        </p:nvSpPr>
        <p:spPr>
          <a:xfrm>
            <a:off x="0" y="21102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79" name="OTLSHAPE_T_ee375335b01e48f9bc4bc8549cf08d5f_StartDate" hidden="1"/>
          <p:cNvSpPr txBox="1"/>
          <p:nvPr>
            <p:custDataLst>
              <p:tags r:id="rId81"/>
            </p:custDataLst>
          </p:nvPr>
        </p:nvSpPr>
        <p:spPr>
          <a:xfrm>
            <a:off x="0" y="21102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80" name="OTLSHAPE_T_ee375335b01e48f9bc4bc8549cf08d5f_EndDate" hidden="1"/>
          <p:cNvSpPr txBox="1"/>
          <p:nvPr>
            <p:custDataLst>
              <p:tags r:id="rId82"/>
            </p:custDataLst>
          </p:nvPr>
        </p:nvSpPr>
        <p:spPr>
          <a:xfrm>
            <a:off x="0" y="21102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81" name="OTLSHAPE_T_ee375335b01e48f9bc4bc8549cf08d5f_Duration"/>
          <p:cNvSpPr txBox="1"/>
          <p:nvPr>
            <p:custDataLst>
              <p:tags r:id="rId83"/>
            </p:custDataLst>
          </p:nvPr>
        </p:nvSpPr>
        <p:spPr>
          <a:xfrm>
            <a:off x="2533118" y="217242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accent6"/>
                </a:solidFill>
                <a:latin typeface="Calibri" panose="020F0502020204030204" pitchFamily="34" charset="0"/>
              </a:rPr>
              <a:t>21 days</a:t>
            </a:r>
            <a:endParaRPr lang="en-GB" sz="1000" spc="-8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082" name="OTLSHAPE_T_ee375335b01e48f9bc4bc8549cf08d5f_JoinedDate"/>
          <p:cNvSpPr txBox="1"/>
          <p:nvPr>
            <p:custDataLst>
              <p:tags r:id="rId84"/>
            </p:custDataLst>
          </p:nvPr>
        </p:nvSpPr>
        <p:spPr>
          <a:xfrm>
            <a:off x="5014069" y="2172420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May 2 - May 30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83" name="OTLSHAPE_T_ee375335b01e48f9bc4bc8549cf08d5f_Title"/>
          <p:cNvSpPr txBox="1"/>
          <p:nvPr>
            <p:custDataLst>
              <p:tags r:id="rId85"/>
            </p:custDataLst>
          </p:nvPr>
        </p:nvSpPr>
        <p:spPr>
          <a:xfrm>
            <a:off x="3261466" y="2164673"/>
            <a:ext cx="1422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Hardware Requirements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84" name="OTLSHAPE_T_e6381dff25304761af4077aa39c7a83b_Shape"/>
          <p:cNvSpPr/>
          <p:nvPr>
            <p:custDataLst>
              <p:tags r:id="rId86"/>
            </p:custDataLst>
          </p:nvPr>
        </p:nvSpPr>
        <p:spPr>
          <a:xfrm>
            <a:off x="5031964" y="2453132"/>
            <a:ext cx="1930400" cy="2794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85" name="OTLSHAPE_T_e6381dff25304761af4077aa39c7a83b_ShapePercentage" hidden="1"/>
          <p:cNvSpPr/>
          <p:nvPr>
            <p:custDataLst>
              <p:tags r:id="rId87"/>
            </p:custDataLst>
          </p:nvPr>
        </p:nvSpPr>
        <p:spPr>
          <a:xfrm>
            <a:off x="5031964" y="2453132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86" name="OTLSHAPE_T_e6381dff25304761af4077aa39c7a83b_TextPercentage" hidden="1"/>
          <p:cNvSpPr txBox="1"/>
          <p:nvPr>
            <p:custDataLst>
              <p:tags r:id="rId88"/>
            </p:custDataLst>
          </p:nvPr>
        </p:nvSpPr>
        <p:spPr>
          <a:xfrm>
            <a:off x="0" y="24531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87" name="OTLSHAPE_T_e6381dff25304761af4077aa39c7a83b_StartDate" hidden="1"/>
          <p:cNvSpPr txBox="1"/>
          <p:nvPr>
            <p:custDataLst>
              <p:tags r:id="rId89"/>
            </p:custDataLst>
          </p:nvPr>
        </p:nvSpPr>
        <p:spPr>
          <a:xfrm>
            <a:off x="0" y="24531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88" name="OTLSHAPE_T_e6381dff25304761af4077aa39c7a83b_EndDate" hidden="1"/>
          <p:cNvSpPr txBox="1"/>
          <p:nvPr>
            <p:custDataLst>
              <p:tags r:id="rId90"/>
            </p:custDataLst>
          </p:nvPr>
        </p:nvSpPr>
        <p:spPr>
          <a:xfrm>
            <a:off x="0" y="24531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89" name="OTLSHAPE_T_e6381dff25304761af4077aa39c7a83b_Duration"/>
          <p:cNvSpPr txBox="1"/>
          <p:nvPr>
            <p:custDataLst>
              <p:tags r:id="rId91"/>
            </p:custDataLst>
          </p:nvPr>
        </p:nvSpPr>
        <p:spPr>
          <a:xfrm>
            <a:off x="4592544" y="251532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accent2"/>
                </a:solidFill>
                <a:latin typeface="Calibri" panose="020F0502020204030204" pitchFamily="34" charset="0"/>
              </a:rPr>
              <a:t>20 days</a:t>
            </a:r>
            <a:endParaRPr lang="en-GB" sz="1000" spc="-8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90" name="OTLSHAPE_T_e6381dff25304761af4077aa39c7a83b_JoinedDate"/>
          <p:cNvSpPr txBox="1"/>
          <p:nvPr>
            <p:custDataLst>
              <p:tags r:id="rId92"/>
            </p:custDataLst>
          </p:nvPr>
        </p:nvSpPr>
        <p:spPr>
          <a:xfrm>
            <a:off x="7004847" y="2515320"/>
            <a:ext cx="698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1 - Jun 28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91" name="OTLSHAPE_T_e6381dff25304761af4077aa39c7a83b_Title"/>
          <p:cNvSpPr txBox="1"/>
          <p:nvPr>
            <p:custDataLst>
              <p:tags r:id="rId93"/>
            </p:custDataLst>
          </p:nvPr>
        </p:nvSpPr>
        <p:spPr>
          <a:xfrm>
            <a:off x="5369435" y="2507573"/>
            <a:ext cx="1257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Design Specifications 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92" name="OTLSHAPE_T_63dbe9ec09414bd08535f81c712d6f83_Shape"/>
          <p:cNvSpPr/>
          <p:nvPr>
            <p:custDataLst>
              <p:tags r:id="rId94"/>
            </p:custDataLst>
          </p:nvPr>
        </p:nvSpPr>
        <p:spPr>
          <a:xfrm>
            <a:off x="5031964" y="2796032"/>
            <a:ext cx="825500" cy="2794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93" name="OTLSHAPE_T_63dbe9ec09414bd08535f81c712d6f83_ShapePercentage" hidden="1"/>
          <p:cNvSpPr/>
          <p:nvPr>
            <p:custDataLst>
              <p:tags r:id="rId95"/>
            </p:custDataLst>
          </p:nvPr>
        </p:nvSpPr>
        <p:spPr>
          <a:xfrm>
            <a:off x="5031964" y="2796032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94" name="OTLSHAPE_T_63dbe9ec09414bd08535f81c712d6f83_TextPercentage" hidden="1"/>
          <p:cNvSpPr txBox="1"/>
          <p:nvPr>
            <p:custDataLst>
              <p:tags r:id="rId96"/>
            </p:custDataLst>
          </p:nvPr>
        </p:nvSpPr>
        <p:spPr>
          <a:xfrm>
            <a:off x="0" y="27960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95" name="OTLSHAPE_T_63dbe9ec09414bd08535f81c712d6f83_StartDate" hidden="1"/>
          <p:cNvSpPr txBox="1"/>
          <p:nvPr>
            <p:custDataLst>
              <p:tags r:id="rId97"/>
            </p:custDataLst>
          </p:nvPr>
        </p:nvSpPr>
        <p:spPr>
          <a:xfrm>
            <a:off x="0" y="27960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96" name="OTLSHAPE_T_63dbe9ec09414bd08535f81c712d6f83_EndDate" hidden="1"/>
          <p:cNvSpPr txBox="1"/>
          <p:nvPr>
            <p:custDataLst>
              <p:tags r:id="rId98"/>
            </p:custDataLst>
          </p:nvPr>
        </p:nvSpPr>
        <p:spPr>
          <a:xfrm>
            <a:off x="0" y="27960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97" name="OTLSHAPE_T_63dbe9ec09414bd08535f81c712d6f83_Duration"/>
          <p:cNvSpPr txBox="1"/>
          <p:nvPr>
            <p:custDataLst>
              <p:tags r:id="rId99"/>
            </p:custDataLst>
          </p:nvPr>
        </p:nvSpPr>
        <p:spPr>
          <a:xfrm>
            <a:off x="4656933" y="2858220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accent2"/>
                </a:solidFill>
                <a:latin typeface="Calibri" panose="020F0502020204030204" pitchFamily="34" charset="0"/>
              </a:rPr>
              <a:t>8 days</a:t>
            </a:r>
            <a:endParaRPr lang="en-GB" sz="1000" spc="-8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98" name="OTLSHAPE_T_63dbe9ec09414bd08535f81c712d6f83_JoinedDate"/>
          <p:cNvSpPr txBox="1"/>
          <p:nvPr>
            <p:custDataLst>
              <p:tags r:id="rId100"/>
            </p:custDataLst>
          </p:nvPr>
        </p:nvSpPr>
        <p:spPr>
          <a:xfrm>
            <a:off x="5906486" y="2858220"/>
            <a:ext cx="698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1 - Jun 12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99" name="OTLSHAPE_T_63dbe9ec09414bd08535f81c712d6f83_Title"/>
          <p:cNvSpPr txBox="1"/>
          <p:nvPr>
            <p:custDataLst>
              <p:tags r:id="rId101"/>
            </p:custDataLst>
          </p:nvPr>
        </p:nvSpPr>
        <p:spPr>
          <a:xfrm>
            <a:off x="5223967" y="2850473"/>
            <a:ext cx="444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14" smtClean="0">
                <a:solidFill>
                  <a:schemeClr val="dk1"/>
                </a:solidFill>
                <a:latin typeface="Calibri" panose="020F0502020204030204" pitchFamily="34" charset="0"/>
              </a:rPr>
              <a:t>Staffing</a:t>
            </a:r>
            <a:endParaRPr lang="en-GB" sz="1100" b="1" spc="-1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OTLSHAPE_T_0682c85c07284a0a946ead901f45318f_Shape"/>
          <p:cNvSpPr/>
          <p:nvPr>
            <p:custDataLst>
              <p:tags r:id="rId102"/>
            </p:custDataLst>
          </p:nvPr>
        </p:nvSpPr>
        <p:spPr>
          <a:xfrm>
            <a:off x="7022742" y="3138932"/>
            <a:ext cx="14478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01" name="OTLSHAPE_T_0682c85c07284a0a946ead901f45318f_ShapePercentage" hidden="1"/>
          <p:cNvSpPr/>
          <p:nvPr>
            <p:custDataLst>
              <p:tags r:id="rId103"/>
            </p:custDataLst>
          </p:nvPr>
        </p:nvSpPr>
        <p:spPr>
          <a:xfrm>
            <a:off x="7022742" y="3138932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02" name="OTLSHAPE_T_0682c85c07284a0a946ead901f45318f_TextPercentage" hidden="1"/>
          <p:cNvSpPr txBox="1"/>
          <p:nvPr>
            <p:custDataLst>
              <p:tags r:id="rId104"/>
            </p:custDataLst>
          </p:nvPr>
        </p:nvSpPr>
        <p:spPr>
          <a:xfrm>
            <a:off x="0" y="31389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103" name="OTLSHAPE_T_0682c85c07284a0a946ead901f45318f_StartDate" hidden="1"/>
          <p:cNvSpPr txBox="1"/>
          <p:nvPr>
            <p:custDataLst>
              <p:tags r:id="rId105"/>
            </p:custDataLst>
          </p:nvPr>
        </p:nvSpPr>
        <p:spPr>
          <a:xfrm>
            <a:off x="0" y="31389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04" name="OTLSHAPE_T_0682c85c07284a0a946ead901f45318f_EndDate" hidden="1"/>
          <p:cNvSpPr txBox="1"/>
          <p:nvPr>
            <p:custDataLst>
              <p:tags r:id="rId106"/>
            </p:custDataLst>
          </p:nvPr>
        </p:nvSpPr>
        <p:spPr>
          <a:xfrm>
            <a:off x="0" y="31389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05" name="OTLSHAPE_T_0682c85c07284a0a946ead901f45318f_Duration"/>
          <p:cNvSpPr txBox="1"/>
          <p:nvPr>
            <p:custDataLst>
              <p:tags r:id="rId107"/>
            </p:custDataLst>
          </p:nvPr>
        </p:nvSpPr>
        <p:spPr>
          <a:xfrm>
            <a:off x="6583322" y="320112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rgbClr val="B20E12"/>
                </a:solidFill>
                <a:latin typeface="Calibri" panose="020F0502020204030204" pitchFamily="34" charset="0"/>
              </a:rPr>
              <a:t>15 days</a:t>
            </a:r>
            <a:endParaRPr lang="en-GB" sz="1000" spc="-8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4106" name="OTLSHAPE_T_0682c85c07284a0a946ead901f45318f_JoinedDate"/>
          <p:cNvSpPr txBox="1"/>
          <p:nvPr>
            <p:custDataLst>
              <p:tags r:id="rId108"/>
            </p:custDataLst>
          </p:nvPr>
        </p:nvSpPr>
        <p:spPr>
          <a:xfrm>
            <a:off x="8515092" y="3201120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30 - Jul 20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07" name="OTLSHAPE_T_0682c85c07284a0a946ead901f45318f_Title"/>
          <p:cNvSpPr txBox="1"/>
          <p:nvPr>
            <p:custDataLst>
              <p:tags r:id="rId109"/>
            </p:custDataLst>
          </p:nvPr>
        </p:nvSpPr>
        <p:spPr>
          <a:xfrm>
            <a:off x="7408894" y="3193373"/>
            <a:ext cx="673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Production 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108" name="OTLSHAPE_T_cb70ed0117014aab9de549a5c2bcebe6_Shape"/>
          <p:cNvSpPr/>
          <p:nvPr>
            <p:custDataLst>
              <p:tags r:id="rId110"/>
            </p:custDataLst>
          </p:nvPr>
        </p:nvSpPr>
        <p:spPr>
          <a:xfrm>
            <a:off x="7022742" y="3481832"/>
            <a:ext cx="14478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09" name="OTLSHAPE_T_cb70ed0117014aab9de549a5c2bcebe6_ShapePercentage" hidden="1"/>
          <p:cNvSpPr/>
          <p:nvPr>
            <p:custDataLst>
              <p:tags r:id="rId111"/>
            </p:custDataLst>
          </p:nvPr>
        </p:nvSpPr>
        <p:spPr>
          <a:xfrm>
            <a:off x="7022742" y="3481832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10" name="OTLSHAPE_T_cb70ed0117014aab9de549a5c2bcebe6_TextPercentage" hidden="1"/>
          <p:cNvSpPr txBox="1"/>
          <p:nvPr>
            <p:custDataLst>
              <p:tags r:id="rId112"/>
            </p:custDataLst>
          </p:nvPr>
        </p:nvSpPr>
        <p:spPr>
          <a:xfrm>
            <a:off x="0" y="34818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111" name="OTLSHAPE_T_cb70ed0117014aab9de549a5c2bcebe6_StartDate" hidden="1"/>
          <p:cNvSpPr txBox="1"/>
          <p:nvPr>
            <p:custDataLst>
              <p:tags r:id="rId113"/>
            </p:custDataLst>
          </p:nvPr>
        </p:nvSpPr>
        <p:spPr>
          <a:xfrm>
            <a:off x="0" y="34818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12" name="OTLSHAPE_T_cb70ed0117014aab9de549a5c2bcebe6_EndDate" hidden="1"/>
          <p:cNvSpPr txBox="1"/>
          <p:nvPr>
            <p:custDataLst>
              <p:tags r:id="rId114"/>
            </p:custDataLst>
          </p:nvPr>
        </p:nvSpPr>
        <p:spPr>
          <a:xfrm>
            <a:off x="0" y="34818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13" name="OTLSHAPE_T_cb70ed0117014aab9de549a5c2bcebe6_Duration"/>
          <p:cNvSpPr txBox="1"/>
          <p:nvPr>
            <p:custDataLst>
              <p:tags r:id="rId115"/>
            </p:custDataLst>
          </p:nvPr>
        </p:nvSpPr>
        <p:spPr>
          <a:xfrm>
            <a:off x="6583322" y="354402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rgbClr val="B20E12"/>
                </a:solidFill>
                <a:latin typeface="Calibri" panose="020F0502020204030204" pitchFamily="34" charset="0"/>
              </a:rPr>
              <a:t>15 days</a:t>
            </a:r>
            <a:endParaRPr lang="en-GB" sz="1000" spc="-8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4114" name="OTLSHAPE_T_cb70ed0117014aab9de549a5c2bcebe6_JoinedDate"/>
          <p:cNvSpPr txBox="1"/>
          <p:nvPr>
            <p:custDataLst>
              <p:tags r:id="rId116"/>
            </p:custDataLst>
          </p:nvPr>
        </p:nvSpPr>
        <p:spPr>
          <a:xfrm>
            <a:off x="8515092" y="3544020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30 - Jul 20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15" name="OTLSHAPE_T_cb70ed0117014aab9de549a5c2bcebe6_Title"/>
          <p:cNvSpPr txBox="1"/>
          <p:nvPr>
            <p:custDataLst>
              <p:tags r:id="rId117"/>
            </p:custDataLst>
          </p:nvPr>
        </p:nvSpPr>
        <p:spPr>
          <a:xfrm>
            <a:off x="7302086" y="3536273"/>
            <a:ext cx="889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12" smtClean="0">
                <a:solidFill>
                  <a:schemeClr val="dk1"/>
                </a:solidFill>
                <a:latin typeface="Calibri" panose="020F0502020204030204" pitchFamily="34" charset="0"/>
              </a:rPr>
              <a:t>Phase 1 Testing</a:t>
            </a:r>
            <a:endParaRPr lang="en-GB" sz="1100" b="1" spc="-1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116" name="OTLSHAPE_T_399cec17bf424f1e8839323d50719bfa_Shape"/>
          <p:cNvSpPr/>
          <p:nvPr>
            <p:custDataLst>
              <p:tags r:id="rId118"/>
            </p:custDataLst>
          </p:nvPr>
        </p:nvSpPr>
        <p:spPr>
          <a:xfrm>
            <a:off x="8532987" y="3824732"/>
            <a:ext cx="2755900" cy="279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17" name="OTLSHAPE_T_399cec17bf424f1e8839323d50719bfa_ShapePercentage" hidden="1"/>
          <p:cNvSpPr/>
          <p:nvPr>
            <p:custDataLst>
              <p:tags r:id="rId119"/>
            </p:custDataLst>
          </p:nvPr>
        </p:nvSpPr>
        <p:spPr>
          <a:xfrm>
            <a:off x="8532987" y="3824732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18" name="OTLSHAPE_T_399cec17bf424f1e8839323d50719bfa_TextPercentage" hidden="1"/>
          <p:cNvSpPr txBox="1"/>
          <p:nvPr>
            <p:custDataLst>
              <p:tags r:id="rId120"/>
            </p:custDataLst>
          </p:nvPr>
        </p:nvSpPr>
        <p:spPr>
          <a:xfrm>
            <a:off x="0" y="38247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119" name="OTLSHAPE_T_399cec17bf424f1e8839323d50719bfa_StartDate" hidden="1"/>
          <p:cNvSpPr txBox="1"/>
          <p:nvPr>
            <p:custDataLst>
              <p:tags r:id="rId121"/>
            </p:custDataLst>
          </p:nvPr>
        </p:nvSpPr>
        <p:spPr>
          <a:xfrm>
            <a:off x="0" y="38247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20" name="OTLSHAPE_T_399cec17bf424f1e8839323d50719bfa_EndDate" hidden="1"/>
          <p:cNvSpPr txBox="1"/>
          <p:nvPr>
            <p:custDataLst>
              <p:tags r:id="rId122"/>
            </p:custDataLst>
          </p:nvPr>
        </p:nvSpPr>
        <p:spPr>
          <a:xfrm>
            <a:off x="0" y="38247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21" name="OTLSHAPE_T_399cec17bf424f1e8839323d50719bfa_Duration"/>
          <p:cNvSpPr txBox="1"/>
          <p:nvPr>
            <p:custDataLst>
              <p:tags r:id="rId123"/>
            </p:custDataLst>
          </p:nvPr>
        </p:nvSpPr>
        <p:spPr>
          <a:xfrm>
            <a:off x="8093567" y="388692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accent5"/>
                </a:solidFill>
                <a:latin typeface="Calibri" panose="020F0502020204030204" pitchFamily="34" charset="0"/>
              </a:rPr>
              <a:t>30 days</a:t>
            </a:r>
            <a:endParaRPr lang="en-GB" sz="1000" spc="-8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4122" name="OTLSHAPE_T_399cec17bf424f1e8839323d50719bfa_JoinedDate"/>
          <p:cNvSpPr txBox="1"/>
          <p:nvPr>
            <p:custDataLst>
              <p:tags r:id="rId124"/>
            </p:custDataLst>
          </p:nvPr>
        </p:nvSpPr>
        <p:spPr>
          <a:xfrm>
            <a:off x="11329640" y="3886920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Jul 22 - Aug 30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23" name="OTLSHAPE_T_399cec17bf424f1e8839323d50719bfa_Title"/>
          <p:cNvSpPr txBox="1"/>
          <p:nvPr>
            <p:custDataLst>
              <p:tags r:id="rId125"/>
            </p:custDataLst>
          </p:nvPr>
        </p:nvSpPr>
        <p:spPr>
          <a:xfrm>
            <a:off x="9682563" y="3879173"/>
            <a:ext cx="457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Phase 2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124" name="OTLSHAPE_T_5bb60a2659c543b49c9f24017abc149a_Shape"/>
          <p:cNvSpPr/>
          <p:nvPr>
            <p:custDataLst>
              <p:tags r:id="rId126"/>
            </p:custDataLst>
          </p:nvPr>
        </p:nvSpPr>
        <p:spPr>
          <a:xfrm>
            <a:off x="8532987" y="4167632"/>
            <a:ext cx="1244600" cy="279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25" name="OTLSHAPE_T_5bb60a2659c543b49c9f24017abc149a_ShapePercentage" hidden="1"/>
          <p:cNvSpPr/>
          <p:nvPr>
            <p:custDataLst>
              <p:tags r:id="rId127"/>
            </p:custDataLst>
          </p:nvPr>
        </p:nvSpPr>
        <p:spPr>
          <a:xfrm>
            <a:off x="8532987" y="4167632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26" name="OTLSHAPE_T_5bb60a2659c543b49c9f24017abc149a_TextPercentage" hidden="1"/>
          <p:cNvSpPr txBox="1"/>
          <p:nvPr>
            <p:custDataLst>
              <p:tags r:id="rId128"/>
            </p:custDataLst>
          </p:nvPr>
        </p:nvSpPr>
        <p:spPr>
          <a:xfrm>
            <a:off x="0" y="41676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127" name="OTLSHAPE_T_5bb60a2659c543b49c9f24017abc149a_StartDate" hidden="1"/>
          <p:cNvSpPr txBox="1"/>
          <p:nvPr>
            <p:custDataLst>
              <p:tags r:id="rId129"/>
            </p:custDataLst>
          </p:nvPr>
        </p:nvSpPr>
        <p:spPr>
          <a:xfrm>
            <a:off x="0" y="41676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28" name="OTLSHAPE_T_5bb60a2659c543b49c9f24017abc149a_EndDate" hidden="1"/>
          <p:cNvSpPr txBox="1"/>
          <p:nvPr>
            <p:custDataLst>
              <p:tags r:id="rId130"/>
            </p:custDataLst>
          </p:nvPr>
        </p:nvSpPr>
        <p:spPr>
          <a:xfrm>
            <a:off x="0" y="41676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29" name="OTLSHAPE_T_5bb60a2659c543b49c9f24017abc149a_Duration"/>
          <p:cNvSpPr txBox="1"/>
          <p:nvPr>
            <p:custDataLst>
              <p:tags r:id="rId131"/>
            </p:custDataLst>
          </p:nvPr>
        </p:nvSpPr>
        <p:spPr>
          <a:xfrm>
            <a:off x="8093567" y="422982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accent5"/>
                </a:solidFill>
                <a:latin typeface="Calibri" panose="020F0502020204030204" pitchFamily="34" charset="0"/>
              </a:rPr>
              <a:t>14 days</a:t>
            </a:r>
            <a:endParaRPr lang="en-GB" sz="1000" spc="-8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4130" name="OTLSHAPE_T_5bb60a2659c543b49c9f24017abc149a_JoinedDate"/>
          <p:cNvSpPr txBox="1"/>
          <p:nvPr>
            <p:custDataLst>
              <p:tags r:id="rId132"/>
            </p:custDataLst>
          </p:nvPr>
        </p:nvSpPr>
        <p:spPr>
          <a:xfrm>
            <a:off x="9819395" y="4229820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Jul 22 - Aug 8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31" name="OTLSHAPE_T_5bb60a2659c543b49c9f24017abc149a_Title"/>
          <p:cNvSpPr txBox="1"/>
          <p:nvPr>
            <p:custDataLst>
              <p:tags r:id="rId133"/>
            </p:custDataLst>
          </p:nvPr>
        </p:nvSpPr>
        <p:spPr>
          <a:xfrm>
            <a:off x="8709360" y="4222073"/>
            <a:ext cx="889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12" smtClean="0">
                <a:solidFill>
                  <a:schemeClr val="dk1"/>
                </a:solidFill>
                <a:latin typeface="Calibri" panose="020F0502020204030204" pitchFamily="34" charset="0"/>
              </a:rPr>
              <a:t>Phase 2 Testing</a:t>
            </a:r>
            <a:endParaRPr lang="en-GB" sz="1100" b="1" spc="-1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132" name="OTLSHAPE_T_14e66be9c6264b5aa1b600b14a5c4766_Shape"/>
          <p:cNvSpPr/>
          <p:nvPr>
            <p:custDataLst>
              <p:tags r:id="rId134"/>
            </p:custDataLst>
          </p:nvPr>
        </p:nvSpPr>
        <p:spPr>
          <a:xfrm>
            <a:off x="9837290" y="4665557"/>
            <a:ext cx="1447800" cy="279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33" name="OTLSHAPE_T_14e66be9c6264b5aa1b600b14a5c4766_ShapePercentage" hidden="1"/>
          <p:cNvSpPr/>
          <p:nvPr>
            <p:custDataLst>
              <p:tags r:id="rId135"/>
            </p:custDataLst>
          </p:nvPr>
        </p:nvSpPr>
        <p:spPr>
          <a:xfrm>
            <a:off x="9837290" y="4665557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34" name="OTLSHAPE_T_14e66be9c6264b5aa1b600b14a5c4766_TextPercentage" hidden="1"/>
          <p:cNvSpPr txBox="1"/>
          <p:nvPr>
            <p:custDataLst>
              <p:tags r:id="rId136"/>
            </p:custDataLst>
          </p:nvPr>
        </p:nvSpPr>
        <p:spPr>
          <a:xfrm>
            <a:off x="0" y="45105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135" name="OTLSHAPE_T_14e66be9c6264b5aa1b600b14a5c4766_StartDate" hidden="1"/>
          <p:cNvSpPr txBox="1"/>
          <p:nvPr>
            <p:custDataLst>
              <p:tags r:id="rId137"/>
            </p:custDataLst>
          </p:nvPr>
        </p:nvSpPr>
        <p:spPr>
          <a:xfrm>
            <a:off x="0" y="45105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36" name="OTLSHAPE_T_14e66be9c6264b5aa1b600b14a5c4766_EndDate" hidden="1"/>
          <p:cNvSpPr txBox="1"/>
          <p:nvPr>
            <p:custDataLst>
              <p:tags r:id="rId138"/>
            </p:custDataLst>
          </p:nvPr>
        </p:nvSpPr>
        <p:spPr>
          <a:xfrm>
            <a:off x="0" y="451053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37" name="OTLSHAPE_T_14e66be9c6264b5aa1b600b14a5c4766_Duration"/>
          <p:cNvSpPr txBox="1"/>
          <p:nvPr>
            <p:custDataLst>
              <p:tags r:id="rId139"/>
            </p:custDataLst>
          </p:nvPr>
        </p:nvSpPr>
        <p:spPr>
          <a:xfrm>
            <a:off x="9397870" y="4727744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 smtClean="0">
                <a:solidFill>
                  <a:schemeClr val="accent5"/>
                </a:solidFill>
                <a:latin typeface="Calibri" panose="020F0502020204030204" pitchFamily="34" charset="0"/>
              </a:rPr>
              <a:t>15 days</a:t>
            </a:r>
            <a:endParaRPr lang="en-GB" sz="1000" spc="-8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4138" name="OTLSHAPE_T_14e66be9c6264b5aa1b600b14a5c4766_JoinedDate"/>
          <p:cNvSpPr txBox="1"/>
          <p:nvPr>
            <p:custDataLst>
              <p:tags r:id="rId140"/>
            </p:custDataLst>
          </p:nvPr>
        </p:nvSpPr>
        <p:spPr>
          <a:xfrm>
            <a:off x="9837290" y="4510532"/>
            <a:ext cx="812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Aug 10 - Aug 30</a:t>
            </a:r>
            <a:endParaRPr lang="en-GB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39" name="OTLSHAPE_T_14e66be9c6264b5aa1b600b14a5c4766_Title"/>
          <p:cNvSpPr txBox="1"/>
          <p:nvPr>
            <p:custDataLst>
              <p:tags r:id="rId141"/>
            </p:custDataLst>
          </p:nvPr>
        </p:nvSpPr>
        <p:spPr>
          <a:xfrm>
            <a:off x="9985718" y="4719997"/>
            <a:ext cx="1155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Post Launch Review</a:t>
            </a:r>
            <a:endParaRPr lang="en-GB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92" name="Title 1"/>
          <p:cNvSpPr txBox="1">
            <a:spLocks/>
          </p:cNvSpPr>
          <p:nvPr/>
        </p:nvSpPr>
        <p:spPr>
          <a:xfrm>
            <a:off x="982074" y="361001"/>
            <a:ext cx="4775483" cy="7008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Project Summary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15502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m51bGwsIlZlcnNpb24iOnsiJGlkIjoiMiIsIlZlcnNpb24iOiIzLjEuMiIsIk9yaWdpbmFsQXNzZW1ibHlWZXJzaW9uIjoiMy4yMy4wMC4wMCIsIkVkaXRpb24iOiJQbHVzIiwiSXNQbHVzRWRpdGlvbiI6dHJ1ZX0sIkVmZmVjdCI6MSwiU3R5bGUiOnsiJGlkIjoiMyIsIlRpbWViYW5kU3R5bGUiOnsiJGlkIjoiNCIsIlNjYWxlTWFya2luZyI6MCwiU2hhcGUiOjMsIlNoYXBlU3R5bGUiOnsiJGlkIjoiNSIsIk1hcmdpbiI6eyIkaWQiOiI2IiwiVG9wIjowLCJMZWZ0IjoxMCwiUmlnaHQiOjEwLCJCb3R0b20iOjB9LCJQYWRkaW5nIjp7IiRpZCI6IjciLCJUb3AiOjMsIkxlZnQiOjAsIlJpZ2h0IjowLCJCb3R0b20iOjN9LCJCYWNrZ3JvdW5kIjp7IiRpZCI6IjgiLCJDb2xvciI6eyIkaWQiOiI5IiwiQSI6MjU1LCJSIjoxNzgsIkciOjE3OCwiQiI6MTc4fX0sIklzVmlzaWJsZSI6dHJ1ZSwiV2lkdGgiOjA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TciLCJUb3AiOjAsIkxlZnQiOjAsIlJpZ2h0IjoyMCwiQm90dG9tIjowfSwiUGFkZGluZyI6eyIkaWQiOiIxOCIsIlRvcCI6MCwiTGVmdCI6MCwiUmlnaHQiOjAsIkJvdHRvbSI6MH0sIkJhY2tncm91bmQiOnsiJGlkIjoiMTkiLCJDb2xvciI6eyIkaWQiOiIyMCIsIkEiOjI1NSwiUiI6MjU1LCJHIjoyNTUsIkIiOjI1NX19LCJJc1Zpc2libGUiOmZhbHN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jUiLCJUb3AiOjAsIkxlZnQiOjIwLCJSaWdodCI6MCwiQm90dG9tIjowfSwiUGFkZGluZyI6eyIkaWQiOiIyNiIsIlRvcCI6MCwiTGVmdCI6MCwiUmlnaHQiOjAsIkJvdHRvbSI6MH0sIkJhY2tncm91bmQiOnsiJGlkIjoiMjciLCJDb2xvciI6eyIkaWQiOiIyOCIsIkEiOjg5LCJSIjowLCJHIjowLCJCIjowfX0sIklzVmlzaWJsZSI6ZmFsc2UsIldpZHRoIjowLjAsIkhlaWdodCI6MC4wLCJCb3JkZXJTdHlsZSI6bnVsbCwiUGFyZW50U3R5bGUiOm51bGx9LCJUb2RheVRleHRTdHlsZSI6eyIkaWQiOiIyOSIsIkZvbnRTZXR0aW5ncyI6eyIkaWQiOiIzMCIsIkZvbnRTaXplIjoxMiwiRm9udE5hbWUiOiJDYWxpYnJpIiwiSXNCb2xkIjpmYWxzZSwiSXNJdGFsaWMiOmZhbHNlLCJJc1VuZGVybGluZWQiOmZhbHNlLCJQYXJlbnRTdHlsZSI6bnVsbH0sIkF1dG9TaXplIjowLCJGb3JlZ3JvdW5kIjp7IiRpZCI6IjMxIiwiQ29sb3IiOnsiJGlkIjoiMzI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zMiLCJUb3AiOjAsIkxlZnQiOjAsIlJpZ2h0IjowLCJCb3R0b20iOjB9LCJQYWRkaW5nIjp7IiRpZCI6IjM0IiwiVG9wIjowLCJMZWZ0IjowLCJSaWdodCI6MCwiQm90dG9tIjowfSwiQmFja2dyb3VuZCI6eyIkaWQiOiIzNSIsIkNvbG9yIjp7IiRyZWYiOiIyOCJ9fSwiSXNWaXNpYmxlIjp0cnVlLCJXaWR0aCI6MC4wLCJIZWlnaHQiOjAuMCwiQm9yZGVyU3R5bGUiOm51bGwsIlBhcmVudFN0eWxlIjpudWxsfSwiVG9kYXlNYXJrZXJTdHlsZSI6eyIkaWQiOiIzNiIsIk1hcmdpbiI6eyIkaWQiOiIzNyIsIlRvcCI6MCwiTGVmdCI6MCwiUmlnaHQiOjAsIkJvdHRvbSI6MH0sIlBhZGRpbmciOnsiJGlkIjoiMzgiLCJUb3AiOjAsIkxlZnQiOjAsIlJpZ2h0IjowLCJCb3R0b20iOjB9LCJCYWNrZ3JvdW5kIjp7IiRpZCI6IjM5IiwiQ29sb3IiOnsiJGlkIjoiNDAiLCJBIjoyNTUsIlIiOjI1NSwiRyI6MCwiQiI6MH19LCJJc1Zpc2libGUiOnRydWUsIldpZHRoIjowLjAsIkhlaWdodCI6MC4wLCJCb3JkZXJTdHlsZSI6bnVsbCwiUGFyZW50U3R5bGUiOm51bGx9LCJTY2FsZVN0eWxlIjp7IiRpZCI6IjQxIiwiU2hvd1NlZ21lbnRTZXBhcmF0b3JzIjpmYWxzZSwiU2VnbWVudFNlcGFyYXRvck9wYWNpdHkiOjMwLCJGb250U2V0dGluZ3MiOnsiJGlkIjoiNDIiLCJGb250U2l6ZSI6MTIsIkZvbnROYW1lIjoiQ2FsaWJyaSIsIklzQm9sZCI6ZmFsc2UsIklzSXRhbGljIjpmYWxzZSwiSXNVbmRlcmxpbmVkIjpmYWxzZSwiUGFyZW50U3R5bGUiOm51bGx9LCJBdXRvU2l6ZSI6MCwiRm9yZWdyb3VuZCI6eyIkaWQiOiI0MyIsIkNvbG9yIjp7IiRpZCI6IjQ0IiwiQSI6MjU1LCJSIjowLCJHIjowLCJCIjowfX0sIk1heFdpZHRoIjoyMDAuMCwiTWF4SGVpZ2h0IjoiSW5maW5pdHkiLCJTbWFydEZvcmVncm91bmRJc0FjdGl2ZSI6ZmFsc2UsIkhvcml6b250YWxBbGlnbm1lbnQiOjAsIlZlcnRpY2FsQWxpZ25tZW50IjoxLCJTbWFydEZvcmVncm91bmQiOm51bGwsIkJhY2tncm91bmRGaWxsVHlwZSI6MCwiTWFyZ2luIjp7IiRpZCI6IjQ1IiwiVG9wIjowLCJMZWZ0Ijo1LCJSaWdodCI6MCwiQm90dG9tIjowfSwiUGFkZGluZyI6eyIkaWQiOiI0NiIsIlRvcCI6MCwiTGVmdCI6MCwiUmlnaHQiOjAsIkJvdHRvbSI6MH0sIkJhY2tncm91bmQiOnsiJGlkIjoiNDciLCJDb2xvciI6eyIkcmVmIjoiMjgifX0sIklzVmlzaWJsZSI6dHJ1ZSwiV2lkdGgiOjAuMCwiSGVpZ2h0IjowLjAsIkJvcmRlclN0eWxlIjpudWxsLCJQYXJlbnRTdHlsZSI6bnVsbH0sIkVsYXBzZWRUaW1lQmFja2dyb3VuZCI6eyIkaWQiOiI0OCIsIkNvbG9yIjp7IiRpZCI6IjQ5IiwiQSI6MTkxLCJSIjoyMzQsIkciOjIyLCJCIjozMH19LCJBcHBlbmRZZWFyT25ZZWFyQ2hhbmdlIjp0cnVlLCJFbGFwc2VkVGltZUZvcm1hdCI6MiwiVG9kYXlNYXJrZXJQb3NpdGlvbiI6MiwiUXVpY2tQb3NpdGlvbiI6MywiQWJzb2x1dGVQb3NpdGlvbiI6NDU1LjAsIk1hcmdpbiI6eyIkaWQiOiI1MCIsIlRvcCI6MCwiTGVmdCI6MTAsIlJpZ2h0IjoxMCwiQm90dG9tIjowfSwiUGFkZGluZyI6eyIkaWQiOiI1MSIsIlRvcCI6MCwiTGVmdCI6MCwiUmlnaHQiOjAsIkJvdHRvbSI6MH0sIkJhY2tncm91bmQiOnsiJGlkIjoiNTIiLCJDb2xvciI6eyIkaWQiOiI1MyIsIkEiOjI1NSwiUiI6MTc4LCJHIjoxNzgsIkIiOjE3OH19LCJJc1Zpc2libGUiOnRydWUsIldpZHRoIjowLjAsIkhlaWdodCI6MC4wLCJCb3JkZXJTdHlsZSI6bnVsbCwiUGFyZW50U3R5bGUiOm51bGx9LCJEZWZhdWx0TWlsZXN0b25lU3R5bGUiOnsiJGlkIjoiNTQiLCJTaGFwZSI6NywiQ29ubmVjdG9yTWFyZ2luIjp7IiRpZCI6IjU1IiwiVG9wIjowLCJMZWZ0IjoyLCJSaWdodCI6MiwiQm90dG9tIjowfSwiQ29ubmVjdG9yU3R5bGUiOnsiJGlkIjoiNTYiLCJMaW5lQ29sb3IiOnsiJGlkIjoiNTciLCIkdHlwZSI6Ik5MUkUuQ29tbW9uLkRvbS5Tb2xpZENvbG9yQnJ1c2gsIE5MUkUuQ29tbW9uIiwiQ29sb3IiOnsiJGlkIjoiNTgiLCJBIjoxMjcsIlIiOjMxLCJHIjo3MywiQiI6MTI2fX0sIkxpbmVXZWlnaHQiOjEuMCwiTGluZVR5cGUiOjAsIlBhcmVudFN0eWxlIjpudWxsfSwiSXNCZWxvd1RpbWViYW5kIjpmYWxzZSwiSGlkZURhdGUiOmZhbHNlLCJTaGFwZVNpemUiOjEsIlNwYWNpbmciOjIuMCwiUGFkZGluZyI6eyIkaWQiOiI1OSIsIlRvcCI6NywiTGVmdCI6MywiUmlnaHQiOjAsIkJvdHRvbSI6Mn0sIlNoYXBlU3R5bGUiOnsiJGlkIjoiNjAiLCJNYXJnaW4iOnsiJGlkIjoiNjEiLCJUb3AiOjAsIkxlZnQiOjAsIlJpZ2h0IjowLCJCb3R0b20iOjB9LCJQYWRkaW5nIjp7IiRpZCI6IjYyIiwiVG9wIjowLCJMZWZ0IjowLCJSaWdodCI6MCwiQm90dG9tIjowfSwiQmFja2dyb3VuZCI6eyIkaWQiOiI2MyIsIkNvbG9yIjp7IiRpZCI6IjY0IiwiQSI6MjU1LCJSIjowLCJHIjoxMTQsIkIiOjE4OH19LCJJc1Zpc2libGUiOnRydWUsIldpZHRoIjoxOC4wLCJIZWlnaHQiOjIwLjAsIkJvcmRlclN0eWxlIjp7IiRpZCI6IjY1IiwiTGluZUNvbG9yIjp7IiRpZCI6IjY2IiwiJHR5cGUiOiJOTFJFLkNvbW1vbi5Eb20uU29saWRDb2xvckJydXNoLCBOTFJFLkNvbW1vbiIsIkNvbG9yIjp7IiRpZCI6IjY3IiwiQSI6MjU1LCJSIjoyNTUsIkciOjAsIkIiOjB9fSwiTGluZVdlaWdodCI6MC4wLCJMaW5lVHlwZSI6MCwiUGFyZW50U3R5bGUiOm51bGx9LCJQYXJlbnRTdHlsZSI6bnVsbH0sIlRpdGxlU3R5bGUiOnsiJGlkIjoiNjgiLCJGb250U2V0dGluZ3MiOnsiJGlkIjoiNjkiLCJGb250U2l6ZSI6MTEsIkZvbnROYW1lIjoiQ2FsaWJyaSIsIklzQm9sZCI6dHJ1ZSwiSXNJdGFsaWMiOmZhbHNlLCJJc1VuZGVybGluZWQiOmZhbHNlLCJQYXJlbnRTdHlsZSI6bnVsbH0sIkF1dG9TaXplIjowLCJGb3JlZ3JvdW5kIjp7IiRpZCI6IjcwIiwiQ29sb3IiOnsiJGlkIjoiNzE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NzIiLCJUb3AiOjAsIkxlZnQiOjAsIlJpZ2h0IjowLCJCb3R0b20iOjB9LCJQYWRkaW5nIjp7IiRpZCI6IjczIiwiVG9wIjowLCJMZWZ0IjowLCJSaWdodCI6MCwiQm90dG9tIjowfSwiQmFja2dyb3VuZCI6eyIkaWQiOiI3NCIsIkNvbG9yIjp7IiRyZWYiOiIyOCJ9fSwiSXNWaXNpYmxlIjp0cnVlLCJXaWR0aCI6MC4wLCJIZWlnaHQiOjAuMCwiQm9yZGVyU3R5bGUiOm51bGwsIlBhcmVudFN0eWxlIjpudWxsfSwiRGF0ZVN0eWxlIjp7IiRpZCI6Ijc1IiwiRm9udFNldHRpbmdzIjp7IiRpZCI6Ijc2IiwiRm9udFNpemUiOjEwLCJGb250TmFtZSI6IkNhbGlicmkiLCJJc0JvbGQiOmZhbHNlLCJJc0l0YWxpYyI6ZmFsc2UsIklzVW5kZXJsaW5lZCI6ZmFsc2UsIlBhcmVudFN0eWxlIjpudWxsfSwiQXV0b1NpemUiOjAsIkZvcmVncm91bmQiOnsiJGlkIjoiNzciLCJDb2xvciI6eyIkaWQiOiI3O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zkiLCJUb3AiOjAsIkxlZnQiOjAsIlJpZ2h0IjowLCJCb3R0b20iOjB9LCJQYWRkaW5nIjp7IiRpZCI6IjgwIiwiVG9wIjowLCJMZWZ0IjowLCJSaWdodCI6MCwiQm90dG9tIjowfSwiQmFja2dyb3VuZCI6eyIkaWQiOiI4MSIsIkNvbG9yIjp7IiRyZWYiOiIyOCJ9fSwiSXNWaXNpYmxlIjp0cnVlLCJXaWR0aCI6MC4wLCJIZWlnaHQiOjAuMCwiQm9yZGVyU3R5bGUiOm51bGwsIlBhcmVudFN0eWxlIjpudWxsfSwiRGF0ZUZvcm1hdCI6eyIkaWQiOiI4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H0sIkRlZmF1bHRUYXNrU3R5bGUiOnsiJGlkIjoiODMiLCJTaGFwZSI6MCwiU2hhcGVUaGlja25lc3MiOjIsIkR1cmF0aW9uRm9ybWF0IjowLCJJbmNsdWRlTm9uV29ya2luZ0RheXNJbkR1cmF0aW9uIjpmYWxzZSwiUGVyY2VudGFnZUNvbXBsZXRlU3R5bGUiOnsiJGlkIjoiODQiLCJGb250U2V0dGluZ3MiOnsiJGlkIjoiODUiLCJGb250U2l6ZSI6MTAsIkZvbnROYW1lIjoiQ2FsaWJyaSIsIklzQm9sZCI6ZmFsc2UsIklzSXRhbGljIjpmYWxzZSwiSXNVbmRlcmxpbmVkIjpmYWxzZSwiUGFyZW50U3R5bGUiOm51bGx9LCJBdXRvU2l6ZSI6MCwiRm9yZWdyb3VuZCI6eyIkaWQiOiI4NiIsIkNvbG9yIjp7IiRpZCI6Ijg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DgiLCJUb3AiOjAsIkxlZnQiOjAsIlJpZ2h0IjowLCJCb3R0b20iOjB9LCJQYWRkaW5nIjp7IiRpZCI6Ijg5IiwiVG9wIjowLCJMZWZ0IjowLCJSaWdodCI6MCwiQm90dG9tIjowfSwiQmFja2dyb3VuZCI6eyIkaWQiOiI5MCIsIkNvbG9yIjp7IiRyZWYiOiIyOCJ9fSwiSXNWaXNpYmxlIjp0cnVlLCJXaWR0aCI6MC4wLCJIZWlnaHQiOjAuMCwiQm9yZGVyU3R5bGUiOm51bGwsIlBhcmVudFN0eWxlIjpudWxsfSwiRHVyYXRpb25TdHlsZSI6eyIkaWQiOiI5MSIsIkZvbnRTZXR0aW5ncyI6eyIkaWQiOiI5MiIsIkZvbnRTaXplIjoxMCwiRm9udE5hbWUiOiJDYWxpYnJpIiwiSXNCb2xkIjpmYWxzZSwiSXNJdGFsaWMiOmZhbHNlLCJJc1VuZGVybGluZWQiOmZhbHNlLCJQYXJlbnRTdHlsZSI6bnVsbH0sIkF1dG9TaXplIjowLCJGb3JlZ3JvdW5kIjp7IiRpZCI6IjkzIiwiQ29sb3IiOnsiJGlkIjoiOTQ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5NSIsIlRvcCI6MCwiTGVmdCI6MCwiUmlnaHQiOjAsIkJvdHRvbSI6MH0sIlBhZGRpbmciOnsiJGlkIjoiOTYiLCJUb3AiOjAsIkxlZnQiOjAsIlJpZ2h0IjowLCJCb3R0b20iOjB9LCJCYWNrZ3JvdW5kIjp7IiRpZCI6Ijk3IiwiQ29sb3IiOnsiJHJlZiI6IjI4In19LCJJc1Zpc2libGUiOnRydWUsIldpZHRoIjowLjAsIkhlaWdodCI6MC4wLCJCb3JkZXJTdHlsZSI6bnVsbCwiUGFyZW50U3R5bGUiOm51bGx9LCJIb3Jpem9udGFsQ29ubmVjdG9yU3R5bGUiOnsiJGlkIjoiOTgiLCJMaW5lQ29sb3IiOnsiJGlkIjoiOTkiLCIkdHlwZSI6Ik5MUkUuQ29tbW9uLkRvbS5Tb2xpZENvbG9yQnJ1c2gsIE5MUkUuQ29tbW9uIiwiQ29sb3IiOnsiJGlkIjoiMTAwIiwiQSI6MjU1LCJSIjoyMDQsIkciOjIwNCwiQiI6MjA0fX0sIkxpbmVXZWlnaHQiOjEuMCwiTGluZVR5cGUiOjAsIlBhcmVudFN0eWxlIjpudWxsfSwiVmVydGljYWxDb25uZWN0b3JTdHlsZSI6eyIkaWQiOiIxMDEiLCJMaW5lQ29sb3IiOnsiJGlkIjoiMTAyIiwiJHR5cGUiOiJOTFJFLkNvbW1vbi5Eb20uU29saWRDb2xvckJydXNoLCBOTFJFLkNvbW1vbiIsIkNvbG9yIjp7IiRpZCI6IjEwMyIsIkEiOjI1NSwiUiI6MjA0LCJHIjoyMDQsIkIiOjIwNH19LCJMaW5lV2VpZ2h0IjoxLjAsIkxpbmVUeXBlIjowLCJQYXJlbnRTdHlsZSI6bnVsbH0sIk1hcmdpbiI6bnVsbCwiU3RhcnREYXRlUG9zaXRpb24iOjQsIkVuZERhdGVQb3NpdGlvbiI6NCwiRGF0ZUlzVmlzaWJsZSI6dHJ1ZSwiVGl0bGVQb3NpdGlvbiI6MiwiRHVyYXRpb25Qb3NpdGlvbiI6NiwiUGVyY2VudGFnZUNvbXBsZXRlZFBvc2l0aW9uIjo2LCJTcGFjaW5nIjo1LCJJc0JlbG93VGltZWJhbmQiOmZhbHNlLCJQZXJjZW50YWdlQ29tcGxldGVTaGFwZU9wYWNpdHkiOjM1LCJTaGFwZVN0eWxlIjp7IiRpZCI6IjEwNCIsIk1hcmdpbiI6eyIkaWQiOiIxMDUiLCJUb3AiOjAsIkxlZnQiOjQsIlJpZ2h0Ijo0LCJCb3R0b20iOjB9LCJQYWRkaW5nIjp7IiRpZCI6IjEwNiIsIlRvcCI6MCwiTGVmdCI6MCwiUmlnaHQiOjAsIkJvdHRvbSI6MH0sIkJhY2tncm91bmQiOnsiJGlkIjoiMTA3IiwiQ29sb3IiOnsiJGlkIjoiMTA4IiwiQSI6MjU1LCJSIjowLCJHIjoxMTQsIkIiOjE4OH19LCJJc1Zpc2libGUiOnRydWUsIldpZHRoIjowLjAsIkhlaWdodCI6MjIuMCwiQm9yZGVyU3R5bGUiOnsiJGlkIjoiMTA5IiwiTGluZUNvbG9yIjp7IiRpZCI6IjExMCIsIiR0eXBlIjoiTkxSRS5Db21tb24uRG9tLlNvbGlkQ29sb3JCcnVzaCwgTkxSRS5Db21tb24iLCJDb2xvciI6eyIkaWQiOiIxMTEiLCJBIjoyNTUsIlIiOjI1NSwiRyI6MCwiQiI6MH19LCJMaW5lV2VpZ2h0IjowLjAsIkxpbmVUeXBlIjowLCJQYXJlbnRTdHlsZSI6bnVsbH0sIlBhcmVudFN0eWxlIjpudWxsfSwiVGl0bGVTdHlsZSI6eyIkaWQiOiIxMTIiLCJGb250U2V0dGluZ3MiOnsiJGlkIjoiMTEzIiwiRm9udFNpemUiOjExLCJGb250TmFtZSI6IkNhbGlicmkiLCJJc0JvbGQiOnRydWUsIklzSXRhbGljIjpmYWxzZSwiSXNVbmRlcmxpbmVkIjpmYWxzZSwiUGFyZW50U3R5bGUiOm51bGx9LCJBdXRvU2l6ZSI6MCwiRm9yZWdyb3VuZCI6eyIkaWQiOiIxMTQiLCJDb2xvciI6eyIkaWQiOiIxMTUiLCJBIjoyNTUsIlIiOjAsIkciOjAsIkIiOjB9fSwiTWF4V2lkdGgiOjk2MC4wLCJNYXhIZWlnaHQiOiJJbmZpbml0eSIsIlNtYXJ0Rm9yZWdyb3VuZElzQWN0aXZlIjpmYWxzZSwiSG9yaXpvbnRhbEFsaWdubWVudCI6MSwiVmVydGljYWxBbGlnbm1lbnQiOjAsIlNtYXJ0Rm9yZWdyb3VuZCI6bnVsbCwiQmFja2dyb3VuZEZpbGxUeXBlIjowLCJNYXJnaW4iOnsiJGlkIjoiMTE2IiwiVG9wIjowLCJMZWZ0IjowLCJSaWdodCI6MCwiQm90dG9tIjowfSwiUGFkZGluZyI6eyIkaWQiOiIxMTciLCJUb3AiOjAsIkxlZnQiOjAsIlJpZ2h0IjowLCJCb3R0b20iOjB9LCJCYWNrZ3JvdW5kIjp7IiRpZCI6IjExOCIsIkNvbG9yIjp7IiRyZWYiOiIyOCJ9fSwiSXNWaXNpYmxlIjp0cnVlLCJXaWR0aCI6MC4wLCJIZWlnaHQiOjAuMCwiQm9yZGVyU3R5bGUiOm51bGwsIlBhcmVudFN0eWxlIjpudWxsfSwiRGF0ZVN0eWxlIjp7IiRpZCI6IjExOSIsIkZvbnRTZXR0aW5ncyI6eyIkaWQiOiIxMjAiLCJGb250U2l6ZSI6MTAsIkZvbnROYW1lIjoiQ2FsaWJyaSIsIklzQm9sZCI6ZmFsc2UsIklzSXRhbGljIjpmYWxzZSwiSXNVbmRlcmxpbmVkIjpmYWxzZSwiUGFyZW50U3R5bGUiOm51bGx9LCJBdXRvU2l6ZSI6MCwiRm9yZWdyb3VuZCI6eyIkaWQiOiIxMjEiLCJDb2xvciI6eyIkaWQiOiIxMj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yMyIsIlRvcCI6MCwiTGVmdCI6MCwiUmlnaHQiOjAsIkJvdHRvbSI6MH0sIlBhZGRpbmciOnsiJGlkIjoiMTI0IiwiVG9wIjowLCJMZWZ0IjowLCJSaWdodCI6MCwiQm90dG9tIjowfSwiQmFja2dyb3VuZCI6eyIkaWQiOiIxMjUiLCJDb2xvciI6eyIkcmVmIjoiMjgifX0sIklzVmlzaWJsZSI6dHJ1ZSwiV2lkdGgiOjAuMCwiSGVpZ2h0IjowLjAsIkJvcmRlclN0eWxlIjpudWxsLCJQYXJlbnRTdHlsZSI6bnVsbH0sIkRhdGVGb3JtYXQiOnsiJGlkIjoiMTI2IiwiRm9ybWF0U3RyaW5nIjoiTU1NIGQ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LCJfZXhwbGljaXRseVNldCI6eyIkaWQiOiIxMjc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SXNWaXNpYmxlIjpmYWxzZX19LCJTaG93RWxhcHNlZFRpbWVHcmFkaWVudFN0eWxlIjp0cnVlfSwiU2NhbGUiOnsiJGlkIjoiMTI4IiwiU3RhcnREYXRlIjoiMDAwMS0wMS0wMVQwMDowMDowMCIsIkVuZERhdGUiOiIyMDE5LTA4LTMwVDIzOjU5OjAwIiwiRm9ybWF0IjoiTU1NIiwiVHlwZSI6MiwiQXV0b0RhdGVSYW5nZSI6dHJ1ZSwiV29ya2luZ0RheXMiOjMxLCJUb2RheU1hcmtlclRleHQiOiJUb2RheSIsIkF1dG9TY2FsZVR5cGUiOnRydWV9LCJNaWxlc3RvbmVzIjpbeyIkaWQiOiIxMjkiLCJEYXRlIjoiMjAxOS0wNi0wNFQyMzo1OTowMFoiLCJTdHlsZSI6eyIkaWQiOiIxMzAiLCJTaGFwZSI6MywiQ29ubmVjdG9yTWFyZ2luIjp7IiRyZWYiOiI1NSJ9LCJDb25uZWN0b3JTdHlsZSI6eyIkaWQiOiIxMzEiLCJMaW5lQ29sb3IiOnsiJGlkIjoiMTMyIiwiJHR5cGUiOiJOTFJFLkNvbW1vbi5Eb20uU29saWRDb2xvckJydXNoLCBOTFJFLkNvbW1vbiIsIkNvbG9yIjp7IiRpZCI6IjEzMyIsIkEiOjEyNywiUiI6MzEsIkciOjczLCJCIjoxMjZ9fSwiTGluZVdlaWdodCI6MS4wLCJMaW5lVHlwZSI6MCwiUGFyZW50U3R5bGUiOm51bGx9LCJJc0JlbG93VGltZWJhbmQiOmZhbHNlLCJIaWRlRGF0ZSI6ZmFsc2UsIlNoYXBlU2l6ZSI6MSwiU3BhY2luZyI6Mi4wLCJQYWRkaW5nIjp7IiRyZWYiOiI1OSJ9LCJTaGFwZVN0eWxlIjp7IiRpZCI6IjEzNCIsIk1hcmdpbiI6eyIkcmVmIjoiNjEifSwiUGFkZGluZyI6eyIkcmVmIjoiNjIifSwiQmFja2dyb3VuZCI6eyIkaWQiOiIxMzUiLCJDb2xvciI6eyIkaWQiOiIxMzYiLCJBIjoyNTUsIlIiOjIzNywiRyI6MTI1LCJCIjo0OX19LCJJc1Zpc2libGUiOnRydWUsIldpZHRoIjoxOC4wLCJIZWlnaHQiOjIwLjAsIkJvcmRlclN0eWxlIjp7IiRpZCI6IjEzNyIsIkxpbmVDb2xvciI6eyIkcmVmIjoiNjYifSwiTGluZVdlaWdodCI6MC4wLCJMaW5lVHlwZSI6MCwiUGFyZW50U3R5bGUiOm51bGx9LCJQYXJlbnRTdHlsZSI6bnVsbH0sIlRpdGxlU3R5bGUiOnsiJGlkIjoiMTM4IiwiRm9udFNldHRpbmdzIjp7IiRpZCI6IjEzOSIsIkZvbnRTaXplIjoxMSwiRm9udE5hbWUiOiJDYWxpYnJpIiwiSXNCb2xkIjp0cnVlLCJJc0l0YWxpYyI6ZmFsc2UsIklzVW5kZXJsaW5lZCI6ZmFsc2UsIlBhcmVudFN0eWxlIjpudWxsfSwiQXV0b1NpemUiOjAsIkZvcmVncm91bmQiOnsiJGlkIjoiMTQwIiwiQ29sb3IiOnsiJHJlZiI6IjcxIn19LCJNYXhXaWR0aCI6MjAwLjAsIk1heEhlaWdodCI6IkluZmluaXR5IiwiU21hcnRGb3JlZ3JvdW5kSXNBY3RpdmUiOmZhbHNlLCJIb3Jpem9udGFsQWxpZ25tZW50IjoxLCJWZXJ0aWNhbEFsaWdubWVudCI6MCwiU21hcnRGb3JlZ3JvdW5kIjpudWxsLCJCYWNrZ3JvdW5kRmlsbFR5cGUiOjAsIk1hcmdpbiI6eyIkcmVmIjoiNzIifSwiUGFkZGluZyI6eyIkcmVmIjoiNzMifSwiQmFja2dyb3VuZCI6eyIkcmVmIjoiNzQifSwiSXNWaXNpYmxlIjp0cnVlLCJXaWR0aCI6MC4wLCJIZWlnaHQiOjAuMCwiQm9yZGVyU3R5bGUiOnsiJGlkIjoiMTQxIiwiTGluZUNvbG9yIjpudWxsLCJMaW5lV2VpZ2h0IjowLjAsIkxpbmVUeXBlIjowLCJQYXJlbnRTdHlsZSI6bnVsbH0sIlBhcmVudFN0eWxlIjpudWxsfSwiRGF0ZVN0eWxlIjp7IiRpZCI6IjE0MiIsIkZvbnRTZXR0aW5ncyI6eyIkaWQiOiIxNDMiLCJGb250U2l6ZSI6MTAsIkZvbnROYW1lIjoiQ2FsaWJyaSIsIklzQm9sZCI6ZmFsc2UsIklzSXRhbGljIjpmYWxzZSwiSXNVbmRlcmxpbmVkIjpmYWxzZSwiUGFyZW50U3R5bGUiOm51bGx9LCJBdXRvU2l6ZSI6MCwiRm9yZWdyb3VuZCI6eyIkaWQiOiIxNDQiLCJDb2xvciI6eyIkcmVmIjoiNzgifX0sIk1heFdpZHRoIjoyMDAuMCwiTWF4SGVpZ2h0IjoiSW5maW5pdHkiLCJTbWFydEZvcmVncm91bmRJc0FjdGl2ZSI6ZmFsc2UsIkhvcml6b250YWxBbGlnbm1lbnQiOjAsIlZlcnRpY2FsQWxpZ25tZW50IjowLCJTbWFydEZvcmVncm91bmQiOm51bGwsIkJhY2tncm91bmRGaWxsVHlwZSI6MCwiTWFyZ2luIjp7IiRyZWYiOiI3OSJ9LCJQYWRkaW5nIjp7IiRyZWYiOiI4MCJ9LCJCYWNrZ3JvdW5kIjp7IiRyZWYiOiI4MSJ9LCJJc1Zpc2libGUiOnRydWUsIldpZHRoIjowLjAsIkhlaWdodCI6MC4wLCJCb3JkZXJTdHlsZSI6eyIkaWQiOiIxNDUiLCJMaW5lQ29sb3IiOm51bGwsIkxpbmVXZWlnaHQiOjAuMCwiTGluZVR5cGUiOjAsIlBhcmVudFN0eWxlIjpudWxsfSwiUGFyZW50U3R5bGUiOm51bGx9LCJEYXRlRm9ybWF0Ijp7IiRyZWYiOiI4MiJ9LCJJc1Zpc2libGUiOnRydWUsIlBhcmVudFN0eWxlIjpudWxsfSwiSW5kZXgiOjcsIlBlcmNlbnRhZ2VDb21wbGV0ZSI6bnVsbCwiUG9zaXRpb24iOnsiUmF0aW8iOjAuMCwiSXNDdXN0b20iOmZhbHNlfSwiRGF0ZUZvcm1hdCI6eyIkcmVmIjoiODIifSwiSWQiOiI3YzQ0ZTY2Zi0yMmY3LTQzNjYtOTZiMC1mMjI3ZDgxZmM3MjUiLCJJbXBvcnRJZCI6bnVsbCwiVGl0bGUiOiJTdGFrZWhvbGRlciBQcmVzZW50YXRpb24iLCJOb3RlIjpudWxsLCJIeXBlcmxpbmsiOm51bGwsIklzQ2hhbmdlZCI6ZmFsc2UsIklzTmV3IjpmYWxzZX0seyIkaWQiOiIxNDYiLCJEYXRlIjoiMjAxOS0wOC0wOVQwMDowMDowMFoiLCJTdHlsZSI6eyIkaWQiOiIxNDciLCJTaGFwZSI6MCwiQ29ubmVjdG9yTWFyZ2luIjp7IiRyZWYiOiI1NSJ9LCJDb25uZWN0b3JTdHlsZSI6eyIkaWQiOiIxNDgiLCJMaW5lQ29sb3IiOnsiJHJlZiI6IjU3In0sIkxpbmVXZWlnaHQiOjEuMCwiTGluZVR5cGUiOjAsIlBhcmVudFN0eWxlIjpudWxsfSwiSXNCZWxvd1RpbWViYW5kIjpmYWxzZSwiSGlkZURhdGUiOmZhbHNlLCJTaGFwZVNpemUiOjEsIlNwYWNpbmciOjIuMCwiUGFkZGluZyI6eyIkcmVmIjoiNTkifSwiU2hhcGVTdHlsZSI6eyIkaWQiOiIxNDkiLCJNYXJnaW4iOnsiJHJlZiI6IjYxIn0sIlBhZGRpbmciOnsiJHJlZiI6IjYyIn0sIkJhY2tncm91bmQiOnsiJGlkIjoiMTUwIiwiQ29sb3IiOnsiJGlkIjoiMTUxIiwiQSI6MjU1LCJSIjo5MSwiRyI6MTU1LCJCIjoyMTN9fSwiSXNWaXNpYmxlIjp0cnVlLCJXaWR0aCI6MTguMCwiSGVpZ2h0IjoyMC4wLCJCb3JkZXJTdHlsZSI6eyIkaWQiOiIxNTIiLCJMaW5lQ29sb3IiOnsiJHJlZiI6IjY2In0sIkxpbmVXZWlnaHQiOjAuMCwiTGluZVR5cGUiOjAsIlBhcmVudFN0eWxlIjpudWxsfSwiUGFyZW50U3R5bGUiOm51bGx9LCJUaXRsZVN0eWxlIjp7IiRpZCI6IjE1MyIsIkZvbnRTZXR0aW5ncyI6eyIkaWQiOiIxNTQiLCJGb250U2l6ZSI6MTEsIkZvbnROYW1lIjoiQ2FsaWJyaSIsIklzQm9sZCI6dHJ1ZSwiSXNJdGFsaWMiOmZhbHNlLCJJc1VuZGVybGluZWQiOmZhbHNlLCJQYXJlbnRTdHlsZSI6bnVsbH0sIkF1dG9TaXplIjowLCJGb3JlZ3JvdW5kIjp7IiRyZWYiOiI3MCJ9LCJNYXhXaWR0aCI6MjAwLjAsIk1heEhlaWdodCI6IkluZmluaXR5IiwiU21hcnRGb3JlZ3JvdW5kSXNBY3RpdmUiOmZhbHNlLCJIb3Jpem9udGFsQWxpZ25tZW50IjoxLCJWZXJ0aWNhbEFsaWdubWVudCI6MCwiU21hcnRGb3JlZ3JvdW5kIjpudWxsLCJCYWNrZ3JvdW5kRmlsbFR5cGUiOjAsIk1hcmdpbiI6eyIkcmVmIjoiNzIifSwiUGFkZGluZyI6eyIkcmVmIjoiNzMifSwiQmFja2dyb3VuZCI6eyIkcmVmIjoiNzQifSwiSXNWaXNpYmxlIjp0cnVlLCJXaWR0aCI6MC4wLCJIZWlnaHQiOjAuMCwiQm9yZGVyU3R5bGUiOnsiJGlkIjoiMTU1IiwiTGluZUNvbG9yIjpudWxsLCJMaW5lV2VpZ2h0IjowLjAsIkxpbmVUeXBlIjowLCJQYXJlbnRTdHlsZSI6bnVsbH0sIlBhcmVudFN0eWxlIjpudWxsfSwiRGF0ZVN0eWxlIjp7IiRpZCI6IjE1NiIsIkZvbnRTZXR0aW5ncyI6eyIkaWQiOiIxNTciLCJGb250U2l6ZSI6MTAsIkZvbnROYW1lIjoiQ2FsaWJyaSIsIklzQm9sZCI6ZmFsc2UsIklzSXRhbGljIjpmYWxzZSwiSXNVbmRlcmxpbmVkIjpmYWxzZSwiUGFyZW50U3R5bGUiOm51bGx9LCJBdXRvU2l6ZSI6MCwiRm9yZWdyb3VuZCI6eyIkcmVmIjoiNzcifSwiTWF4V2lkdGgiOjIwMC4wLCJNYXhIZWlnaHQiOiJJbmZpbml0eSIsIlNtYXJ0Rm9yZWdyb3VuZElzQWN0aXZlIjpmYWxzZSwiSG9yaXpvbnRhbEFsaWdubWVudCI6MCwiVmVydGljYWxBbGlnbm1lbnQiOjAsIlNtYXJ0Rm9yZWdyb3VuZCI6bnVsbCwiQmFja2dyb3VuZEZpbGxUeXBlIjowLCJNYXJnaW4iOnsiJHJlZiI6Ijc5In0sIlBhZGRpbmciOnsiJHJlZiI6IjgwIn0sIkJhY2tncm91bmQiOnsiJHJlZiI6IjgxIn0sIklzVmlzaWJsZSI6dHJ1ZSwiV2lkdGgiOjAuMCwiSGVpZ2h0IjowLjAsIkJvcmRlclN0eWxlIjp7IiRpZCI6IjE1OCIsIkxpbmVDb2xvciI6bnVsbCwiTGluZVdlaWdodCI6MC4wLCJMaW5lVHlwZSI6MCwiUGFyZW50U3R5bGUiOm51bGx9LCJQYXJlbnRTdHlsZSI6bnVsbH0sIkRhdGVGb3JtYXQiOnsiJHJlZiI6IjgyIn0sIklzVmlzaWJsZSI6dHJ1ZSwiUGFyZW50U3R5bGUiOm51bGx9LCJJbmRleCI6MTQsIlBlcmNlbnRhZ2VDb21wbGV0ZSI6bnVsbCwiUG9zaXRpb24iOnsiUmF0aW8iOjAuMCwiSXNDdXN0b20iOmZhbHNlfSwiRGF0ZUZvcm1hdCI6eyIkcmVmIjoiODIifSwiSWQiOiJkOWNmNmJmOC01Y2U4LTRhMTMtYjdkNC05NTgwYzM2OTA3NTUiLCJJbXBvcnRJZCI6bnVsbCwiVGl0bGUiOiJMYXVuY2giLCJOb3RlIjpudWxsLCJIeXBlcmxpbmsiOm51bGwsIklzQ2hhbmdlZCI6ZmFsc2UsIklzTmV3IjpmYWxzZX1dLCJUYXNrcyI6W3siJGlkIjoiMTU5IiwiR3JvdXBOYW1lIjpudWxsLCJTdGFydERhdGUiOiIyMDE5LTA0LTAxVDAwOjAwOjAwWiIsIkVuZERhdGUiOiIyMDE5LTA0LTAyVDIzOjU5OjAwWiIsIlBlcmNlbnRhZ2VDb21wbGV0ZSI6bnVsbCwiU3R5bGUiOnsiJGlkIjoiMTYwIiwiU2hhcGUiOjAsIlNoYXBlVGhpY2tuZXNzIjoyLCJEdXJhdGlvbkZvcm1hdCI6MCwiSW5jbHVkZU5vbldvcmtpbmdEYXlzSW5EdXJhdGlvbiI6ZmFsc2UsIlBlcmNlbnRhZ2VDb21wbGV0ZVN0eWxlIjp7IiRpZCI6IjE2MSIsIkZvbnRTZXR0aW5ncyI6eyIkaWQiOiIxNjIiLCJGb250U2l6ZSI6MTAsIkZvbnROYW1lIjoiQ2FsaWJyaSIsIklzQm9sZCI6ZmFsc2UsIklzSXRhbGljIjpmYWxzZSwiSXNVbmRlcmxpbmVkIjpmYWxzZSwiUGFyZW50U3R5bGUiOm51bGx9LCJBdXRvU2l6ZSI6MCwiRm9yZWdyb3VuZCI6eyIkaWQiOiIxNjMiLCJDb2xvciI6eyIkcmVmIjoiODcifX0sIk1heFdpZHRoIjoyMDAuMCwiTWF4SGVpZ2h0IjoiSW5maW5pdHkiLCJTbWFydEZvcmVncm91bmRJc0FjdGl2ZSI6ZmFsc2UsIkhvcml6b250YWxBbGlnbm1lbnQiOjAsIlZlcnRpY2FsQWxpZ25tZW50IjowLCJTbWFydEZvcmVncm91bmQiOm51bGwsIkJhY2tncm91bmRGaWxsVHlwZSI6MCwiTWFyZ2luIjp7IiRyZWYiOiI4OCJ9LCJQYWRkaW5nIjp7IiRyZWYiOiI4OSJ9LCJCYWNrZ3JvdW5kIjp7IiRyZWYiOiI5MCJ9LCJJc1Zpc2libGUiOnRydWUsIldpZHRoIjowLjAsIkhlaWdodCI6MC4wLCJCb3JkZXJTdHlsZSI6eyIkaWQiOiIxNjQiLCJMaW5lQ29sb3IiOm51bGwsIkxpbmVXZWlnaHQiOjAuMCwiTGluZVR5cGUiOjAsIlBhcmVudFN0eWxlIjpudWxsfSwiUGFyZW50U3R5bGUiOm51bGx9LCJEdXJhdGlvblN0eWxlIjp7IiRpZCI6IjE2NSIsIkZvbnRTZXR0aW5ncyI6eyIkaWQiOiIxNjYiLCJGb250U2l6ZSI6MTAsIkZvbnROYW1lIjoiQ2FsaWJyaSIsIklzQm9sZCI6ZmFsc2UsIklzSXRhbGljIjpmYWxzZSwiSXNVbmRlcmxpbmVkIjpmYWxzZSwiUGFyZW50U3R5bGUiOm51bGx9LCJBdXRvU2l6ZSI6MCwiRm9yZWdyb3VuZCI6eyIkaWQiOiIxNjciLCJDb2xvciI6eyIkcmVmIjoiOTQifX0sIk1heFdpZHRoIjoyMDAuMCwiTWF4SGVpZ2h0IjoiSW5maW5pdHkiLCJTbWFydEZvcmVncm91bmRJc0FjdGl2ZSI6ZmFsc2UsIkhvcml6b250YWxBbGlnbm1lbnQiOjAsIlZlcnRpY2FsQWxpZ25tZW50IjowLCJTbWFydEZvcmVncm91bmQiOm51bGwsIkJhY2tncm91bmRGaWxsVHlwZSI6MCwiTWFyZ2luIjp7IiRyZWYiOiI5NSJ9LCJQYWRkaW5nIjp7IiRyZWYiOiI5NiJ9LCJCYWNrZ3JvdW5kIjp7IiRyZWYiOiI5NyJ9LCJJc1Zpc2libGUiOnRydWUsIldpZHRoIjowLjAsIkhlaWdodCI6MC4wLCJCb3JkZXJTdHlsZSI6eyIkaWQiOiIxNjgiLCJMaW5lQ29sb3IiOm51bGwsIkxpbmVXZWlnaHQiOjAuMCwiTGluZVR5cGUiOjAsIlBhcmVudFN0eWxlIjpudWxsfSwiUGFyZW50U3R5bGUiOm51bGx9LCJIb3Jpem9udGFsQ29ubmVjdG9yU3R5bGUiOnsiJGlkIjoiMTY5IiwiTGluZUNvbG9yIjp7IiRyZWYiOiI5OSJ9LCJMaW5lV2VpZ2h0IjoxLjAsIkxpbmVUeXBlIjowLCJQYXJlbnRTdHlsZSI6bnVsbH0sIlZlcnRpY2FsQ29ubmVjdG9yU3R5bGUiOnsiJGlkIjoiMTcwIiwiTGluZUNvbG9yIjp7IiRyZWYiOiIxMDIifSwiTGluZVdlaWdodCI6MS4wLCJMaW5lVHlwZSI6MCwiUGFyZW50U3R5bGUiOm51bGx9LCJNYXJnaW4iOm51bGwsIlN0YXJ0RGF0ZVBvc2l0aW9uIjo0LCJFbmREYXRlUG9zaXRpb24iOjQsIkRhdGVJc1Zpc2libGUiOnRydWUsIlRpdGxlUG9zaXRpb24iOjIsIkR1cmF0aW9uUG9zaXRpb24iOjYsIlBlcmNlbnRhZ2VDb21wbGV0ZWRQb3NpdGlvbiI6NiwiU3BhY2luZyI6NSwiSXNCZWxvd1RpbWViYW5kIjpmYWxzZSwiUGVyY2VudGFnZUNvbXBsZXRlU2hhcGVPcGFjaXR5IjozNSwiU2hhcGVTdHlsZSI6eyIkaWQiOiIxNzEiLCJNYXJnaW4iOnsiJHJlZiI6IjEwNSJ9LCJQYWRkaW5nIjp7IiRyZWYiOiIxMDYifSwiQmFja2dyb3VuZCI6eyIkaWQiOiIxNzIiLCJDb2xvciI6eyIkaWQiOiIxNzMiLCJBIjoyNTUsIlIiOjExMiwiRyI6MTczLCJCIjo3MX19LCJJc1Zpc2libGUiOnRydWUsIldpZHRoIjowLjAsIkhlaWdodCI6MjIuMCwiQm9yZGVyU3R5bGUiOnsiJGlkIjoiMTc0IiwiTGluZUNvbG9yIjp7IiRyZWYiOiIxMTAifSwiTGluZVdlaWdodCI6MC4wLCJMaW5lVHlwZSI6MCwiUGFyZW50U3R5bGUiOm51bGx9LCJQYXJlbnRTdHlsZSI6bnVsbH0sIlRpdGxlU3R5bGUiOnsiJGlkIjoiMTc1IiwiRm9udFNldHRpbmdzIjp7IiRpZCI6IjE3NiIsIkZvbnRTaXplIjoxMSwiRm9udE5hbWUiOiJDYWxpYnJpIiwiSXNCb2xkIjp0cnVlLCJJc0l0YWxpYyI6ZmFsc2UsIklzVW5kZXJsaW5lZCI6ZmFsc2UsIlBhcmVudFN0eWxlIjpudWxsfSwiQXV0b1NpemUiOjAsIkZvcmVncm91bmQiOnsiJGlkIjoiMTc3IiwiQ29sb3IiOnsiJHJlZiI6IjExNSJ9fSwiTWF4V2lkdGgiOjk2MC4wLCJNYXhIZWlnaHQiOiJJbmZpbml0eSIsIlNtYXJ0Rm9yZWdyb3VuZElzQWN0aXZlIjpmYWxzZSwiSG9yaXpvbnRhbEFsaWdubWVudCI6MiwiVmVydGljYWxBbGlnbm1lbnQiOjAsIlNtYXJ0Rm9yZWdyb3VuZCI6bnVsbCwiQmFja2dyb3VuZEZpbGxUeXBlIjowLCJNYXJnaW4iOnsiJHJlZiI6IjExNiJ9LCJQYWRkaW5nIjp7IiRyZWYiOiIxMTcifSwiQmFja2dyb3VuZCI6eyIkcmVmIjoiMTE4In0sIklzVmlzaWJsZSI6dHJ1ZSwiV2lkdGgiOjAuMCwiSGVpZ2h0IjowLjAsIkJvcmRlclN0eWxlIjp7IiRpZCI6IjE3OCIsIkxpbmVDb2xvciI6bnVsbCwiTGluZVdlaWdodCI6MC4wLCJMaW5lVHlwZSI6MCwiUGFyZW50U3R5bGUiOm51bGx9LCJQYXJlbnRTdHlsZSI6bnVsbH0sIkRhdGVTdHlsZSI6eyIkaWQiOiIxNzkiLCJGb250U2V0dGluZ3MiOnsiJGlkIjoiMTgwIiwiRm9udFNpemUiOjEwLCJGb250TmFtZSI6IkNhbGlicmkiLCJJc0JvbGQiOmZhbHNlLCJJc0l0YWxpYyI6ZmFsc2UsIklzVW5kZXJsaW5lZCI6ZmFsc2UsIlBhcmVudFN0eWxlIjpudWxsfSwiQXV0b1NpemUiOjAsIkZvcmVncm91bmQiOnsiJGlkIjoiMTgxIiwiQ29sb3IiOnsiJHJlZiI6IjEyMiJ9fSwiTWF4V2lkdGgiOjIwMC4wLCJNYXhIZWlnaHQiOiJJbmZpbml0eSIsIlNtYXJ0Rm9yZWdyb3VuZElzQWN0aXZlIjpmYWxzZSwiSG9yaXpvbnRhbEFsaWdubWVudCI6MCwiVmVydGljYWxBbGlnbm1lbnQiOjAsIlNtYXJ0Rm9yZWdyb3VuZCI6bnVsbCwiQmFja2dyb3VuZEZpbGxUeXBlIjowLCJNYXJnaW4iOnsiJHJlZiI6IjEyMyJ9LCJQYWRkaW5nIjp7IiRyZWYiOiIxMjQifSwiQmFja2dyb3VuZCI6eyIkcmVmIjoiMTI1In0sIklzVmlzaWJsZSI6dHJ1ZSwiV2lkdGgiOjAuMCwiSGVpZ2h0IjowLjAsIkJvcmRlclN0eWxlIjp7IiRpZCI6IjE4MiIsIkxpbmVDb2xvciI6bnVsbCwiTGluZVdlaWdodCI6MC4wLCJMaW5lVHlwZSI6MCwiUGFyZW50U3R5bGUiOm51bGx9LCJQYXJlbnRTdHlsZSI6bnVsbH0sIkRhdGVGb3JtYXQiOnsiJHJlZiI6IjEyNiJ9LCJJc1Zpc2libGUiOmZhbHNlLCJQYXJlbnRTdHlsZSI6bnVsbH0sIkluZGV4IjoxLCJTbWFydER1cmF0aW9uQWN0aXZhdGVkIjpmYWxzZSwiRGF0ZUZvcm1hdCI6eyIkcmVmIjoiMTI2In0sIklkIjoiMTU1YzI1NWMtNjk1Ni00YzM3LWIwMzktMDkxZTVlY2Y5YWRkIiwiSW1wb3J0SWQiOm51bGwsIlRpdGxlIjoiU2NvcGUiLCJOb3RlIjpudWxsLCJIeXBlcmxpbmsiOm51bGwsIklzQ2hhbmdlZCI6ZmFsc2UsIklzTmV3IjpmYWxzZX0seyIkaWQiOiIxODMiLCJHcm91cE5hbWUiOm51bGwsIlN0YXJ0RGF0ZSI6IjIwMTktMDQtMDNUMDA6MDA6MDBaIiwiRW5kRGF0ZSI6IjIwMTktMDQtMDRUMjM6NTk6MDBaIiwiUGVyY2VudGFnZUNvbXBsZXRlIjpudWxsLCJTdHlsZSI6eyIkaWQiOiIxODQiLCJTaGFwZSI6MCwiU2hhcGVUaGlja25lc3MiOjIsIkR1cmF0aW9uRm9ybWF0IjowLCJJbmNsdWRlTm9uV29ya2luZ0RheXNJbkR1cmF0aW9uIjpmYWxzZSwiUGVyY2VudGFnZUNvbXBsZXRlU3R5bGUiOnsiJGlkIjoiMTg1IiwiRm9udFNldHRpbmdzIjp7IiRpZCI6IjE4NiIsIkZvbnRTaXplIjoxMCwiRm9udE5hbWUiOiJDYWxpYnJpIiwiSXNCb2xkIjpmYWxzZSwiSXNJdGFsaWMiOmZhbHNlLCJJc1VuZGVybGluZWQiOmZhbHNlLCJQYXJlbnRTdHlsZSI6bnVsbH0sIkF1dG9TaXplIjowLCJGb3JlZ3JvdW5kIjp7IiRpZCI6IjE4NyIsIkNvbG9yIjp7IiRyZWYiOiI4NyJ9fSwiTWF4V2lkdGgiOjIwMC4wLCJNYXhIZWlnaHQiOiJJbmZpbml0eSIsIlNtYXJ0Rm9yZWdyb3VuZElzQWN0aXZlIjpmYWxzZSwiSG9yaXpvbnRhbEFsaWdubWVudCI6MCwiVmVydGljYWxBbGlnbm1lbnQiOjAsIlNtYXJ0Rm9yZWdyb3VuZCI6bnVsbCwiQmFja2dyb3VuZEZpbGxUeXBlIjowLCJNYXJnaW4iOnsiJHJlZiI6Ijg4In0sIlBhZGRpbmciOnsiJHJlZiI6Ijg5In0sIkJhY2tncm91bmQiOnsiJHJlZiI6IjkwIn0sIklzVmlzaWJsZSI6dHJ1ZSwiV2lkdGgiOjAuMCwiSGVpZ2h0IjowLjAsIkJvcmRlclN0eWxlIjp7IiRpZCI6IjE4OCIsIkxpbmVDb2xvciI6bnVsbCwiTGluZVdlaWdodCI6MC4wLCJMaW5lVHlwZSI6MCwiUGFyZW50U3R5bGUiOm51bGx9LCJQYXJlbnRTdHlsZSI6bnVsbH0sIkR1cmF0aW9uU3R5bGUiOnsiJGlkIjoiMTg5IiwiRm9udFNldHRpbmdzIjp7IiRpZCI6IjE5MCIsIkZvbnRTaXplIjoxMCwiRm9udE5hbWUiOiJDYWxpYnJpIiwiSXNCb2xkIjpmYWxzZSwiSXNJdGFsaWMiOmZhbHNlLCJJc1VuZGVybGluZWQiOmZhbHNlLCJQYXJlbnRTdHlsZSI6bnVsbH0sIkF1dG9TaXplIjowLCJGb3JlZ3JvdW5kIjp7IiRpZCI6IjE5MSIsIkNvbG9yIjp7IiRyZWYiOiI5NCJ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E5MiIsIkxpbmVDb2xvciI6bnVsbCwiTGluZVdlaWdodCI6MC4wLCJMaW5lVHlwZSI6MCwiUGFyZW50U3R5bGUiOm51bGx9LCJQYXJlbnRTdHlsZSI6bnVsbH0sIkhvcml6b250YWxDb25uZWN0b3JTdHlsZSI6eyIkaWQiOiIxOTMiLCJMaW5lQ29sb3IiOnsiJHJlZiI6Ijk5In0sIkxpbmVXZWlnaHQiOjEuMCwiTGluZVR5cGUiOjAsIlBhcmVudFN0eWxlIjpudWxsfSwiVmVydGljYWxDb25uZWN0b3JTdHlsZSI6eyIkaWQiOiIxOTQiLCJMaW5lQ29sb3IiOnsiJGlkIjoiMTk1IiwiJHR5cGUiOiJOTFJFLkNvbW1vbi5Eb20uU29saWRDb2xvckJydXNoLCBOTFJFLkNvbW1vbiIsIkNvbG9yIjp7IiRpZCI6IjE5NiIsIkEiOjI1NSwiUiI6MjA0LCJHIjoyMDQsIkIiOjIwNH19LCJMaW5lV2VpZ2h0IjoxLjAsIkxpbmVUeXBlIjowLCJQYXJlbnRTdHlsZSI6bnVsbH0sIk1hcmdpbiI6bnVsbCwiU3RhcnREYXRlUG9zaXRpb24iOjQsIkVuZERhdGVQb3NpdGlvbiI6NCwiRGF0ZUlzVmlzaWJsZSI6dHJ1ZSwiVGl0bGVQb3NpdGlvbiI6MiwiRHVyYXRpb25Qb3NpdGlvbiI6NiwiUGVyY2VudGFnZUNvbXBsZXRlZFBvc2l0aW9uIjo2LCJTcGFjaW5nIjo1LCJJc0JlbG93VGltZWJhbmQiOmZhbHNlLCJQZXJjZW50YWdlQ29tcGxldGVTaGFwZU9wYWNpdHkiOjM1LCJTaGFwZVN0eWxlIjp7IiRpZCI6IjE5NyIsIk1hcmdpbiI6eyIkcmVmIjoiMTA1In0sIlBhZGRpbmciOnsiJHJlZiI6IjEwNiJ9LCJCYWNrZ3JvdW5kIjp7IiRpZCI6IjE5OCIsIkNvbG9yIjp7IiRpZCI6IjE5OSIsIkEiOjI1NSwiUiI6MTEyLCJHIjoxNzMsIkIiOjcxfX0sIklzVmlzaWJsZSI6dHJ1ZSwiV2lkdGgiOjAuMCwiSGVpZ2h0IjoyMi4wLCJCb3JkZXJTdHlsZSI6eyIkaWQiOiIyMDAiLCJMaW5lQ29sb3IiOnsiJHJlZiI6IjExMCJ9LCJMaW5lV2VpZ2h0IjowLjAsIkxpbmVUeXBlIjowLCJQYXJlbnRTdHlsZSI6bnVsbH0sIlBhcmVudFN0eWxlIjpudWxsfSwiVGl0bGVTdHlsZSI6eyIkaWQiOiIyMDEiLCJGb250U2V0dGluZ3MiOnsiJGlkIjoiMjAyIiwiRm9udFNpemUiOjExLCJGb250TmFtZSI6IkNhbGlicmkiLCJJc0JvbGQiOnRydWUsIklzSXRhbGljIjpmYWxzZSwiSXNVbmRlcmxpbmVkIjpmYWxzZSwiUGFyZW50U3R5bGUiOm51bGx9LCJBdXRvU2l6ZSI6MCwiRm9yZWdyb3VuZCI6eyIkaWQiOiIyMDMiLCJDb2xvciI6eyIkcmVmIjoiMTE1In19LCJNYXhXaWR0aCI6OTYwLjAsIk1heEhlaWdodCI6IkluZmluaXR5IiwiU21hcnRGb3JlZ3JvdW5kSXNBY3RpdmUiOmZhbHNlLCJIb3Jpem9udGFsQWxpZ25tZW50IjoyLCJWZXJ0aWNhbEFsaWdubWVudCI6MCwiU21hcnRGb3JlZ3JvdW5kIjpudWxsLCJCYWNrZ3JvdW5kRmlsbFR5cGUiOjAsIk1hcmdpbiI6eyIkcmVmIjoiMTE2In0sIlBhZGRpbmciOnsiJHJlZiI6IjExNyJ9LCJCYWNrZ3JvdW5kIjp7IiRyZWYiOiIxMTgifSwiSXNWaXNpYmxlIjp0cnVlLCJXaWR0aCI6MC4wLCJIZWlnaHQiOjAuMCwiQm9yZGVyU3R5bGUiOnsiJGlkIjoiMjA0IiwiTGluZUNvbG9yIjpudWxsLCJMaW5lV2VpZ2h0IjowLjAsIkxpbmVUeXBlIjowLCJQYXJlbnRTdHlsZSI6bnVsbH0sIlBhcmVudFN0eWxlIjpudWxsfSwiRGF0ZVN0eWxlIjp7IiRpZCI6IjIwNSIsIkZvbnRTZXR0aW5ncyI6eyIkaWQiOiIyMDYiLCJGb250U2l6ZSI6MTAsIkZvbnROYW1lIjoiQ2FsaWJyaSIsIklzQm9sZCI6ZmFsc2UsIklzSXRhbGljIjpmYWxzZSwiSXNVbmRlcmxpbmVkIjpmYWxzZSwiUGFyZW50U3R5bGUiOm51bGx9LCJBdXRvU2l6ZSI6MCwiRm9yZWdyb3VuZCI6eyIkaWQiOiIyMDciLCJDb2xvciI6eyIkcmVmIjoiMTIyIn19LCJNYXhXaWR0aCI6MjAwLjA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MjA4IiwiTGluZUNvbG9yIjpudWxsLCJMaW5lV2VpZ2h0IjowLjAsIkxpbmVUeXBlIjowLCJQYXJlbnRTdHlsZSI6bnVsbH0sIlBhcmVudFN0eWxlIjpudWxsfSwiRGF0ZUZvcm1hdCI6eyIkcmVmIjoiMTI2In0sIklzVmlzaWJsZSI6ZmFsc2UsIlBhcmVudFN0eWxlIjpudWxsfSwiSW5kZXgiOjIsIlNtYXJ0RHVyYXRpb25BY3RpdmF0ZWQiOmZhbHNlLCJEYXRlRm9ybWF0Ijp7IiRyZWYiOiIxMjYifSwiSWQiOiI0NDE4NWE1ZC1mM2FiLTQ1MzYtODJkZS1lYTRmNmJjMDM2NDIiLCJJbXBvcnRJZCI6bnVsbCwiVGl0bGUiOiJBbmFseXNpcyIsIk5vdGUiOm51bGwsIkh5cGVybGluayI6bnVsbCwiSXNDaGFuZ2VkIjpmYWxzZSwiSXNOZXciOmZhbHNlfSx7IiRpZCI6IjIwOSIsIkdyb3VwTmFtZSI6bnVsbCwiU3RhcnREYXRlIjoiMjAxOS0wNC0wNVQwMDowMDowMFoiLCJFbmREYXRlIjoiMjAxOS0wNS0zMFQyMzo1OTowMFoiLCJQZXJjZW50YWdlQ29tcGxldGUiOm51bGwsIlN0eWxlIjp7IiRpZCI6IjIxMCIsIlNoYXBlIjowLCJTaGFwZVRoaWNrbmVzcyI6MiwiRHVyYXRpb25Gb3JtYXQiOjAsIkluY2x1ZGVOb25Xb3JraW5nRGF5c0luRHVyYXRpb24iOmZhbHNlLCJQZXJjZW50YWdlQ29tcGxldGVTdHlsZSI6eyIkaWQiOiIyMTEiLCJGb250U2V0dGluZ3MiOnsiJGlkIjoiMjEyIiwiRm9udFNpemUiOjEwLCJGb250TmFtZSI6IkNhbGlicmkiLCJJc0JvbGQiOmZhbHNlLCJJc0l0YWxpYyI6ZmFsc2UsIklzVW5kZXJsaW5lZCI6ZmFsc2UsIlBhcmVudFN0eWxlIjpudWxsfSwiQXV0b1NpemUiOjAsIkZvcmVncm91bmQiOnsiJGlkIjoiMjEzIiwiQ29sb3IiOnsiJHJlZiI6Ijg3In1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jE0IiwiTGluZUNvbG9yIjpudWxsLCJMaW5lV2VpZ2h0IjowLjAsIkxpbmVUeXBlIjowLCJQYXJlbnRTdHlsZSI6bnVsbH0sIlBhcmVudFN0eWxlIjpudWxsfSwiRHVyYXRpb25TdHlsZSI6eyIkaWQiOiIyMTUiLCJGb250U2V0dGluZ3MiOnsiJGlkIjoiMjE2IiwiRm9udFNpemUiOjEwLCJGb250TmFtZSI6IkNhbGlicmkiLCJJc0JvbGQiOmZhbHNlLCJJc0l0YWxpYyI6ZmFsc2UsIklzVW5kZXJsaW5lZCI6ZmFsc2UsIlBhcmVudFN0eWxlIjpudWxsfSwiQXV0b1NpemUiOjAsIkZvcmVncm91bmQiOnsiJGlkIjoiMjE3IiwiQ29sb3IiOnsiJGlkIjoiMjE4IiwiQSI6MjU1LCJSIjoxMTIsIkciOjE3MywiQiI6NzF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IxOSIsIkxpbmVDb2xvciI6bnVsbCwiTGluZVdlaWdodCI6MC4wLCJMaW5lVHlwZSI6MCwiUGFyZW50U3R5bGUiOm51bGx9LCJQYXJlbnRTdHlsZSI6bnVsbH0sIkhvcml6b250YWxDb25uZWN0b3JTdHlsZSI6eyIkaWQiOiIyMjAiLCJMaW5lQ29sb3IiOnsiJHJlZiI6Ijk5In0sIkxpbmVXZWlnaHQiOjEuMCwiTGluZVR5cGUiOjAsIlBhcmVudFN0eWxlIjpudWxsfSwiVmVydGljYWxDb25uZWN0b3JTdHlsZSI6eyIkaWQiOiIyMjEiLCJMaW5lQ29sb3IiOnsiJGlkIjoiMjIyIiwiJHR5cGUiOiJOTFJFLkNvbW1vbi5Eb20uU29saWRDb2xvckJydXNoLCBOTFJFLkNvbW1vbiIsIkNvbG9yIjp7IiRpZCI6IjIyMyIsIkEiOjI1NSwiUiI6MjA0LCJHIjoyMDQsIkIiOjIwNH19LCJMaW5lV2VpZ2h0IjoxLjAsIkxpbmVUeXBlIjowLCJQYXJlbnRTdHlsZSI6bnVsbH0sIk1hcmdpbiI6bnVsbCwiU3RhcnREYXRlUG9zaXRpb24iOjQsIkVuZERhdGVQb3NpdGlvbiI6NCwiRGF0ZUlzVmlzaWJsZSI6dHJ1ZSwiVGl0bGVQb3NpdGlvbiI6MiwiRHVyYXRpb25Qb3NpdGlvbiI6MywiUGVyY2VudGFnZUNvbXBsZXRlZFBvc2l0aW9uIjo2LCJTcGFjaW5nIjo1LCJJc0JlbG93VGltZWJhbmQiOmZhbHNlLCJQZXJjZW50YWdlQ29tcGxldGVTaGFwZU9wYWNpdHkiOjM1LCJTaGFwZVN0eWxlIjp7IiRpZCI6IjIyNCIsIk1hcmdpbiI6eyIkcmVmIjoiMTA1In0sIlBhZGRpbmciOnsiJHJlZiI6IjEwNiJ9LCJCYWNrZ3JvdW5kIjp7IiRpZCI6IjIyNSIsIkNvbG9yIjp7IiRpZCI6IjIyNiIsIkEiOjI1NSwiUiI6MTEyLCJHIjoxNzMsIkIiOjcxfX0sIklzVmlzaWJsZSI6dHJ1ZSwiV2lkdGgiOjAuMCwiSGVpZ2h0IjoyMi4wLCJCb3JkZXJTdHlsZSI6eyIkaWQiOiIyMjciLCJMaW5lQ29sb3IiOnsiJHJlZiI6IjExMCJ9LCJMaW5lV2VpZ2h0IjowLjAsIkxpbmVUeXBlIjowLCJQYXJlbnRTdHlsZSI6bnVsbH0sIlBhcmVudFN0eWxlIjpudWxsfSwiVGl0bGVTdHlsZSI6eyIkaWQiOiIyMjgiLCJGb250U2V0dGluZ3MiOnsiJGlkIjoiMjI5IiwiRm9udFNpemUiOjExLCJGb250TmFtZSI6IkNhbGlicmkiLCJJc0JvbGQiOnRydWUsIklzSXRhbGljIjpmYWxzZSwiSXNVbmRlcmxpbmVkIjpmYWxzZSwiUGFyZW50U3R5bGUiOm51bGx9LCJBdXRvU2l6ZSI6MCwiRm9yZWdyb3VuZCI6eyIkaWQiOiIyMzAiLCJDb2xvciI6eyIkcmVmIjoiMTE1In19LCJNYXhXaWR0aCI6OTYwLjAsIk1heEhlaWdodCI6IkluZmluaXR5IiwiU21hcnRGb3JlZ3JvdW5kSXNBY3RpdmUiOmZhbHNlLCJIb3Jpem9udGFsQWxpZ25tZW50IjoyLCJWZXJ0aWNhbEFsaWdubWVudCI6MCwiU21hcnRGb3JlZ3JvdW5kIjpudWxsLCJCYWNrZ3JvdW5kRmlsbFR5cGUiOjAsIk1hcmdpbiI6eyIkcmVmIjoiMTE2In0sIlBhZGRpbmciOnsiJHJlZiI6IjExNyJ9LCJCYWNrZ3JvdW5kIjp7IiRyZWYiOiIxMTgifSwiSXNWaXNpYmxlIjp0cnVlLCJXaWR0aCI6MC4wLCJIZWlnaHQiOjAuMCwiQm9yZGVyU3R5bGUiOnsiJGlkIjoiMjMxIiwiTGluZUNvbG9yIjpudWxsLCJMaW5lV2VpZ2h0IjowLjAsIkxpbmVUeXBlIjowLCJQYXJlbnRTdHlsZSI6bnVsbH0sIlBhcmVudFN0eWxlIjpudWxsfSwiRGF0ZVN0eWxlIjp7IiRpZCI6IjIzMiIsIkZvbnRTZXR0aW5ncyI6eyIkaWQiOiIyMzMiLCJGb250U2l6ZSI6MTAsIkZvbnROYW1lIjoiQ2FsaWJyaSIsIklzQm9sZCI6ZmFsc2UsIklzSXRhbGljIjpmYWxzZSwiSXNVbmRlcmxpbmVkIjpmYWxzZSwiUGFyZW50U3R5bGUiOm51bGx9LCJBdXRvU2l6ZSI6MCwiRm9yZWdyb3VuZCI6eyIkaWQiOiIyMzQiLCJDb2xvciI6eyIkcmVmIjoiMTIyIn19LCJNYXhXaWR0aCI6MjAwLjA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MjM1IiwiTGluZUNvbG9yIjpudWxsLCJMaW5lV2VpZ2h0IjowLjAsIkxpbmVUeXBlIjowLCJQYXJlbnRTdHlsZSI6bnVsbH0sIlBhcmVudFN0eWxlIjpudWxsfSwiRGF0ZUZvcm1hdCI6eyIkcmVmIjoiMTI2In0sIklzVmlzaWJsZSI6dHJ1ZSwiUGFyZW50U3R5bGUiOm51bGx9LCJJbmRleCI6MywiU21hcnREdXJhdGlvbkFjdGl2YXRlZCI6ZmFsc2UsIkRhdGVGb3JtYXQiOnsiJHJlZiI6IjEyNiJ9LCJJZCI6IjRiZGU1MzNiLWY3OTktNGMzZC1hMjUyLWEzNjY4MWI4OWMwYSIsIkltcG9ydElkIjpudWxsLCJUaXRsZSI6IkRlZmluZSBSZXF1aXJlbWVudHMiLCJOb3RlIjpudWxsLCJIeXBlcmxpbmsiOm51bGwsIklzQ2hhbmdlZCI6ZmFsc2UsIklzTmV3IjpmYWxzZX0seyIkaWQiOiIyMzYiLCJHcm91cE5hbWUiOm51bGwsIlN0YXJ0RGF0ZSI6IjIwMTktMDQtMDVUMDA6MDA6MDBaIiwiRW5kRGF0ZSI6IjIwMTktMDQtMzBUMjM6NTk6MDBaIiwiUGVyY2VudGFnZUNvbXBsZXRlIjpudWxsLCJTdHlsZSI6eyIkaWQiOiIyMzciLCJTaGFwZSI6MCwiU2hhcGVUaGlja25lc3MiOjIsIkR1cmF0aW9uRm9ybWF0IjowLCJJbmNsdWRlTm9uV29ya2luZ0RheXNJbkR1cmF0aW9uIjpmYWxzZSwiUGVyY2VudGFnZUNvbXBsZXRlU3R5bGUiOnsiJGlkIjoiMjM4IiwiRm9udFNldHRpbmdzIjp7IiRpZCI6IjIzOSIsIkZvbnRTaXplIjoxMCwiRm9udE5hbWUiOiJDYWxpYnJpIiwiSXNCb2xkIjpmYWxzZSwiSXNJdGFsaWMiOmZhbHNlLCJJc1VuZGVybGluZWQiOmZhbHNlLCJQYXJlbnRTdHlsZSI6bnVsbH0sIkF1dG9TaXplIjowLCJGb3JlZ3JvdW5kIjp7IiRpZCI6IjI0MCIsIkNvbG9yIjp7IiRyZWYiOiI4NyJ9fSwiTWF4V2lkdGgiOjIwMC4wLCJNYXhIZWlnaHQiOiJJbmZpbml0eSIsIlNtYXJ0Rm9yZWdyb3VuZElzQWN0aXZlIjpmYWxzZSwiSG9yaXpvbnRhbEFsaWdubWVudCI6MCwiVmVydGljYWxBbGlnbm1lbnQiOjAsIlNtYXJ0Rm9yZWdyb3VuZCI6bnVsbCwiQmFja2dyb3VuZEZpbGxUeXBlIjowLCJNYXJnaW4iOnsiJHJlZiI6Ijg4In0sIlBhZGRpbmciOnsiJHJlZiI6Ijg5In0sIkJhY2tncm91bmQiOnsiJHJlZiI6IjkwIn0sIklzVmlzaWJsZSI6dHJ1ZSwiV2lkdGgiOjAuMCwiSGVpZ2h0IjowLjAsIkJvcmRlclN0eWxlIjp7IiRpZCI6IjI0MSIsIkxpbmVDb2xvciI6bnVsbCwiTGluZVdlaWdodCI6MC4wLCJMaW5lVHlwZSI6MCwiUGFyZW50U3R5bGUiOm51bGx9LCJQYXJlbnRTdHlsZSI6bnVsbH0sIkR1cmF0aW9uU3R5bGUiOnsiJGlkIjoiMjQyIiwiRm9udFNldHRpbmdzIjp7IiRpZCI6IjI0MyIsIkZvbnRTaXplIjoxMCwiRm9udE5hbWUiOiJDYWxpYnJpIiwiSXNCb2xkIjpmYWxzZSwiSXNJdGFsaWMiOmZhbHNlLCJJc1VuZGVybGluZWQiOmZhbHNlLCJQYXJlbnRTdHlsZSI6bnVsbH0sIkF1dG9TaXplIjowLCJGb3JlZ3JvdW5kIjp7IiRpZCI6IjI0NCIsIkNvbG9yIjp7IiRpZCI6IjI0NSIsIkEiOjI1NSwiUiI6MTEyLCJHIjoxNzMsIkIiOjcxfX0sIk1heFdpZHRoIjoyMDAuMCwiTWF4SGVpZ2h0IjoiSW5maW5pdHkiLCJTbWFydEZvcmVncm91bmRJc0FjdGl2ZSI6ZmFsc2UsIkhvcml6b250YWxBbGlnbm1lbnQiOjAsIlZlcnRpY2FsQWxpZ25tZW50IjowLCJTbWFydEZvcmVncm91bmQiOm51bGwsIkJhY2tncm91bmRGaWxsVHlwZSI6MCwiTWFyZ2luIjp7IiRyZWYiOiI5NSJ9LCJQYWRkaW5nIjp7IiRyZWYiOiI5NiJ9LCJCYWNrZ3JvdW5kIjp7IiRyZWYiOiI5NyJ9LCJJc1Zpc2libGUiOnRydWUsIldpZHRoIjowLjAsIkhlaWdodCI6MC4wLCJCb3JkZXJTdHlsZSI6eyIkaWQiOiIyNDYiLCJMaW5lQ29sb3IiOm51bGwsIkxpbmVXZWlnaHQiOjAuMCwiTGluZVR5cGUiOjAsIlBhcmVudFN0eWxlIjpudWxsfSwiUGFyZW50U3R5bGUiOm51bGx9LCJIb3Jpem9udGFsQ29ubmVjdG9yU3R5bGUiOnsiJGlkIjoiMjQ3IiwiTGluZUNvbG9yIjp7IiRyZWYiOiI5OSJ9LCJMaW5lV2VpZ2h0IjoxLjAsIkxpbmVUeXBlIjowLCJQYXJlbnRTdHlsZSI6bnVsbH0sIlZlcnRpY2FsQ29ubmVjdG9yU3R5bGUiOnsiJGlkIjoiMjQ4IiwiTGluZUNvbG9yIjp7IiRyZWYiOiIxMDIifSwiTGluZVdlaWdodCI6MS4wLCJMaW5lVHlwZSI6MCwiUGFyZW50U3R5bGUiOm51bGx9LCJNYXJnaW4iOm51bGwsIlN0YXJ0RGF0ZVBvc2l0aW9uIjo0LCJFbmREYXRlUG9zaXRpb24iOjQsIkRhdGVJc1Zpc2libGUiOnRydWUsIlRpdGxlUG9zaXRpb24iOjIsIkR1cmF0aW9uUG9zaXRpb24iOjMsIlBlcmNlbnRhZ2VDb21wbGV0ZWRQb3NpdGlvbiI6NiwiU3BhY2luZyI6NSwiSXNCZWxvd1RpbWViYW5kIjpmYWxzZSwiUGVyY2VudGFnZUNvbXBsZXRlU2hhcGVPcGFjaXR5IjozNSwiU2hhcGVTdHlsZSI6eyIkaWQiOiIyNDkiLCJNYXJnaW4iOnsiJHJlZiI6IjEwNSJ9LCJQYWRkaW5nIjp7IiRyZWYiOiIxMDYifSwiQmFja2dyb3VuZCI6eyIkaWQiOiIyNTAiLCJDb2xvciI6eyIkaWQiOiIyNTEiLCJBIjoyNTUsIlIiOjExMiwiRyI6MTczLCJCIjo3MX19LCJJc1Zpc2libGUiOnRydWUsIldpZHRoIjowLjAsIkhlaWdodCI6MjIuMCwiQm9yZGVyU3R5bGUiOnsiJGlkIjoiMjUyIiwiTGluZUNvbG9yIjp7IiRyZWYiOiIxMTAifSwiTGluZVdlaWdodCI6MC4wLCJMaW5lVHlwZSI6MCwiUGFyZW50U3R5bGUiOm51bGx9LCJQYXJlbnRTdHlsZSI6bnVsbH0sIlRpdGxlU3R5bGUiOnsiJGlkIjoiMjUzIiwiRm9udFNldHRpbmdzIjp7IiRpZCI6IjI1NCIsIkZvbnRTaXplIjoxMSwiRm9udE5hbWUiOiJDYWxpYnJpIiwiSXNCb2xkIjp0cnVlLCJJc0l0YWxpYyI6ZmFsc2UsIklzVW5kZXJsaW5lZCI6ZmFsc2UsIlBhcmVudFN0eWxlIjpudWxsfSwiQXV0b1NpemUiOjAsIkZvcmVncm91bmQiOnsiJGlkIjoiMjU1IiwiQ29sb3IiOnsiJHJlZiI6IjExNSJ9fSwiTWF4V2lkdGgiOjk2MC4wLCJNYXhIZWlnaHQiOiJJbmZpbml0eSIsIlNtYXJ0Rm9yZWdyb3VuZElzQWN0aXZlIjpmYWxzZSwiSG9yaXpvbnRhbEFsaWdubWVudCI6MiwiVmVydGljYWxBbGlnbm1lbnQiOjAsIlNtYXJ0Rm9yZWdyb3VuZCI6bnVsbCwiQmFja2dyb3VuZEZpbGxUeXBlIjowLCJNYXJnaW4iOnsiJHJlZiI6IjExNiJ9LCJQYWRkaW5nIjp7IiRyZWYiOiIxMTcifSwiQmFja2dyb3VuZCI6eyIkcmVmIjoiMTE4In0sIklzVmlzaWJsZSI6dHJ1ZSwiV2lkdGgiOjAuMCwiSGVpZ2h0IjowLjAsIkJvcmRlclN0eWxlIjp7IiRpZCI6IjI1NiIsIkxpbmVDb2xvciI6bnVsbCwiTGluZVdlaWdodCI6MC4wLCJMaW5lVHlwZSI6MCwiUGFyZW50U3R5bGUiOm51bGx9LCJQYXJlbnRTdHlsZSI6bnVsbH0sIkRhdGVTdHlsZSI6eyIkaWQiOiIyNTciLCJGb250U2V0dGluZ3MiOnsiJGlkIjoiMjU4IiwiRm9udFNpemUiOjEwLCJGb250TmFtZSI6IkNhbGlicmkiLCJJc0JvbGQiOmZhbHNlLCJJc0l0YWxpYyI6ZmFsc2UsIklzVW5kZXJsaW5lZCI6ZmFsc2UsIlBhcmVudFN0eWxlIjpudWxsfSwiQXV0b1NpemUiOjAsIkZvcmVncm91bmQiOnsiJGlkIjoiMjU5IiwiQ29sb3IiOnsiJHJlZiI6IjEyMiJ9fSwiTWF4V2lkdGgiOjIwMC4wLCJNYXhIZWlnaHQiOiJJbmZpbml0eSIsIlNtYXJ0Rm9yZWdyb3VuZElzQWN0aXZlIjpmYWxzZSwiSG9yaXpvbnRhbEFsaWdubWVudCI6MCwiVmVydGljYWxBbGlnbm1lbnQiOjAsIlNtYXJ0Rm9yZWdyb3VuZCI6bnVsbCwiQmFja2dyb3VuZEZpbGxUeXBlIjowLCJNYXJnaW4iOnsiJHJlZiI6IjEyMyJ9LCJQYWRkaW5nIjp7IiRyZWYiOiIxMjQifSwiQmFja2dyb3VuZCI6eyIkcmVmIjoiMTI1In0sIklzVmlzaWJsZSI6dHJ1ZSwiV2lkdGgiOjAuMCwiSGVpZ2h0IjowLjAsIkJvcmRlclN0eWxlIjp7IiRpZCI6IjI2MCIsIkxpbmVDb2xvciI6bnVsbCwiTGluZVdlaWdodCI6MC4wLCJMaW5lVHlwZSI6MCwiUGFyZW50U3R5bGUiOm51bGx9LCJQYXJlbnRTdHlsZSI6bnVsbH0sIkRhdGVGb3JtYXQiOnsiJHJlZiI6IjEyNiJ9LCJJc1Zpc2libGUiOnRydWUsIlBhcmVudFN0eWxlIjpudWxsfSwiSW5kZXgiOjQsIlNtYXJ0RHVyYXRpb25BY3RpdmF0ZWQiOmZhbHNlLCJEYXRlRm9ybWF0Ijp7IiRyZWYiOiIxMjYifSwiSWQiOiI1ZDhjNDdjZS0zMmNhLTQwZWEtODc3Ni0yNmNjMTgwYmI3ZTAiLCJJbXBvcnRJZCI6bnVsbCwiVGl0bGUiOiJEZXZlbG9wZXIgUmVxdWlyZW1lbnRzICIsIk5vdGUiOm51bGwsIkh5cGVybGluayI6bnVsbCwiSXNDaGFuZ2VkIjpmYWxzZSwiSXNOZXciOmZhbHNlfSx7IiRpZCI6IjI2MSIsIkdyb3VwTmFtZSI6bnVsbCwiU3RhcnREYXRlIjoiMjAxOS0wNS0wMlQwMDowMDowMFoiLCJFbmREYXRlIjoiMjAxOS0wNS0zMFQyMzo1OTowMFoiLCJQZXJjZW50YWdlQ29tcGxldGUiOm51bGwsIlN0eWxlIjp7IiRpZCI6IjI2MiIsIlNoYXBlIjowLCJTaGFwZVRoaWNrbmVzcyI6MiwiRHVyYXRpb25Gb3JtYXQiOjAsIkluY2x1ZGVOb25Xb3JraW5nRGF5c0luRHVyYXRpb24iOmZhbHNlLCJQZXJjZW50YWdlQ29tcGxldGVTdHlsZSI6eyIkaWQiOiIyNjMiLCJGb250U2V0dGluZ3MiOnsiJGlkIjoiMjY0IiwiRm9udFNpemUiOjEwLCJGb250TmFtZSI6IkNhbGlicmkiLCJJc0JvbGQiOmZhbHNlLCJJc0l0YWxpYyI6ZmFsc2UsIklzVW5kZXJsaW5lZCI6ZmFsc2UsIlBhcmVudFN0eWxlIjpudWxsfSwiQXV0b1NpemUiOjAsIkZvcmVncm91bmQiOnsiJGlkIjoiMjY1IiwiQ29sb3IiOnsiJHJlZiI6Ijg3In1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jY2IiwiTGluZUNvbG9yIjpudWxsLCJMaW5lV2VpZ2h0IjowLjAsIkxpbmVUeXBlIjowLCJQYXJlbnRTdHlsZSI6bnVsbH0sIlBhcmVudFN0eWxlIjpudWxsfSwiRHVyYXRpb25TdHlsZSI6eyIkaWQiOiIyNjciLCJGb250U2V0dGluZ3MiOnsiJGlkIjoiMjY4IiwiRm9udFNpemUiOjEwLCJGb250TmFtZSI6IkNhbGlicmkiLCJJc0JvbGQiOmZhbHNlLCJJc0l0YWxpYyI6ZmFsc2UsIklzVW5kZXJsaW5lZCI6ZmFsc2UsIlBhcmVudFN0eWxlIjpudWxsfSwiQXV0b1NpemUiOjAsIkZvcmVncm91bmQiOnsiJGlkIjoiMjY5IiwiQ29sb3IiOnsiJGlkIjoiMjcwIiwiQSI6MjU1LCJSIjoxMTIsIkciOjE3MywiQiI6NzF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I3MSIsIkxpbmVDb2xvciI6bnVsbCwiTGluZVdlaWdodCI6MC4wLCJMaW5lVHlwZSI6MCwiUGFyZW50U3R5bGUiOm51bGx9LCJQYXJlbnRTdHlsZSI6bnVsbH0sIkhvcml6b250YWxDb25uZWN0b3JTdHlsZSI6eyIkaWQiOiIyNzIiLCJMaW5lQ29sb3IiOnsiJHJlZiI6Ijk5In0sIkxpbmVXZWlnaHQiOjEuMCwiTGluZVR5cGUiOjAsIlBhcmVudFN0eWxlIjpudWxsfSwiVmVydGljYWxDb25uZWN0b3JTdHlsZSI6eyIkaWQiOiIyNzMiLCJMaW5lQ29sb3IiOnsiJHJlZiI6IjEwMiJ9LCJMaW5lV2VpZ2h0IjoxLjAsIkxpbmVUeXBlIjowLCJQYXJlbnRTdHlsZSI6bnVsbH0sIk1hcmdpbiI6bnVsbCwiU3RhcnREYXRlUG9zaXRpb24iOjQsIkVuZERhdGVQb3NpdGlvbiI6NCwiRGF0ZUlzVmlzaWJsZSI6dHJ1ZSwiVGl0bGVQb3NpdGlvbiI6MiwiRHVyYXRpb25Qb3NpdGlvbiI6MywiUGVyY2VudGFnZUNvbXBsZXRlZFBvc2l0aW9uIjo2LCJTcGFjaW5nIjo1LCJJc0JlbG93VGltZWJhbmQiOmZhbHNlLCJQZXJjZW50YWdlQ29tcGxldGVTaGFwZU9wYWNpdHkiOjM1LCJTaGFwZVN0eWxlIjp7IiRpZCI6IjI3NCIsIk1hcmdpbiI6eyIkcmVmIjoiMTA1In0sIlBhZGRpbmciOnsiJHJlZiI6IjEwNiJ9LCJCYWNrZ3JvdW5kIjp7IiRpZCI6IjI3NSIsIkNvbG9yIjp7IiRpZCI6IjI3NiIsIkEiOjI1NSwiUiI6MTEyLCJHIjoxNzMsIkIiOjcxfX0sIklzVmlzaWJsZSI6dHJ1ZSwiV2lkdGgiOjAuMCwiSGVpZ2h0IjoyMi4wLCJCb3JkZXJTdHlsZSI6eyIkaWQiOiIyNzciLCJMaW5lQ29sb3IiOnsiJHJlZiI6IjExMCJ9LCJMaW5lV2VpZ2h0IjowLjAsIkxpbmVUeXBlIjowLCJQYXJlbnRTdHlsZSI6bnVsbH0sIlBhcmVudFN0eWxlIjpudWxsfSwiVGl0bGVTdHlsZSI6eyIkaWQiOiIyNzgiLCJGb250U2V0dGluZ3MiOnsiJGlkIjoiMjc5IiwiRm9udFNpemUiOjExLCJGb250TmFtZSI6IkNhbGlicmkiLCJJc0JvbGQiOnRydWUsIklzSXRhbGljIjpmYWxzZSwiSXNVbmRlcmxpbmVkIjpmYWxzZSwiUGFyZW50U3R5bGUiOm51bGx9LCJBdXRvU2l6ZSI6MCwiRm9yZWdyb3VuZCI6eyIkaWQiOiIyODAiLCJDb2xvciI6eyIkcmVmIjoiMTE1In19LCJNYXhXaWR0aCI6OTYwLjAsIk1heEhlaWdodCI6IkluZmluaXR5IiwiU21hcnRGb3JlZ3JvdW5kSXNBY3RpdmUiOmZhbHNlLCJIb3Jpem9udGFsQWxpZ25tZW50IjoyLCJWZXJ0aWNhbEFsaWdubWVudCI6MCwiU21hcnRGb3JlZ3JvdW5kIjpudWxsLCJCYWNrZ3JvdW5kRmlsbFR5cGUiOjAsIk1hcmdpbiI6eyIkcmVmIjoiMTE2In0sIlBhZGRpbmciOnsiJHJlZiI6IjExNyJ9LCJCYWNrZ3JvdW5kIjp7IiRyZWYiOiIxMTgifSwiSXNWaXNpYmxlIjp0cnVlLCJXaWR0aCI6MC4wLCJIZWlnaHQiOjAuMCwiQm9yZGVyU3R5bGUiOnsiJGlkIjoiMjgxIiwiTGluZUNvbG9yIjpudWxsLCJMaW5lV2VpZ2h0IjowLjAsIkxpbmVUeXBlIjowLCJQYXJlbnRTdHlsZSI6bnVsbH0sIlBhcmVudFN0eWxlIjpudWxsfSwiRGF0ZVN0eWxlIjp7IiRpZCI6IjI4MiIsIkZvbnRTZXR0aW5ncyI6eyIkaWQiOiIyODMiLCJGb250U2l6ZSI6MTAsIkZvbnROYW1lIjoiQ2FsaWJyaSIsIklzQm9sZCI6ZmFsc2UsIklzSXRhbGljIjpmYWxzZSwiSXNVbmRlcmxpbmVkIjpmYWxzZSwiUGFyZW50U3R5bGUiOm51bGx9LCJBdXRvU2l6ZSI6MCwiRm9yZWdyb3VuZCI6eyIkaWQiOiIyODQiLCJDb2xvciI6eyIkcmVmIjoiMTIyIn19LCJNYXhXaWR0aCI6MjAwLjA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Mjg1IiwiTGluZUNvbG9yIjpudWxsLCJMaW5lV2VpZ2h0IjowLjAsIkxpbmVUeXBlIjowLCJQYXJlbnRTdHlsZSI6bnVsbH0sIlBhcmVudFN0eWxlIjpudWxsfSwiRGF0ZUZvcm1hdCI6eyIkcmVmIjoiMTI2In0sIklzVmlzaWJsZSI6dHJ1ZSwiUGFyZW50U3R5bGUiOm51bGx9LCJJbmRleCI6NSwiU21hcnREdXJhdGlvbkFjdGl2YXRlZCI6ZmFsc2UsIkRhdGVGb3JtYXQiOnsiJHJlZiI6IjEyNiJ9LCJJZCI6ImVlMzc1MzM1LWIwMWUtNDhmOS1iYzRiLWM4NTQ5Y2YwOGQ1ZiIsIkltcG9ydElkIjpudWxsLCJUaXRsZSI6IkhhcmR3YXJlIFJlcXVpcmVtZW50cyIsIk5vdGUiOm51bGwsIkh5cGVybGluayI6bnVsbCwiSXNDaGFuZ2VkIjpmYWxzZSwiSXNOZXciOmZhbHNlfSx7IiRpZCI6IjI4NiIsIkdyb3VwTmFtZSI6bnVsbCwiU3RhcnREYXRlIjoiMjAxOS0wNi0wMVQwMDowMDowMFoiLCJFbmREYXRlIjoiMjAxOS0wNi0yOFQyMzo1OTowMFoiLCJQZXJjZW50YWdlQ29tcGxldGUiOm51bGwsIlN0eWxlIjp7IiRpZCI6IjI4NyIsIlNoYXBlIjowLCJTaGFwZVRoaWNrbmVzcyI6MiwiRHVyYXRpb25Gb3JtYXQiOjAsIkluY2x1ZGVOb25Xb3JraW5nRGF5c0luRHVyYXRpb24iOmZhbHNlLCJQZXJjZW50YWdlQ29tcGxldGVTdHlsZSI6eyIkaWQiOiIyODgiLCJGb250U2V0dGluZ3MiOnsiJGlkIjoiMjg5IiwiRm9udFNpemUiOjEwLCJGb250TmFtZSI6IkNhbGlicmkiLCJJc0JvbGQiOmZhbHNlLCJJc0l0YWxpYyI6ZmFsc2UsIklzVW5kZXJsaW5lZCI6ZmFsc2UsIlBhcmVudFN0eWxlIjpudWxsfSwiQXV0b1NpemUiOjAsIkZvcmVncm91bmQiOnsiJGlkIjoiMjkwIiwiQ29sb3IiOnsiJHJlZiI6Ijg3In1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jkxIiwiTGluZUNvbG9yIjpudWxsLCJMaW5lV2VpZ2h0IjowLjAsIkxpbmVUeXBlIjowLCJQYXJlbnRTdHlsZSI6bnVsbH0sIlBhcmVudFN0eWxlIjpudWxsfSwiRHVyYXRpb25TdHlsZSI6eyIkaWQiOiIyOTIiLCJGb250U2V0dGluZ3MiOnsiJGlkIjoiMjkzIiwiRm9udFNpemUiOjEwLCJGb250TmFtZSI6IkNhbGlicmkiLCJJc0JvbGQiOmZhbHNlLCJJc0l0YWxpYyI6ZmFsc2UsIklzVW5kZXJsaW5lZCI6ZmFsc2UsIlBhcmVudFN0eWxlIjpudWxsfSwiQXV0b1NpemUiOjAsIkZvcmVncm91bmQiOnsiJGlkIjoiMjk0IiwiQ29sb3IiOnsiJHJlZiI6Ijk0In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Mjk1IiwiTGluZUNvbG9yIjpudWxsLCJMaW5lV2VpZ2h0IjowLjAsIkxpbmVUeXBlIjowLCJQYXJlbnRTdHlsZSI6bnVsbH0sIlBhcmVudFN0eWxlIjpudWxsfSwiSG9yaXpvbnRhbENvbm5lY3RvclN0eWxlIjp7IiRpZCI6IjI5NiIsIkxpbmVDb2xvciI6eyIkcmVmIjoiOTkifSwiTGluZVdlaWdodCI6MS4wLCJMaW5lVHlwZSI6MCwiUGFyZW50U3R5bGUiOm51bGx9LCJWZXJ0aWNhbENvbm5lY3RvclN0eWxlIjp7IiRpZCI6IjI5NyIsIkxpbmVDb2xvciI6eyIkaWQiOiIyOTgiLCIkdHlwZSI6Ik5MUkUuQ29tbW9uLkRvbS5Tb2xpZENvbG9yQnJ1c2gsIE5MUkUuQ29tbW9uIiwiQ29sb3IiOnsiJGlkIjoiMjk5IiwiQSI6MjU1LCJSIjoyMDQsIkciOjIwNCwiQiI6MjA0fX0sIkxpbmVXZWlnaHQiOjEuMCwiTGluZVR5cGUiOjAsIlBhcmVudFN0eWxlIjpudWxsfSwiTWFyZ2luIjpudWxsLCJTdGFydERhdGVQb3NpdGlvbiI6NCwiRW5kRGF0ZVBvc2l0aW9uIjo0LCJEYXRlSXNWaXNpYmxlIjp0cnVlLCJUaXRsZVBvc2l0aW9uIjoyLCJEdXJhdGlvblBvc2l0aW9uIjozLCJQZXJjZW50YWdlQ29tcGxldGVkUG9zaXRpb24iOjYsIlNwYWNpbmciOjUsIklzQmVsb3dUaW1lYmFuZCI6ZmFsc2UsIlBlcmNlbnRhZ2VDb21wbGV0ZVNoYXBlT3BhY2l0eSI6MzUsIlNoYXBlU3R5bGUiOnsiJGlkIjoiMzAwIiwiTWFyZ2luIjp7IiRyZWYiOiIxMDUifSwiUGFkZGluZyI6eyIkcmVmIjoiMTA2In0sIkJhY2tncm91bmQiOnsiJGlkIjoiMzAxIiwiQ29sb3IiOnsiJGlkIjoiMzAyIiwiQSI6MjU1LCJSIjoyMzcsIkciOjEyNSwiQiI6NDl9fSwiSXNWaXNpYmxlIjp0cnVlLCJXaWR0aCI6MC4wLCJIZWlnaHQiOjIyLjAsIkJvcmRlclN0eWxlIjp7IiRpZCI6IjMwMyIsIkxpbmVDb2xvciI6eyIkcmVmIjoiMTEwIn0sIkxpbmVXZWlnaHQiOjAuMCwiTGluZVR5cGUiOjAsIlBhcmVudFN0eWxlIjpudWxsfSwiUGFyZW50U3R5bGUiOm51bGx9LCJUaXRsZVN0eWxlIjp7IiRpZCI6IjMwNCIsIkZvbnRTZXR0aW5ncyI6eyIkaWQiOiIzMDUiLCJGb250U2l6ZSI6MTEsIkZvbnROYW1lIjoiQ2FsaWJyaSIsIklzQm9sZCI6dHJ1ZSwiSXNJdGFsaWMiOmZhbHNlLCJJc1VuZGVybGluZWQiOmZhbHNlLCJQYXJlbnRTdHlsZSI6bnVsbH0sIkF1dG9TaXplIjowLCJGb3JlZ3JvdW5kIjp7IiRpZCI6IjMwNiIsIkNvbG9yIjp7IiRyZWYiOiIxMTUifX0sIk1heFdpZHRoIjo5NjAuMCwiTWF4SGVpZ2h0IjoiSW5maW5pdHkiLCJTbWFydEZvcmVncm91bmRJc0FjdGl2ZSI6ZmFsc2UsIkhvcml6b250YWxBbGlnbm1lbnQiOjI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zMDciLCJMaW5lQ29sb3IiOm51bGwsIkxpbmVXZWlnaHQiOjAuMCwiTGluZVR5cGUiOjAsIlBhcmVudFN0eWxlIjpudWxsfSwiUGFyZW50U3R5bGUiOm51bGx9LCJEYXRlU3R5bGUiOnsiJGlkIjoiMzA4IiwiRm9udFNldHRpbmdzIjp7IiRpZCI6IjMwOSIsIkZvbnRTaXplIjoxMCwiRm9udE5hbWUiOiJDYWxpYnJpIiwiSXNCb2xkIjpmYWxzZSwiSXNJdGFsaWMiOmZhbHNlLCJJc1VuZGVybGluZWQiOmZhbHNlLCJQYXJlbnRTdHlsZSI6bnVsbH0sIkF1dG9TaXplIjowLCJGb3JlZ3JvdW5kIjp7IiRpZCI6IjMxMCIsIkNvbG9yIjp7IiRyZWYiOiIxMjIifX0sIk1heFdpZHRoIjoyMDAuMCwiTWF4SGVpZ2h0IjoiSW5maW5pdHkiLCJTbWFydEZvcmVncm91bmRJc0FjdGl2ZSI6ZmFsc2UsIkhvcml6b250YWxBbGlnbm1lbnQiOjAsIlZlcnRpY2FsQWxpZ25tZW50IjowLCJTbWFydEZvcmVncm91bmQiOm51bGwsIkJhY2tncm91bmRGaWxsVHlwZSI6MCwiTWFyZ2luIjp7IiRyZWYiOiIxMjMifSwiUGFkZGluZyI6eyIkcmVmIjoiMTI0In0sIkJhY2tncm91bmQiOnsiJHJlZiI6IjEyNSJ9LCJJc1Zpc2libGUiOnRydWUsIldpZHRoIjowLjAsIkhlaWdodCI6MC4wLCJCb3JkZXJTdHlsZSI6eyIkaWQiOiIzMTEiLCJMaW5lQ29sb3IiOm51bGwsIkxpbmVXZWlnaHQiOjAuMCwiTGluZVR5cGUiOjAsIlBhcmVudFN0eWxlIjpudWxsfSwiUGFyZW50U3R5bGUiOm51bGx9LCJEYXRlRm9ybWF0Ijp7IiRyZWYiOiIxMjYifSwiSXNWaXNpYmxlIjp0cnVlLCJQYXJlbnRTdHlsZSI6bnVsbH0sIkluZGV4Ijo2LCJTbWFydER1cmF0aW9uQWN0aXZhdGVkIjpmYWxzZSwiRGF0ZUZvcm1hdCI6eyIkcmVmIjoiMTI2In0sIklkIjoiZTYzODFkZmYtMjUzMC00NzYxLWFmNDAtNzdhYTM5YzdhODNiIiwiSW1wb3J0SWQiOm51bGwsIlRpdGxlIjoiRGVzaWduIFNwZWNpZmljYXRpb25zICIsIk5vdGUiOm51bGwsIkh5cGVybGluayI6bnVsbCwiSXNDaGFuZ2VkIjpmYWxzZSwiSXNOZXciOmZhbHNlfSx7IiRpZCI6IjMxMiIsIkdyb3VwTmFtZSI6bnVsbCwiU3RhcnREYXRlIjoiMjAxOS0wNi0wMVQwMDowMDowMFoiLCJFbmREYXRlIjoiMjAxOS0wNi0xMlQyMzo1OTowMFoiLCJQZXJjZW50YWdlQ29tcGxldGUiOm51bGwsIlN0eWxlIjp7IiRpZCI6IjMxMyIsIlNoYXBlIjowLCJTaGFwZVRoaWNrbmVzcyI6MiwiRHVyYXRpb25Gb3JtYXQiOjAsIkluY2x1ZGVOb25Xb3JraW5nRGF5c0luRHVyYXRpb24iOmZhbHNlLCJQZXJjZW50YWdlQ29tcGxldGVTdHlsZSI6eyIkaWQiOiIzMTQiLCJGb250U2V0dGluZ3MiOnsiJGlkIjoiMzE1IiwiRm9udFNpemUiOjEwLCJGb250TmFtZSI6IkNhbGlicmkiLCJJc0JvbGQiOmZhbHNlLCJJc0l0YWxpYyI6ZmFsc2UsIklzVW5kZXJsaW5lZCI6ZmFsc2UsIlBhcmVudFN0eWxlIjpudWxsfSwiQXV0b1NpemUiOjAsIkZvcmVncm91bmQiOnsiJGlkIjoiMzE2IiwiQ29sb3IiOnsiJHJlZiI6Ijg3In1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zE3IiwiTGluZUNvbG9yIjpudWxsLCJMaW5lV2VpZ2h0IjowLjAsIkxpbmVUeXBlIjowLCJQYXJlbnRTdHlsZSI6bnVsbH0sIlBhcmVudFN0eWxlIjpudWxsfSwiRHVyYXRpb25TdHlsZSI6eyIkaWQiOiIzMTgiLCJGb250U2V0dGluZ3MiOnsiJGlkIjoiMzE5IiwiRm9udFNpemUiOjEwLCJGb250TmFtZSI6IkNhbGlicmkiLCJJc0JvbGQiOmZhbHNlLCJJc0l0YWxpYyI6ZmFsc2UsIklzVW5kZXJsaW5lZCI6ZmFsc2UsIlBhcmVudFN0eWxlIjpudWxsfSwiQXV0b1NpemUiOjAsIkZvcmVncm91bmQiOnsiJGlkIjoiMzIwIiwiQ29sb3IiOnsiJHJlZiI6Ijk0In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MzIxIiwiTGluZUNvbG9yIjpudWxsLCJMaW5lV2VpZ2h0IjowLjAsIkxpbmVUeXBlIjowLCJQYXJlbnRTdHlsZSI6bnVsbH0sIlBhcmVudFN0eWxlIjpudWxsfSwiSG9yaXpvbnRhbENvbm5lY3RvclN0eWxlIjp7IiRpZCI6IjMyMiIsIkxpbmVDb2xvciI6eyIkcmVmIjoiOTkifSwiTGluZVdlaWdodCI6MS4wLCJMaW5lVHlwZSI6MCwiUGFyZW50U3R5bGUiOm51bGx9LCJWZXJ0aWNhbENvbm5lY3RvclN0eWxlIjp7IiRpZCI6IjMyMyIsIkxpbmVDb2xvciI6eyIkaWQiOiIzMjQiLCIkdHlwZSI6Ik5MUkUuQ29tbW9uLkRvbS5Tb2xpZENvbG9yQnJ1c2gsIE5MUkUuQ29tbW9uIiwiQ29sb3IiOnsiJGlkIjoiMzI1IiwiQSI6MjU1LCJSIjoyMDQsIkciOjIwNCwiQiI6MjA0fX0sIkxpbmVXZWlnaHQiOjEuMCwiTGluZVR5cGUiOjAsIlBhcmVudFN0eWxlIjpudWxsfSwiTWFyZ2luIjpudWxsLCJTdGFydERhdGVQb3NpdGlvbiI6NCwiRW5kRGF0ZVBvc2l0aW9uIjo0LCJEYXRlSXNWaXNpYmxlIjp0cnVlLCJUaXRsZVBvc2l0aW9uIjoyLCJEdXJhdGlvblBvc2l0aW9uIjozLCJQZXJjZW50YWdlQ29tcGxldGVkUG9zaXRpb24iOjYsIlNwYWNpbmciOjUsIklzQmVsb3dUaW1lYmFuZCI6ZmFsc2UsIlBlcmNlbnRhZ2VDb21wbGV0ZVNoYXBlT3BhY2l0eSI6MzUsIlNoYXBlU3R5bGUiOnsiJGlkIjoiMzI2IiwiTWFyZ2luIjp7IiRyZWYiOiIxMDUifSwiUGFkZGluZyI6eyIkcmVmIjoiMTA2In0sIkJhY2tncm91bmQiOnsiJGlkIjoiMzI3IiwiQ29sb3IiOnsiJGlkIjoiMzI4IiwiQSI6MjU1LCJSIjoyMzcsIkciOjEyNSwiQiI6NDl9fSwiSXNWaXNpYmxlIjp0cnVlLCJXaWR0aCI6MC4wLCJIZWlnaHQiOjIyLjAsIkJvcmRlclN0eWxlIjp7IiRpZCI6IjMyOSIsIkxpbmVDb2xvciI6eyIkcmVmIjoiMTEwIn0sIkxpbmVXZWlnaHQiOjAuMCwiTGluZVR5cGUiOjAsIlBhcmVudFN0eWxlIjpudWxsfSwiUGFyZW50U3R5bGUiOm51bGx9LCJUaXRsZVN0eWxlIjp7IiRpZCI6IjMzMCIsIkZvbnRTZXR0aW5ncyI6eyIkaWQiOiIzMzEiLCJGb250U2l6ZSI6MTEsIkZvbnROYW1lIjoiQ2FsaWJyaSIsIklzQm9sZCI6dHJ1ZSwiSXNJdGFsaWMiOmZhbHNlLCJJc1VuZGVybGluZWQiOmZhbHNlLCJQYXJlbnRTdHlsZSI6bnVsbH0sIkF1dG9TaXplIjowLCJGb3JlZ3JvdW5kIjp7IiRpZCI6IjMzMiIsIkNvbG9yIjp7IiRyZWYiOiIxMTUifX0sIk1heFdpZHRoIjo5NjAuMCwiTWF4SGVpZ2h0IjoiSW5maW5pdHkiLCJTbWFydEZvcmVncm91bmRJc0FjdGl2ZSI6ZmFsc2UsIkhvcml6b250YWxBbGlnbm1lbnQiOjI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zMzMiLCJMaW5lQ29sb3IiOm51bGwsIkxpbmVXZWlnaHQiOjAuMCwiTGluZVR5cGUiOjAsIlBhcmVudFN0eWxlIjpudWxsfSwiUGFyZW50U3R5bGUiOm51bGx9LCJEYXRlU3R5bGUiOnsiJGlkIjoiMzM0IiwiRm9udFNldHRpbmdzIjp7IiRpZCI6IjMzNSIsIkZvbnRTaXplIjoxMCwiRm9udE5hbWUiOiJDYWxpYnJpIiwiSXNCb2xkIjpmYWxzZSwiSXNJdGFsaWMiOmZhbHNlLCJJc1VuZGVybGluZWQiOmZhbHNlLCJQYXJlbnRTdHlsZSI6bnVsbH0sIkF1dG9TaXplIjowLCJGb3JlZ3JvdW5kIjp7IiRpZCI6IjMzNiIsIkNvbG9yIjp7IiRyZWYiOiIxMjIifX0sIk1heFdpZHRoIjoyMDAuMCwiTWF4SGVpZ2h0IjoiSW5maW5pdHkiLCJTbWFydEZvcmVncm91bmRJc0FjdGl2ZSI6ZmFsc2UsIkhvcml6b250YWxBbGlnbm1lbnQiOjAsIlZlcnRpY2FsQWxpZ25tZW50IjowLCJTbWFydEZvcmVncm91bmQiOm51bGwsIkJhY2tncm91bmRGaWxsVHlwZSI6MCwiTWFyZ2luIjp7IiRyZWYiOiIxMjMifSwiUGFkZGluZyI6eyIkcmVmIjoiMTI0In0sIkJhY2tncm91bmQiOnsiJHJlZiI6IjEyNSJ9LCJJc1Zpc2libGUiOnRydWUsIldpZHRoIjowLjAsIkhlaWdodCI6MC4wLCJCb3JkZXJTdHlsZSI6eyIkaWQiOiIzMzciLCJMaW5lQ29sb3IiOm51bGwsIkxpbmVXZWlnaHQiOjAuMCwiTGluZVR5cGUiOjAsIlBhcmVudFN0eWxlIjpudWxsfSwiUGFyZW50U3R5bGUiOm51bGx9LCJEYXRlRm9ybWF0Ijp7IiRyZWYiOiIxMjYifSwiSXNWaXNpYmxlIjp0cnVlLCJQYXJlbnRTdHlsZSI6bnVsbH0sIkluZGV4Ijo4LCJTbWFydER1cmF0aW9uQWN0aXZhdGVkIjpmYWxzZSwiRGF0ZUZvcm1hdCI6eyIkcmVmIjoiMTI2In0sIklkIjoiNjNkYmU5ZWMtMDk0MS00YmQwLTg1MzUtZjgxYzcxMmQ2ZjgzIiwiSW1wb3J0SWQiOm51bGwsIlRpdGxlIjoiU3RhZmZpbmciLCJOb3RlIjpudWxsLCJIeXBlcmxpbmsiOm51bGwsIklzQ2hhbmdlZCI6ZmFsc2UsIklzTmV3IjpmYWxzZX0seyIkaWQiOiIzMzgiLCJHcm91cE5hbWUiOm51bGwsIlN0YXJ0RGF0ZSI6IjIwMTktMDYtMzBUMDA6MDA6MDBaIiwiRW5kRGF0ZSI6IjIwMTktMDctMjBUMjM6NTk6MDBaIiwiUGVyY2VudGFnZUNvbXBsZXRlIjpudWxsLCJTdHlsZSI6eyIkaWQiOiIzMzkiLCJTaGFwZSI6MCwiU2hhcGVUaGlja25lc3MiOjIsIkR1cmF0aW9uRm9ybWF0IjowLCJJbmNsdWRlTm9uV29ya2luZ0RheXNJbkR1cmF0aW9uIjpmYWxzZSwiUGVyY2VudGFnZUNvbXBsZXRlU3R5bGUiOnsiJGlkIjoiMzQwIiwiRm9udFNldHRpbmdzIjp7IiRpZCI6IjM0MSIsIkZvbnRTaXplIjoxMCwiRm9udE5hbWUiOiJDYWxpYnJpIiwiSXNCb2xkIjpmYWxzZSwiSXNJdGFsaWMiOmZhbHNlLCJJc1VuZGVybGluZWQiOmZhbHNlLCJQYXJlbnRTdHlsZSI6bnVsbH0sIkF1dG9TaXplIjowLCJGb3JlZ3JvdW5kIjp7IiRpZCI6IjM0MiIsIkNvbG9yIjp7IiRyZWYiOiI4NyJ9fSwiTWF4V2lkdGgiOjIwMC4wLCJNYXhIZWlnaHQiOiJJbmZpbml0eSIsIlNtYXJ0Rm9yZWdyb3VuZElzQWN0aXZlIjpmYWxzZSwiSG9yaXpvbnRhbEFsaWdubWVudCI6MCwiVmVydGljYWxBbGlnbm1lbnQiOjAsIlNtYXJ0Rm9yZWdyb3VuZCI6bnVsbCwiQmFja2dyb3VuZEZpbGxUeXBlIjowLCJNYXJnaW4iOnsiJHJlZiI6Ijg4In0sIlBhZGRpbmciOnsiJHJlZiI6Ijg5In0sIkJhY2tncm91bmQiOnsiJHJlZiI6IjkwIn0sIklzVmlzaWJsZSI6dHJ1ZSwiV2lkdGgiOjAuMCwiSGVpZ2h0IjowLjAsIkJvcmRlclN0eWxlIjp7IiRpZCI6IjM0MyIsIkxpbmVDb2xvciI6bnVsbCwiTGluZVdlaWdodCI6MC4wLCJMaW5lVHlwZSI6MCwiUGFyZW50U3R5bGUiOm51bGx9LCJQYXJlbnRTdHlsZSI6bnVsbH0sIkR1cmF0aW9uU3R5bGUiOnsiJGlkIjoiMzQ0IiwiRm9udFNldHRpbmdzIjp7IiRpZCI6IjM0NSIsIkZvbnRTaXplIjoxMCwiRm9udE5hbWUiOiJDYWxpYnJpIiwiSXNCb2xkIjpmYWxzZSwiSXNJdGFsaWMiOmZhbHNlLCJJc1VuZGVybGluZWQiOmZhbHNlLCJQYXJlbnRTdHlsZSI6bnVsbH0sIkF1dG9TaXplIjowLCJGb3JlZ3JvdW5kIjp7IiRpZCI6IjM0NiIsIkNvbG9yIjp7IiRpZCI6IjM0NyIsIkEiOjI1NSwiUiI6MTc4LCJHIjoxNCwiQiI6MTh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M0OCIsIkxpbmVDb2xvciI6bnVsbCwiTGluZVdlaWdodCI6MC4wLCJMaW5lVHlwZSI6MCwiUGFyZW50U3R5bGUiOm51bGx9LCJQYXJlbnRTdHlsZSI6bnVsbH0sIkhvcml6b250YWxDb25uZWN0b3JTdHlsZSI6eyIkaWQiOiIzNDkiLCJMaW5lQ29sb3IiOnsiJHJlZiI6Ijk5In0sIkxpbmVXZWlnaHQiOjEuMCwiTGluZVR5cGUiOjAsIlBhcmVudFN0eWxlIjpudWxsfSwiVmVydGljYWxDb25uZWN0b3JTdHlsZSI6eyIkaWQiOiIzNTAiLCJMaW5lQ29sb3IiOnsiJGlkIjoiMzUxIiwiJHR5cGUiOiJOTFJFLkNvbW1vbi5Eb20uU29saWRDb2xvckJydXNoLCBOTFJFLkNvbW1vbiIsIkNvbG9yIjp7IiRpZCI6IjM1MiIsIkEiOjI1NSwiUiI6MjA0LCJHIjoyMDQsIkIiOjIwNH19LCJMaW5lV2VpZ2h0IjoxLjAsIkxpbmVUeXBlIjowLCJQYXJlbnRTdHlsZSI6bnVsbH0sIk1hcmdpbiI6bnVsbCwiU3RhcnREYXRlUG9zaXRpb24iOjQsIkVuZERhdGVQb3NpdGlvbiI6NCwiRGF0ZUlzVmlzaWJsZSI6dHJ1ZSwiVGl0bGVQb3NpdGlvbiI6MiwiRHVyYXRpb25Qb3NpdGlvbiI6MywiUGVyY2VudGFnZUNvbXBsZXRlZFBvc2l0aW9uIjo2LCJTcGFjaW5nIjo1LCJJc0JlbG93VGltZWJhbmQiOmZhbHNlLCJQZXJjZW50YWdlQ29tcGxldGVTaGFwZU9wYWNpdHkiOjM1LCJTaGFwZVN0eWxlIjp7IiRpZCI6IjM1MyIsIk1hcmdpbiI6eyIkcmVmIjoiMTA1In0sIlBhZGRpbmciOnsiJHJlZiI6IjEwNiJ9LCJCYWNrZ3JvdW5kIjp7IiRpZCI6IjM1NCIsIkNvbG9yIjp7IiRpZCI6IjM1NSIsIkEiOjI1NSwiUiI6MjM0LCJHIjoyMiwiQiI6MzB9fSwiSXNWaXNpYmxlIjp0cnVlLCJXaWR0aCI6MC4wLCJIZWlnaHQiOjIyLjAsIkJvcmRlclN0eWxlIjp7IiRpZCI6IjM1NiIsIkxpbmVDb2xvciI6eyIkcmVmIjoiMTEwIn0sIkxpbmVXZWlnaHQiOjAuMCwiTGluZVR5cGUiOjAsIlBhcmVudFN0eWxlIjpudWxsfSwiUGFyZW50U3R5bGUiOm51bGx9LCJUaXRsZVN0eWxlIjp7IiRpZCI6IjM1NyIsIkZvbnRTZXR0aW5ncyI6eyIkaWQiOiIzNTgiLCJGb250U2l6ZSI6MTEsIkZvbnROYW1lIjoiQ2FsaWJyaSIsIklzQm9sZCI6dHJ1ZSwiSXNJdGFsaWMiOmZhbHNlLCJJc1VuZGVybGluZWQiOmZhbHNlLCJQYXJlbnRTdHlsZSI6bnVsbH0sIkF1dG9TaXplIjowLCJGb3JlZ3JvdW5kIjp7IiRpZCI6IjM1OSIsIkNvbG9yIjp7IiRyZWYiOiIxMTUifX0sIk1heFdpZHRoIjo5NjAuMCwiTWF4SGVpZ2h0IjoiSW5maW5pdHkiLCJTbWFydEZvcmVncm91bmRJc0FjdGl2ZSI6ZmFsc2UsIkhvcml6b250YWxBbGlnbm1lbnQiOjE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zNjAiLCJMaW5lQ29sb3IiOm51bGwsIkxpbmVXZWlnaHQiOjAuMCwiTGluZVR5cGUiOjAsIlBhcmVudFN0eWxlIjpudWxsfSwiUGFyZW50U3R5bGUiOm51bGx9LCJEYXRlU3R5bGUiOnsiJGlkIjoiMzYxIiwiRm9udFNldHRpbmdzIjp7IiRpZCI6IjM2MiIsIkZvbnRTaXplIjoxMCwiRm9udE5hbWUiOiJDYWxpYnJpIiwiSXNCb2xkIjpmYWxzZSwiSXNJdGFsaWMiOmZhbHNlLCJJc1VuZGVybGluZWQiOmZhbHNlLCJQYXJlbnRTdHlsZSI6bnVsbH0sIkF1dG9TaXplIjowLCJGb3JlZ3JvdW5kIjp7IiRpZCI6IjM2MyIsIkNvbG9yIjp7IiRyZWYiOiIxMjIifX0sIk1heFdpZHRoIjoyMDAuMCwiTWF4SGVpZ2h0IjoiSW5maW5pdHkiLCJTbWFydEZvcmVncm91bmRJc0FjdGl2ZSI6ZmFsc2UsIkhvcml6b250YWxBbGlnbm1lbnQiOjAsIlZlcnRpY2FsQWxpZ25tZW50IjowLCJTbWFydEZvcmVncm91bmQiOm51bGwsIkJhY2tncm91bmRGaWxsVHlwZSI6MCwiTWFyZ2luIjp7IiRyZWYiOiIxMjMifSwiUGFkZGluZyI6eyIkcmVmIjoiMTI0In0sIkJhY2tncm91bmQiOnsiJHJlZiI6IjEyNSJ9LCJJc1Zpc2libGUiOnRydWUsIldpZHRoIjowLjAsIkhlaWdodCI6MC4wLCJCb3JkZXJTdHlsZSI6eyIkaWQiOiIzNjQiLCJMaW5lQ29sb3IiOm51bGwsIkxpbmVXZWlnaHQiOjAuMCwiTGluZVR5cGUiOjAsIlBhcmVudFN0eWxlIjpudWxsfSwiUGFyZW50U3R5bGUiOm51bGx9LCJEYXRlRm9ybWF0Ijp7IiRyZWYiOiIxMjYifSwiSXNWaXNpYmxlIjp0cnVlLCJQYXJlbnRTdHlsZSI6bnVsbH0sIkluZGV4Ijo5LCJTbWFydER1cmF0aW9uQWN0aXZhdGVkIjpmYWxzZSwiRGF0ZUZvcm1hdCI6eyIkcmVmIjoiMTI2In0sIklkIjoiMDY4MmM4NWMtMDcyOC00YTBhLTk0NmUtYWQ5MDFmNDUzMThmIiwiSW1wb3J0SWQiOm51bGwsIlRpdGxlIjoiUHJvZHVjdGlvbiAiLCJOb3RlIjpudWxsLCJIeXBlcmxpbmsiOm51bGwsIklzQ2hhbmdlZCI6ZmFsc2UsIklzTmV3IjpmYWxzZX0seyIkaWQiOiIzNjUiLCJHcm91cE5hbWUiOm51bGwsIlN0YXJ0RGF0ZSI6IjIwMTktMDYtMzBUMDA6MDA6MDBaIiwiRW5kRGF0ZSI6IjIwMTktMDctMDJUMjM6NTk6MDBaIiwiUGVyY2VudGFnZUNvbXBsZXRlIjpudWxsLCJTdHlsZSI6eyIkaWQiOiIzNjYiLCJTaGFwZSI6MCwiU2hhcGVUaGlja25lc3MiOjIsIkR1cmF0aW9uRm9ybWF0IjowLCJJbmNsdWRlTm9uV29ya2luZ0RheXNJbkR1cmF0aW9uIjpmYWxzZSwiUGVyY2VudGFnZUNvbXBsZXRlU3R5bGUiOnsiJGlkIjoiMzY3IiwiRm9udFNldHRpbmdzIjp7IiRpZCI6IjM2OCIsIkZvbnRTaXplIjoxMCwiRm9udE5hbWUiOiJDYWxpYnJpIiwiSXNCb2xkIjpmYWxzZSwiSXNJdGFsaWMiOmZhbHNlLCJJc1VuZGVybGluZWQiOmZhbHNlLCJQYXJlbnRTdHlsZSI6bnVsbH0sIkF1dG9TaXplIjowLCJGb3JlZ3JvdW5kIjp7IiRyZWYiOiI4NiJ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zY5IiwiTGluZUNvbG9yIjpudWxsLCJMaW5lV2VpZ2h0IjowLjAsIkxpbmVUeXBlIjowLCJQYXJlbnRTdHlsZSI6bnVsbH0sIlBhcmVudFN0eWxlIjpudWxsfSwiRHVyYXRpb25TdHlsZSI6eyIkaWQiOiIzNzAiLCJGb250U2V0dGluZ3MiOnsiJGlkIjoiMzcxIiwiRm9udFNpemUiOjEwLCJGb250TmFtZSI6IkNhbGlicmkiLCJJc0JvbGQiOmZhbHNlLCJJc0l0YWxpYyI6ZmFsc2UsIklzVW5kZXJsaW5lZCI6ZmFsc2UsIlBhcmVudFN0eWxlIjpudWxsfSwiQXV0b1NpemUiOjAsIkZvcmVncm91bmQiOnsiJHJlZiI6IjkzIn0sIk1heFdpZHRoIjoyMDAuMCwiTWF4SGVpZ2h0IjoiSW5maW5pdHkiLCJTbWFydEZvcmVncm91bmRJc0FjdGl2ZSI6ZmFsc2UsIkhvcml6b250YWxBbGlnbm1lbnQiOjAsIlZlcnRpY2FsQWxpZ25tZW50IjowLCJTbWFydEZvcmVncm91bmQiOm51bGwsIkJhY2tncm91bmRGaWxsVHlwZSI6MCwiTWFyZ2luIjp7IiRyZWYiOiI5NSJ9LCJQYWRkaW5nIjp7IiRyZWYiOiI5NiJ9LCJCYWNrZ3JvdW5kIjp7IiRyZWYiOiI5NyJ9LCJJc1Zpc2libGUiOnRydWUsIldpZHRoIjowLjAsIkhlaWdodCI6MC4wLCJCb3JkZXJTdHlsZSI6eyIkaWQiOiIzNzIiLCJMaW5lQ29sb3IiOm51bGwsIkxpbmVXZWlnaHQiOjAuMCwiTGluZVR5cGUiOjAsIlBhcmVudFN0eWxlIjpudWxsfSwiUGFyZW50U3R5bGUiOm51bGx9LCJIb3Jpem9udGFsQ29ubmVjdG9yU3R5bGUiOnsiJGlkIjoiMzczIiwiTGluZUNvbG9yIjp7IiRyZWYiOiI5OSJ9LCJMaW5lV2VpZ2h0IjoxLjAsIkxpbmVUeXBlIjowLCJQYXJlbnRTdHlsZSI6bnVsbH0sIlZlcnRpY2FsQ29ubmVjdG9yU3R5bGUiOnsiJGlkIjoiMzc0IiwiTGluZUNvbG9yIjp7IiRyZWYiOiIxMDIifSwiTGluZVdlaWdodCI6MS4wLCJMaW5lVHlwZSI6MCwiUGFyZW50U3R5bGUiOm51bGx9LCJNYXJnaW4iOm51bGwsIlN0YXJ0RGF0ZVBvc2l0aW9uIjo0LCJFbmREYXRlUG9zaXRpb24iOjQsIkRhdGVJc1Zpc2libGUiOnRydWUsIlRpdGxlUG9zaXRpb24iOjIsIkR1cmF0aW9uUG9zaXRpb24iOjYsIlBlcmNlbnRhZ2VDb21wbGV0ZWRQb3NpdGlvbiI6NiwiU3BhY2luZyI6NSwiSXNCZWxvd1RpbWViYW5kIjpmYWxzZSwiUGVyY2VudGFnZUNvbXBsZXRlU2hhcGVPcGFjaXR5IjozNSwiU2hhcGVTdHlsZSI6eyIkaWQiOiIzNzUiLCJNYXJnaW4iOnsiJHJlZiI6IjEwNSJ9LCJQYWRkaW5nIjp7IiRyZWYiOiIxMDYifSwiQmFja2dyb3VuZCI6eyIkaWQiOiIzNzYiLCJDb2xvciI6eyIkaWQiOiIzNzciLCJBIjoyNTUsIlIiOjIzNCwiRyI6MjIsIkIiOjMwfX0sIklzVmlzaWJsZSI6dHJ1ZSwiV2lkdGgiOjAuMCwiSGVpZ2h0IjoyMi4wLCJCb3JkZXJTdHlsZSI6eyIkaWQiOiIzNzgiLCJMaW5lQ29sb3IiOnsiJHJlZiI6IjExMCJ9LCJMaW5lV2VpZ2h0IjowLjAsIkxpbmVUeXBlIjowLCJQYXJlbnRTdHlsZSI6bnVsbH0sIlBhcmVudFN0eWxlIjpudWxsfSwiVGl0bGVTdHlsZSI6eyIkaWQiOiIzNzkiLCJGb250U2V0dGluZ3MiOnsiJGlkIjoiMzgwIiwiRm9udFNpemUiOjExLCJGb250TmFtZSI6IkNhbGlicmkiLCJJc0JvbGQiOnRydWUsIklzSXRhbGljIjpmYWxzZSwiSXNVbmRlcmxpbmVkIjpmYWxzZSwiUGFyZW50U3R5bGUiOm51bGx9LCJBdXRvU2l6ZSI6MCwiRm9yZWdyb3VuZCI6eyIkcmVmIjoiMTE0In0sIk1heFdpZHRoIjo3MjAuMCwiTWF4SGVpZ2h0IjoiSW5maW5pdHkiLCJTbWFydEZvcmVncm91bmRJc0FjdGl2ZSI6ZmFsc2UsIkhvcml6b250YWxBbGlnbm1lbnQiOjI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zODEiLCJMaW5lQ29sb3IiOm51bGwsIkxpbmVXZWlnaHQiOjAuMCwiTGluZVR5cGUiOjAsIlBhcmVudFN0eWxlIjpudWxsfSwiUGFyZW50U3R5bGUiOm51bGx9LCJEYXRlU3R5bGUiOnsiJGlkIjoiMzgyIiwiRm9udFNldHRpbmdzIjp7IiRpZCI6IjM4MyIsIkZvbnRTaXplIjoxMCwiRm9udE5hbWUiOiJDYWxpYnJpIiwiSXNCb2xkIjpmYWxzZSwiSXNJdGFsaWMiOmZhbHNlLCJJc1VuZGVybGluZWQiOmZhbHNlLCJQYXJlbnRTdHlsZSI6bnVsbH0sIkF1dG9TaXplIjowLCJGb3JlZ3JvdW5kIjp7IiRyZWYiOiIxMjEifSwiTWF4V2lkdGgiOjIwMC4wLCJNYXhIZWlnaHQiOiJJbmZpbml0eSIsIlNtYXJ0Rm9yZWdyb3VuZElzQWN0aXZlIjpmYWxzZSwiSG9yaXpvbnRhbEFsaWdubWVudCI6MCwiVmVydGljYWxBbGlnbm1lbnQiOjAsIlNtYXJ0Rm9yZWdyb3VuZCI6bnVsbCwiQmFja2dyb3VuZEZpbGxUeXBlIjowLCJNYXJnaW4iOnsiJHJlZiI6IjEyMyJ9LCJQYWRkaW5nIjp7IiRyZWYiOiIxMjQifSwiQmFja2dyb3VuZCI6eyIkcmVmIjoiMTI1In0sIklzVmlzaWJsZSI6dHJ1ZSwiV2lkdGgiOjAuMCwiSGVpZ2h0IjowLjAsIkJvcmRlclN0eWxlIjp7IiRpZCI6IjM4NCIsIkxpbmVDb2xvciI6bnVsbCwiTGluZVdlaWdodCI6MC4wLCJMaW5lVHlwZSI6MCwiUGFyZW50U3R5bGUiOm51bGx9LCJQYXJlbnRTdHlsZSI6bnVsbH0sIkRhdGVGb3JtYXQiOnsiJHJlZiI6IjEyNiJ9LCJJc1Zpc2libGUiOmZhbHNlLCJQYXJlbnRTdHlsZSI6bnVsbH0sIkluZGV4IjoxMCwiU21hcnREdXJhdGlvbkFjdGl2YXRlZCI6ZmFsc2UsIkRhdGVGb3JtYXQiOnsiJHJlZiI6IjEyNiJ9LCJJZCI6IjQ1YjhlOWM1LTc0OWQtNGEzMS04NzMxLTBlZmFiMDE0NWUwMCIsIkltcG9ydElkIjpudWxsLCJUaXRsZSI6IlBoYXNlIDEiLCJOb3RlIjpudWxsLCJIeXBlcmxpbmsiOm51bGwsIklzQ2hhbmdlZCI6ZmFsc2UsIklzTmV3IjpmYWxzZX0seyIkaWQiOiIzODUiLCJHcm91cE5hbWUiOm51bGwsIlN0YXJ0RGF0ZSI6IjIwMTktMDYtMzBUMDA6MDA6MDBaIiwiRW5kRGF0ZSI6IjIwMTktMDctMjBUMjM6NTk6MDBaIiwiUGVyY2VudGFnZUNvbXBsZXRlIjpudWxsLCJTdHlsZSI6eyIkaWQiOiIzODYiLCJTaGFwZSI6MCwiU2hhcGVUaGlja25lc3MiOjIsIkR1cmF0aW9uRm9ybWF0IjowLCJJbmNsdWRlTm9uV29ya2luZ0RheXNJbkR1cmF0aW9uIjpmYWxzZSwiUGVyY2VudGFnZUNvbXBsZXRlU3R5bGUiOnsiJGlkIjoiMzg3IiwiRm9udFNldHRpbmdzIjp7IiRpZCI6IjM4OCIsIkZvbnRTaXplIjoxMCwiRm9udE5hbWUiOiJDYWxpYnJpIiwiSXNCb2xkIjpmYWxzZSwiSXNJdGFsaWMiOmZhbHNlLCJJc1VuZGVybGluZWQiOmZhbHNlLCJQYXJlbnRTdHlsZSI6bnVsbH0sIkF1dG9TaXplIjowLCJGb3JlZ3JvdW5kIjp7IiRpZCI6IjM4OSIsIkNvbG9yIjp7IiRyZWYiOiI4NyJ9fSwiTWF4V2lkdGgiOjIwMC4wLCJNYXhIZWlnaHQiOiJJbmZpbml0eSIsIlNtYXJ0Rm9yZWdyb3VuZElzQWN0aXZlIjpmYWxzZSwiSG9yaXpvbnRhbEFsaWdubWVudCI6MCwiVmVydGljYWxBbGlnbm1lbnQiOjAsIlNtYXJ0Rm9yZWdyb3VuZCI6bnVsbCwiQmFja2dyb3VuZEZpbGxUeXBlIjowLCJNYXJnaW4iOnsiJHJlZiI6Ijg4In0sIlBhZGRpbmciOnsiJHJlZiI6Ijg5In0sIkJhY2tncm91bmQiOnsiJHJlZiI6IjkwIn0sIklzVmlzaWJsZSI6dHJ1ZSwiV2lkdGgiOjAuMCwiSGVpZ2h0IjowLjAsIkJvcmRlclN0eWxlIjp7IiRpZCI6IjM5MCIsIkxpbmVDb2xvciI6bnVsbCwiTGluZVdlaWdodCI6MC4wLCJMaW5lVHlwZSI6MCwiUGFyZW50U3R5bGUiOm51bGx9LCJQYXJlbnRTdHlsZSI6bnVsbH0sIkR1cmF0aW9uU3R5bGUiOnsiJGlkIjoiMzkxIiwiRm9udFNldHRpbmdzIjp7IiRpZCI6IjM5MiIsIkZvbnRTaXplIjoxMCwiRm9udE5hbWUiOiJDYWxpYnJpIiwiSXNCb2xkIjpmYWxzZSwiSXNJdGFsaWMiOmZhbHNlLCJJc1VuZGVybGluZWQiOmZhbHNlLCJQYXJlbnRTdHlsZSI6bnVsbH0sIkF1dG9TaXplIjowLCJGb3JlZ3JvdW5kIjp7IiRpZCI6IjM5MyIsIkNvbG9yIjp7IiRpZCI6IjM5NCIsIkEiOjI1NSwiUiI6MTc4LCJHIjoxNCwiQiI6MTh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M5NSIsIkxpbmVDb2xvciI6bnVsbCwiTGluZVdlaWdodCI6MC4wLCJMaW5lVHlwZSI6MCwiUGFyZW50U3R5bGUiOm51bGx9LCJQYXJlbnRTdHlsZSI6bnVsbH0sIkhvcml6b250YWxDb25uZWN0b3JTdHlsZSI6eyIkaWQiOiIzOTYiLCJMaW5lQ29sb3IiOnsiJHJlZiI6Ijk5In0sIkxpbmVXZWlnaHQiOjEuMCwiTGluZVR5cGUiOjAsIlBhcmVudFN0eWxlIjpudWxsfSwiVmVydGljYWxDb25uZWN0b3JTdHlsZSI6eyIkaWQiOiIzOTciLCJMaW5lQ29sb3IiOnsiJGlkIjoiMzk4IiwiJHR5cGUiOiJOTFJFLkNvbW1vbi5Eb20uU29saWRDb2xvckJydXNoLCBOTFJFLkNvbW1vbiIsIkNvbG9yIjp7IiRpZCI6IjM5OSIsIkEiOjI1NSwiUiI6MjA0LCJHIjoyMDQsIkIiOjIwNH19LCJMaW5lV2VpZ2h0IjoxLjAsIkxpbmVUeXBlIjowLCJQYXJlbnRTdHlsZSI6bnVsbH0sIk1hcmdpbiI6bnVsbCwiU3RhcnREYXRlUG9zaXRpb24iOjQsIkVuZERhdGVQb3NpdGlvbiI6NCwiRGF0ZUlzVmlzaWJsZSI6dHJ1ZSwiVGl0bGVQb3NpdGlvbiI6MiwiRHVyYXRpb25Qb3NpdGlvbiI6MywiUGVyY2VudGFnZUNvbXBsZXRlZFBvc2l0aW9uIjo2LCJTcGFjaW5nIjo1LCJJc0JlbG93VGltZWJhbmQiOmZhbHNlLCJQZXJjZW50YWdlQ29tcGxldGVTaGFwZU9wYWNpdHkiOjM1LCJTaGFwZVN0eWxlIjp7IiRpZCI6IjQwMCIsIk1hcmdpbiI6eyIkcmVmIjoiMTA1In0sIlBhZGRpbmciOnsiJHJlZiI6IjEwNiJ9LCJCYWNrZ3JvdW5kIjp7IiRpZCI6IjQwMSIsIkNvbG9yIjp7IiRpZCI6IjQwMiIsIkEiOjI1NSwiUiI6MjM0LCJHIjoyMiwiQiI6MzB9fSwiSXNWaXNpYmxlIjp0cnVlLCJXaWR0aCI6MC4wLCJIZWlnaHQiOjIyLjAsIkJvcmRlclN0eWxlIjp7IiRpZCI6IjQwMyIsIkxpbmVDb2xvciI6eyIkcmVmIjoiMTEwIn0sIkxpbmVXZWlnaHQiOjAuMCwiTGluZVR5cGUiOjAsIlBhcmVudFN0eWxlIjpudWxsfSwiUGFyZW50U3R5bGUiOm51bGx9LCJUaXRsZVN0eWxlIjp7IiRpZCI6IjQwNCIsIkZvbnRTZXR0aW5ncyI6eyIkaWQiOiI0MDUiLCJGb250U2l6ZSI6MTEsIkZvbnROYW1lIjoiQ2FsaWJyaSIsIklzQm9sZCI6dHJ1ZSwiSXNJdGFsaWMiOmZhbHNlLCJJc1VuZGVybGluZWQiOmZhbHNlLCJQYXJlbnRTdHlsZSI6bnVsbH0sIkF1dG9TaXplIjowLCJGb3JlZ3JvdW5kIjp7IiRpZCI6IjQwNiIsIkNvbG9yIjp7IiRyZWYiOiIxMTUifX0sIk1heFdpZHRoIjo5NjAuMCwiTWF4SGVpZ2h0IjoiSW5maW5pdHkiLCJTbWFydEZvcmVncm91bmRJc0FjdGl2ZSI6ZmFsc2UsIkhvcml6b250YWxBbGlnbm1lbnQiOjE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0MDciLCJMaW5lQ29sb3IiOm51bGwsIkxpbmVXZWlnaHQiOjAuMCwiTGluZVR5cGUiOjAsIlBhcmVudFN0eWxlIjpudWxsfSwiUGFyZW50U3R5bGUiOm51bGx9LCJEYXRlU3R5bGUiOnsiJGlkIjoiNDA4IiwiRm9udFNldHRpbmdzIjp7IiRpZCI6IjQwOSIsIkZvbnRTaXplIjoxMCwiRm9udE5hbWUiOiJDYWxpYnJpIiwiSXNCb2xkIjpmYWxzZSwiSXNJdGFsaWMiOmZhbHNlLCJJc1VuZGVybGluZWQiOmZhbHNlLCJQYXJlbnRTdHlsZSI6bnVsbH0sIkF1dG9TaXplIjowLCJGb3JlZ3JvdW5kIjp7IiRpZCI6IjQxMCIsIkNvbG9yIjp7IiRyZWYiOiIxMjIifX0sIk1heFdpZHRoIjoyMDAuMCwiTWF4SGVpZ2h0IjoiSW5maW5pdHkiLCJTbWFydEZvcmVncm91bmRJc0FjdGl2ZSI6ZmFsc2UsIkhvcml6b250YWxBbGlnbm1lbnQiOjAsIlZlcnRpY2FsQWxpZ25tZW50IjowLCJTbWFydEZvcmVncm91bmQiOm51bGwsIkJhY2tncm91bmRGaWxsVHlwZSI6MCwiTWFyZ2luIjp7IiRyZWYiOiIxMjMifSwiUGFkZGluZyI6eyIkcmVmIjoiMTI0In0sIkJhY2tncm91bmQiOnsiJHJlZiI6IjEyNSJ9LCJJc1Zpc2libGUiOnRydWUsIldpZHRoIjowLjAsIkhlaWdodCI6MC4wLCJCb3JkZXJTdHlsZSI6eyIkaWQiOiI0MTEiLCJMaW5lQ29sb3IiOm51bGwsIkxpbmVXZWlnaHQiOjAuMCwiTGluZVR5cGUiOjAsIlBhcmVudFN0eWxlIjpudWxsfSwiUGFyZW50U3R5bGUiOm51bGx9LCJEYXRlRm9ybWF0Ijp7IiRyZWYiOiIxMjYifSwiSXNWaXNpYmxlIjp0cnVlLCJQYXJlbnRTdHlsZSI6bnVsbH0sIkluZGV4IjoxMSwiU21hcnREdXJhdGlvbkFjdGl2YXRlZCI6ZmFsc2UsIkRhdGVGb3JtYXQiOnsiJHJlZiI6IjEyNiJ9LCJJZCI6ImNiNzBlZDAxLTE3MDEtNGFhYi05ZGU1LTQ5YTVjMmJjZWJlNiIsIkltcG9ydElkIjpudWxsLCJUaXRsZSI6IlBoYXNlIDEgVGVzdGluZyIsIk5vdGUiOm51bGwsIkh5cGVybGluayI6bnVsbCwiSXNDaGFuZ2VkIjpmYWxzZSwiSXNOZXciOmZhbHNlfSx7IiRpZCI6IjQxMiIsIkdyb3VwTmFtZSI6bnVsbCwiU3RhcnREYXRlIjoiMjAxOS0wNy0yMlQwMDowMDowMFoiLCJFbmREYXRlIjoiMjAxOS0wOC0zMFQyMzo1OTowMFoiLCJQZXJjZW50YWdlQ29tcGxldGUiOm51bGwsIlN0eWxlIjp7IiRpZCI6IjQxMyIsIlNoYXBlIjowLCJTaGFwZVRoaWNrbmVzcyI6MiwiRHVyYXRpb25Gb3JtYXQiOjAsIkluY2x1ZGVOb25Xb3JraW5nRGF5c0luRHVyYXRpb24iOmZhbHNlLCJQZXJjZW50YWdlQ29tcGxldGVTdHlsZSI6eyIkaWQiOiI0MTQiLCJGb250U2V0dGluZ3MiOnsiJGlkIjoiNDE1IiwiRm9udFNpemUiOjEwLCJGb250TmFtZSI6IkNhbGlicmkiLCJJc0JvbGQiOmZhbHNlLCJJc0l0YWxpYyI6ZmFsc2UsIklzVW5kZXJsaW5lZCI6ZmFsc2UsIlBhcmVudFN0eWxlIjpudWxsfSwiQXV0b1NpemUiOjAsIkZvcmVncm91bmQiOnsiJHJlZiI6Ijg2In0sIk1heFdpZHRoIjoyMDAuMCwiTWF4SGVpZ2h0IjoiSW5maW5pdHkiLCJTbWFydEZvcmVncm91bmRJc0FjdGl2ZSI6ZmFsc2UsIkhvcml6b250YWxBbGlnbm1lbnQiOjAsIlZlcnRpY2FsQWxpZ25tZW50IjowLCJTbWFydEZvcmVncm91bmQiOm51bGwsIkJhY2tncm91bmRGaWxsVHlwZSI6MCwiTWFyZ2luIjp7IiRyZWYiOiI4OCJ9LCJQYWRkaW5nIjp7IiRyZWYiOiI4OSJ9LCJCYWNrZ3JvdW5kIjp7IiRyZWYiOiI5MCJ9LCJJc1Zpc2libGUiOnRydWUsIldpZHRoIjowLjAsIkhlaWdodCI6MC4wLCJCb3JkZXJTdHlsZSI6eyIkaWQiOiI0MTYiLCJMaW5lQ29sb3IiOm51bGwsIkxpbmVXZWlnaHQiOjAuMCwiTGluZVR5cGUiOjAsIlBhcmVudFN0eWxlIjpudWxsfSwiUGFyZW50U3R5bGUiOm51bGx9LCJEdXJhdGlvblN0eWxlIjp7IiRpZCI6IjQxNyIsIkZvbnRTZXR0aW5ncyI6eyIkaWQiOiI0MTgiLCJGb250U2l6ZSI6MTAsIkZvbnROYW1lIjoiQ2FsaWJyaSIsIklzQm9sZCI6ZmFsc2UsIklzSXRhbGljIjpmYWxzZSwiSXNVbmRlcmxpbmVkIjpmYWxzZSwiUGFyZW50U3R5bGUiOm51bGx9LCJBdXRvU2l6ZSI6MCwiRm9yZWdyb3VuZCI6eyIkaWQiOiI0MTkiLCJDb2xvciI6eyIkaWQiOiI0MjAiLCJBIjoyNTUsIlIiOjY4LCJHIjoxMTQsIkIiOjE5Nn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NDIxIiwiTGluZUNvbG9yIjpudWxsLCJMaW5lV2VpZ2h0IjowLjAsIkxpbmVUeXBlIjowLCJQYXJlbnRTdHlsZSI6bnVsbH0sIlBhcmVudFN0eWxlIjpudWxsfSwiSG9yaXpvbnRhbENvbm5lY3RvclN0eWxlIjp7IiRpZCI6IjQyMiIsIkxpbmVDb2xvciI6eyIkcmVmIjoiOTkifSwiTGluZVdlaWdodCI6MS4wLCJMaW5lVHlwZSI6MCwiUGFyZW50U3R5bGUiOm51bGx9LCJWZXJ0aWNhbENvbm5lY3RvclN0eWxlIjp7IiRpZCI6IjQyMyIsIkxpbmVDb2xvciI6eyIkcmVmIjoiMTAyIn0sIkxpbmVXZWlnaHQiOjEuMCwiTGluZVR5cGUiOjAsIlBhcmVudFN0eWxlIjpudWxsfSwiTWFyZ2luIjpudWxsLCJTdGFydERhdGVQb3NpdGlvbiI6NCwiRW5kRGF0ZVBvc2l0aW9uIjo0LCJEYXRlSXNWaXNpYmxlIjp0cnVlLCJUaXRsZVBvc2l0aW9uIjoyLCJEdXJhdGlvblBvc2l0aW9uIjozLCJQZXJjZW50YWdlQ29tcGxldGVkUG9zaXRpb24iOjYsIlNwYWNpbmciOjUsIklzQmVsb3dUaW1lYmFuZCI6ZmFsc2UsIlBlcmNlbnRhZ2VDb21wbGV0ZVNoYXBlT3BhY2l0eSI6MzUsIlNoYXBlU3R5bGUiOnsiJGlkIjoiNDI0IiwiTWFyZ2luIjp7IiRyZWYiOiIxMDUifSwiUGFkZGluZyI6eyIkcmVmIjoiMTA2In0sIkJhY2tncm91bmQiOnsiJGlkIjoiNDI1IiwiQ29sb3IiOnsiJGlkIjoiNDI2IiwiQSI6MjU1LCJSIjo5MSwiRyI6MTU1LCJCIjoyMTN9fSwiSXNWaXNpYmxlIjp0cnVlLCJXaWR0aCI6MC4wLCJIZWlnaHQiOjIyLjAsIkJvcmRlclN0eWxlIjp7IiRpZCI6IjQyNyIsIkxpbmVDb2xvciI6eyIkcmVmIjoiMTEwIn0sIkxpbmVXZWlnaHQiOjAuMCwiTGluZVR5cGUiOjAsIlBhcmVudFN0eWxlIjpudWxsfSwiUGFyZW50U3R5bGUiOm51bGx9LCJUaXRsZVN0eWxlIjp7IiRpZCI6IjQyOCIsIkZvbnRTZXR0aW5ncyI6eyIkaWQiOiI0MjkiLCJGb250U2l6ZSI6MTEsIkZvbnROYW1lIjoiQ2FsaWJyaSIsIklzQm9sZCI6dHJ1ZSwiSXNJdGFsaWMiOmZhbHNlLCJJc1VuZGVybGluZWQiOmZhbHNlLCJQYXJlbnRTdHlsZSI6bnVsbH0sIkF1dG9TaXplIjowLCJGb3JlZ3JvdW5kIjp7IiRyZWYiOiIxMTQifSwiTWF4V2lkdGgiOjcyMC4wLCJNYXhIZWlnaHQiOiJJbmZpbml0eSIsIlNtYXJ0Rm9yZWdyb3VuZElzQWN0aXZlIjpmYWxzZSwiSG9yaXpvbnRhbEFsaWdubWVudCI6MiwiVmVydGljYWxBbGlnbm1lbnQiOjAsIlNtYXJ0Rm9yZWdyb3VuZCI6bnVsbCwiQmFja2dyb3VuZEZpbGxUeXBlIjowLCJNYXJnaW4iOnsiJHJlZiI6IjExNiJ9LCJQYWRkaW5nIjp7IiRyZWYiOiIxMTcifSwiQmFja2dyb3VuZCI6eyIkcmVmIjoiMTE4In0sIklzVmlzaWJsZSI6dHJ1ZSwiV2lkdGgiOjAuMCwiSGVpZ2h0IjowLjAsIkJvcmRlclN0eWxlIjp7IiRpZCI6IjQzMCIsIkxpbmVDb2xvciI6bnVsbCwiTGluZVdlaWdodCI6MC4wLCJMaW5lVHlwZSI6MCwiUGFyZW50U3R5bGUiOm51bGx9LCJQYXJlbnRTdHlsZSI6bnVsbH0sIkRhdGVTdHlsZSI6eyIkaWQiOiI0MzEiLCJGb250U2V0dGluZ3MiOnsiJGlkIjoiNDMyIiwiRm9udFNpemUiOjEwLCJGb250TmFtZSI6IkNhbGlicmkiLCJJc0JvbGQiOmZhbHNlLCJJc0l0YWxpYyI6ZmFsc2UsIklzVW5kZXJsaW5lZCI6ZmFsc2UsIlBhcmVudFN0eWxlIjpudWxsfSwiQXV0b1NpemUiOjAsIkZvcmVncm91bmQiOnsiJHJlZiI6IjEyMSJ9LCJNYXhXaWR0aCI6MjAwLjA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NDMzIiwiTGluZUNvbG9yIjpudWxsLCJMaW5lV2VpZ2h0IjowLjAsIkxpbmVUeXBlIjowLCJQYXJlbnRTdHlsZSI6bnVsbH0sIlBhcmVudFN0eWxlIjpudWxsfSwiRGF0ZUZvcm1hdCI6eyIkcmVmIjoiMTI2In0sIklzVmlzaWJsZSI6dHJ1ZSwiUGFyZW50U3R5bGUiOm51bGx9LCJJbmRleCI6MTIsIlNtYXJ0RHVyYXRpb25BY3RpdmF0ZWQiOmZhbHNlLCJEYXRlRm9ybWF0Ijp7IiRyZWYiOiIxMjYifSwiSWQiOiIzOTljZWMxNy1iZjQyLTRmMWUtODgzOS0zMjNkNTA3MTliZmEiLCJJbXBvcnRJZCI6bnVsbCwiVGl0bGUiOiJQaGFzZSAyIiwiTm90ZSI6bnVsbCwiSHlwZXJsaW5rIjpudWxsLCJJc0NoYW5nZWQiOmZhbHNlLCJJc05ldyI6ZmFsc2V9LHsiJGlkIjoiNDM0IiwiR3JvdXBOYW1lIjpudWxsLCJTdGFydERhdGUiOiIyMDE5LTA3LTIyVDAwOjAwOjAwWiIsIkVuZERhdGUiOiIyMDE5LTA4LTA4VDIzOjU5OjAwWiIsIlBlcmNlbnRhZ2VDb21wbGV0ZSI6bnVsbCwiU3R5bGUiOnsiJGlkIjoiNDM1IiwiU2hhcGUiOjAsIlNoYXBlVGhpY2tuZXNzIjoyLCJEdXJhdGlvbkZvcm1hdCI6MCwiSW5jbHVkZU5vbldvcmtpbmdEYXlzSW5EdXJhdGlvbiI6ZmFsc2UsIlBlcmNlbnRhZ2VDb21wbGV0ZVN0eWxlIjp7IiRpZCI6IjQzNiIsIkZvbnRTZXR0aW5ncyI6eyIkaWQiOiI0MzciLCJGb250U2l6ZSI6MTAsIkZvbnROYW1lIjoiQ2FsaWJyaSIsIklzQm9sZCI6ZmFsc2UsIklzSXRhbGljIjpmYWxzZSwiSXNVbmRlcmxpbmVkIjpmYWxzZSwiUGFyZW50U3R5bGUiOm51bGx9LCJBdXRvU2l6ZSI6MCwiRm9yZWdyb3VuZCI6eyIkaWQiOiI0MzgiLCJDb2xvciI6eyIkcmVmIjoiODcifX0sIk1heFdpZHRoIjoyMDAuMCwiTWF4SGVpZ2h0IjoiSW5maW5pdHkiLCJTbWFydEZvcmVncm91bmRJc0FjdGl2ZSI6ZmFsc2UsIkhvcml6b250YWxBbGlnbm1lbnQiOjAsIlZlcnRpY2FsQWxpZ25tZW50IjowLCJTbWFydEZvcmVncm91bmQiOm51bGwsIkJhY2tncm91bmRGaWxsVHlwZSI6MCwiTWFyZ2luIjp7IiRyZWYiOiI4OCJ9LCJQYWRkaW5nIjp7IiRyZWYiOiI4OSJ9LCJCYWNrZ3JvdW5kIjp7IiRyZWYiOiI5MCJ9LCJJc1Zpc2libGUiOnRydWUsIldpZHRoIjowLjAsIkhlaWdodCI6MC4wLCJCb3JkZXJTdHlsZSI6eyIkaWQiOiI0MzkiLCJMaW5lQ29sb3IiOm51bGwsIkxpbmVXZWlnaHQiOjAuMCwiTGluZVR5cGUiOjAsIlBhcmVudFN0eWxlIjpudWxsfSwiUGFyZW50U3R5bGUiOm51bGx9LCJEdXJhdGlvblN0eWxlIjp7IiRpZCI6IjQ0MCIsIkZvbnRTZXR0aW5ncyI6eyIkaWQiOiI0NDEiLCJGb250U2l6ZSI6MTAsIkZvbnROYW1lIjoiQ2FsaWJyaSIsIklzQm9sZCI6ZmFsc2UsIklzSXRhbGljIjpmYWxzZSwiSXNVbmRlcmxpbmVkIjpmYWxzZSwiUGFyZW50U3R5bGUiOm51bGx9LCJBdXRvU2l6ZSI6MCwiRm9yZWdyb3VuZCI6eyIkaWQiOiI0NDIiLCJDb2xvciI6eyIkaWQiOiI0NDMiLCJBIjoyNTUsIlIiOjY4LCJHIjoxMTQsIkIiOjE5Nn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NDQ0IiwiTGluZUNvbG9yIjpudWxsLCJMaW5lV2VpZ2h0IjowLjAsIkxpbmVUeXBlIjowLCJQYXJlbnRTdHlsZSI6bnVsbH0sIlBhcmVudFN0eWxlIjpudWxsfSwiSG9yaXpvbnRhbENvbm5lY3RvclN0eWxlIjp7IiRpZCI6IjQ0NSIsIkxpbmVDb2xvciI6eyIkcmVmIjoiOTkifSwiTGluZVdlaWdodCI6MS4wLCJMaW5lVHlwZSI6MCwiUGFyZW50U3R5bGUiOm51bGx9LCJWZXJ0aWNhbENvbm5lY3RvclN0eWxlIjp7IiRpZCI6IjQ0NiIsIkxpbmVDb2xvciI6eyIkaWQiOiI0NDciLCIkdHlwZSI6Ik5MUkUuQ29tbW9uLkRvbS5Tb2xpZENvbG9yQnJ1c2gsIE5MUkUuQ29tbW9uIiwiQ29sb3IiOnsiJGlkIjoiNDQ4IiwiQSI6MjU1LCJSIjoyMDQsIkciOjIwNCwiQiI6MjA0fX0sIkxpbmVXZWlnaHQiOjEuMCwiTGluZVR5cGUiOjAsIlBhcmVudFN0eWxlIjpudWxsfSwiTWFyZ2luIjpudWxsLCJTdGFydERhdGVQb3NpdGlvbiI6NCwiRW5kRGF0ZVBvc2l0aW9uIjo0LCJEYXRlSXNWaXNpYmxlIjp0cnVlLCJUaXRsZVBvc2l0aW9uIjoyLCJEdXJhdGlvblBvc2l0aW9uIjozLCJQZXJjZW50YWdlQ29tcGxldGVkUG9zaXRpb24iOjYsIlNwYWNpbmciOjUsIklzQmVsb3dUaW1lYmFuZCI6ZmFsc2UsIlBlcmNlbnRhZ2VDb21wbGV0ZVNoYXBlT3BhY2l0eSI6MzUsIlNoYXBlU3R5bGUiOnsiJGlkIjoiNDQ5IiwiTWFyZ2luIjp7IiRyZWYiOiIxMDUifSwiUGFkZGluZyI6eyIkcmVmIjoiMTA2In0sIkJhY2tncm91bmQiOnsiJGlkIjoiNDUwIiwiQ29sb3IiOnsiJGlkIjoiNDUxIiwiQSI6MjU1LCJSIjo5MSwiRyI6MTU1LCJCIjoyMTN9fSwiSXNWaXNpYmxlIjp0cnVlLCJXaWR0aCI6MC4wLCJIZWlnaHQiOjIyLjAsIkJvcmRlclN0eWxlIjp7IiRpZCI6IjQ1MiIsIkxpbmVDb2xvciI6eyIkcmVmIjoiMTEwIn0sIkxpbmVXZWlnaHQiOjAuMCwiTGluZVR5cGUiOjAsIlBhcmVudFN0eWxlIjpudWxsfSwiUGFyZW50U3R5bGUiOm51bGx9LCJUaXRsZVN0eWxlIjp7IiRpZCI6IjQ1MyIsIkZvbnRTZXR0aW5ncyI6eyIkaWQiOiI0NTQiLCJGb250U2l6ZSI6MTEsIkZvbnROYW1lIjoiQ2FsaWJyaSIsIklzQm9sZCI6dHJ1ZSwiSXNJdGFsaWMiOmZhbHNlLCJJc1VuZGVybGluZWQiOmZhbHNlLCJQYXJlbnRTdHlsZSI6bnVsbH0sIkF1dG9TaXplIjowLCJGb3JlZ3JvdW5kIjp7IiRpZCI6IjQ1NSIsIkNvbG9yIjp7IiRyZWYiOiIxMTUifX0sIk1heFdpZHRoIjo5NjAuMCwiTWF4SGVpZ2h0IjoiSW5maW5pdHkiLCJTbWFydEZvcmVncm91bmRJc0FjdGl2ZSI6ZmFsc2UsIkhvcml6b250YWxBbGlnbm1lbnQiOjE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0NTYiLCJMaW5lQ29sb3IiOm51bGwsIkxpbmVXZWlnaHQiOjAuMCwiTGluZVR5cGUiOjAsIlBhcmVudFN0eWxlIjpudWxsfSwiUGFyZW50U3R5bGUiOm51bGx9LCJEYXRlU3R5bGUiOnsiJGlkIjoiNDU3IiwiRm9udFNldHRpbmdzIjp7IiRpZCI6IjQ1OCIsIkZvbnRTaXplIjoxMCwiRm9udE5hbWUiOiJDYWxpYnJpIiwiSXNCb2xkIjpmYWxzZSwiSXNJdGFsaWMiOmZhbHNlLCJJc1VuZGVybGluZWQiOmZhbHNlLCJQYXJlbnRTdHlsZSI6bnVsbH0sIkF1dG9TaXplIjowLCJGb3JlZ3JvdW5kIjp7IiRpZCI6IjQ1OSIsIkNvbG9yIjp7IiRyZWYiOiIxMjIifX0sIk1heFdpZHRoIjoyMDAuMCwiTWF4SGVpZ2h0IjoiSW5maW5pdHkiLCJTbWFydEZvcmVncm91bmRJc0FjdGl2ZSI6ZmFsc2UsIkhvcml6b250YWxBbGlnbm1lbnQiOjAsIlZlcnRpY2FsQWxpZ25tZW50IjowLCJTbWFydEZvcmVncm91bmQiOm51bGwsIkJhY2tncm91bmRGaWxsVHlwZSI6MCwiTWFyZ2luIjp7IiRyZWYiOiIxMjMifSwiUGFkZGluZyI6eyIkcmVmIjoiMTI0In0sIkJhY2tncm91bmQiOnsiJHJlZiI6IjEyNSJ9LCJJc1Zpc2libGUiOnRydWUsIldpZHRoIjowLjAsIkhlaWdodCI6MC4wLCJCb3JkZXJTdHlsZSI6eyIkaWQiOiI0NjAiLCJMaW5lQ29sb3IiOm51bGwsIkxpbmVXZWlnaHQiOjAuMCwiTGluZVR5cGUiOjAsIlBhcmVudFN0eWxlIjpudWxsfSwiUGFyZW50U3R5bGUiOm51bGx9LCJEYXRlRm9ybWF0Ijp7IiRyZWYiOiIxMjYifSwiSXNWaXNpYmxlIjp0cnVlLCJQYXJlbnRTdHlsZSI6bnVsbH0sIkluZGV4IjoxMywiU21hcnREdXJhdGlvbkFjdGl2YXRlZCI6ZmFsc2UsIkRhdGVGb3JtYXQiOnsiJHJlZiI6IjEyNiJ9LCJJZCI6IjViYjYwYTI2LTU5YzUtNDNiNC05YzlmLTI0MDE3YWJjMTQ5YSIsIkltcG9ydElkIjpudWxsLCJUaXRsZSI6IlBoYXNlIDIgVGVzdGluZyIsIk5vdGUiOm51bGwsIkh5cGVybGluayI6bnVsbCwiSXNDaGFuZ2VkIjpmYWxzZSwiSXNOZXciOmZhbHNlfSx7IiRpZCI6IjQ2MSIsIkdyb3VwTmFtZSI6bnVsbCwiU3RhcnREYXRlIjoiMjAxOS0wOC0xMFQwMDowMDowMFoiLCJFbmREYXRlIjoiMjAxOS0wOC0zMFQyMzo1OTowMFoiLCJQZXJjZW50YWdlQ29tcGxldGUiOm51bGwsIlN0eWxlIjp7IiRpZCI6IjQ2MiIsIlNoYXBlIjowLCJTaGFwZVRoaWNrbmVzcyI6MiwiRHVyYXRpb25Gb3JtYXQiOjAsIkluY2x1ZGVOb25Xb3JraW5nRGF5c0luRHVyYXRpb24iOmZhbHNlLCJQZXJjZW50YWdlQ29tcGxldGVTdHlsZSI6eyIkaWQiOiI0NjMiLCJGb250U2V0dGluZ3MiOnsiJGlkIjoiNDY0IiwiRm9udFNpemUiOjEwLCJGb250TmFtZSI6IkNhbGlicmkiLCJJc0JvbGQiOmZhbHNlLCJJc0l0YWxpYyI6ZmFsc2UsIklzVW5kZXJsaW5lZCI6ZmFsc2UsIlBhcmVudFN0eWxlIjpudWxsfSwiQXV0b1NpemUiOjAsIkZvcmVncm91bmQiOnsiJGlkIjoiNDY1IiwiQ29sb3IiOnsiJHJlZiI6Ijg3In1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NDY2IiwiTGluZUNvbG9yIjpudWxsLCJMaW5lV2VpZ2h0IjowLjAsIkxpbmVUeXBlIjowLCJQYXJlbnRTdHlsZSI6bnVsbH0sIlBhcmVudFN0eWxlIjpudWxsfSwiRHVyYXRpb25TdHlsZSI6eyIkaWQiOiI0NjciLCJGb250U2V0dGluZ3MiOnsiJGlkIjoiNDY4IiwiRm9udFNpemUiOjEwLCJGb250TmFtZSI6IkNhbGlicmkiLCJJc0JvbGQiOmZhbHNlLCJJc0l0YWxpYyI6ZmFsc2UsIklzVW5kZXJsaW5lZCI6ZmFsc2UsIlBhcmVudFN0eWxlIjpudWxsfSwiQXV0b1NpemUiOjAsIkZvcmVncm91bmQiOnsiJGlkIjoiNDY5IiwiQ29sb3IiOnsiJGlkIjoiNDcwIiwiQSI6MjU1LCJSIjo2OCwiRyI6MTE0LCJCIjoxOTZ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Q3MSIsIkxpbmVDb2xvciI6bnVsbCwiTGluZVdlaWdodCI6MC4wLCJMaW5lVHlwZSI6MCwiUGFyZW50U3R5bGUiOm51bGx9LCJQYXJlbnRTdHlsZSI6bnVsbH0sIkhvcml6b250YWxDb25uZWN0b3JTdHlsZSI6eyIkaWQiOiI0NzIiLCJMaW5lQ29sb3IiOnsiJHJlZiI6Ijk5In0sIkxpbmVXZWlnaHQiOjEuMCwiTGluZVR5cGUiOjAsIlBhcmVudFN0eWxlIjpudWxsfSwiVmVydGljYWxDb25uZWN0b3JTdHlsZSI6eyIkaWQiOiI0NzMiLCJMaW5lQ29sb3IiOnsiJGlkIjoiNDc0IiwiJHR5cGUiOiJOTFJFLkNvbW1vbi5Eb20uU29saWRDb2xvckJydXNoLCBOTFJFLkNvbW1vbiIsIkNvbG9yIjp7IiRpZCI6IjQ3NSIsIkEiOjI1NSwiUiI6MjA0LCJHIjoyMDQsIkIiOjIwNH19LCJMaW5lV2VpZ2h0IjoxLjAsIkxpbmVUeXBlIjowLCJQYXJlbnRTdHlsZSI6bnVsbH0sIk1hcmdpbiI6bnVsbCwiU3RhcnREYXRlUG9zaXRpb24iOjAsIkVuZERhdGVQb3NpdGlvbiI6MCwiRGF0ZUlzVmlzaWJsZSI6dHJ1ZSwiVGl0bGVQb3NpdGlvbiI6MiwiRHVyYXRpb25Qb3NpdGlvbiI6MywiUGVyY2VudGFnZUNvbXBsZXRlZFBvc2l0aW9uIjo2LCJTcGFjaW5nIjo1LCJJc0JlbG93VGltZWJhbmQiOmZhbHNlLCJQZXJjZW50YWdlQ29tcGxldGVTaGFwZU9wYWNpdHkiOjM1LCJTaGFwZVN0eWxlIjp7IiRpZCI6IjQ3NiIsIk1hcmdpbiI6eyIkcmVmIjoiMTA1In0sIlBhZGRpbmciOnsiJHJlZiI6IjEwNiJ9LCJCYWNrZ3JvdW5kIjp7IiRpZCI6IjQ3NyIsIkNvbG9yIjp7IiRpZCI6IjQ3OCIsIkEiOjI1NSwiUiI6OTEsIkciOjE1NSwiQiI6MjEzfX0sIklzVmlzaWJsZSI6dHJ1ZSwiV2lkdGgiOjAuMCwiSGVpZ2h0IjoyMi4wLCJCb3JkZXJTdHlsZSI6eyIkaWQiOiI0NzkiLCJMaW5lQ29sb3IiOnsiJHJlZiI6IjExMCJ9LCJMaW5lV2VpZ2h0IjowLjAsIkxpbmVUeXBlIjowLCJQYXJlbnRTdHlsZSI6bnVsbH0sIlBhcmVudFN0eWxlIjpudWxsfSwiVGl0bGVTdHlsZSI6eyIkaWQiOiI0ODAiLCJGb250U2V0dGluZ3MiOnsiJGlkIjoiNDgxIiwiRm9udFNpemUiOjExLCJGb250TmFtZSI6IkNhbGlicmkiLCJJc0JvbGQiOnRydWUsIklzSXRhbGljIjpmYWxzZSwiSXNVbmRlcmxpbmVkIjpmYWxzZSwiUGFyZW50U3R5bGUiOm51bGx9LCJBdXRvU2l6ZSI6MCwiRm9yZWdyb3VuZCI6eyIkaWQiOiI0ODIiLCJDb2xvciI6eyIkcmVmIjoiMTE1In19LCJNYXhXaWR0aCI6OTYwLjAsIk1heEhlaWdodCI6IkluZmluaXR5IiwiU21hcnRGb3JlZ3JvdW5kSXNBY3RpdmUiOmZhbHNlLCJIb3Jpem9udGFsQWxpZ25tZW50IjoyLCJWZXJ0aWNhbEFsaWdubWVudCI6MCwiU21hcnRGb3JlZ3JvdW5kIjpudWxsLCJCYWNrZ3JvdW5kRmlsbFR5cGUiOjAsIk1hcmdpbiI6eyIkcmVmIjoiMTE2In0sIlBhZGRpbmciOnsiJHJlZiI6IjExNyJ9LCJCYWNrZ3JvdW5kIjp7IiRyZWYiOiIxMTgifSwiSXNWaXNpYmxlIjp0cnVlLCJXaWR0aCI6MC4wLCJIZWlnaHQiOjAuMCwiQm9yZGVyU3R5bGUiOnsiJGlkIjoiNDgzIiwiTGluZUNvbG9yIjpudWxsLCJMaW5lV2VpZ2h0IjowLjAsIkxpbmVUeXBlIjowLCJQYXJlbnRTdHlsZSI6bnVsbH0sIlBhcmVudFN0eWxlIjpudWxsfSwiRGF0ZVN0eWxlIjp7IiRpZCI6IjQ4NCIsIkZvbnRTZXR0aW5ncyI6eyIkaWQiOiI0ODUiLCJGb250U2l6ZSI6MTAsIkZvbnROYW1lIjoiQ2FsaWJyaSIsIklzQm9sZCI6ZmFsc2UsIklzSXRhbGljIjpmYWxzZSwiSXNVbmRlcmxpbmVkIjpmYWxzZSwiUGFyZW50U3R5bGUiOm51bGx9LCJBdXRvU2l6ZSI6MCwiRm9yZWdyb3VuZCI6eyIkaWQiOiI0ODYiLCJDb2xvciI6eyIkaWQiOiI0ODc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MjMifSwiUGFkZGluZyI6eyIkcmVmIjoiMTI0In0sIkJhY2tncm91bmQiOnsiJHJlZiI6IjEyNSJ9LCJJc1Zpc2libGUiOnRydWUsIldpZHRoIjowLjAsIkhlaWdodCI6MC4wLCJCb3JkZXJTdHlsZSI6eyIkaWQiOiI0ODgiLCJMaW5lQ29sb3IiOm51bGwsIkxpbmVXZWlnaHQiOjAuMCwiTGluZVR5cGUiOjAsIlBhcmVudFN0eWxlIjpudWxsfSwiUGFyZW50U3R5bGUiOm51bGx9LCJEYXRlRm9ybWF0Ijp7IiRyZWYiOiIxMjYifSwiSXNWaXNpYmxlIjp0cnVlLCJQYXJlbnRTdHlsZSI6bnVsbH0sIkluZGV4IjoxNSwiU21hcnREdXJhdGlvbkFjdGl2YXRlZCI6ZmFsc2UsIkRhdGVGb3JtYXQiOnsiJHJlZiI6IjEyNiJ9LCJJZCI6IjE0ZTY2YmU5LWM2MjYtNGI1YS1hMWI2LTAwYjE0YTVjNDc2NiIsIkltcG9ydElkIjpudWxsLCJUaXRsZSI6IlBvc3QgTGF1bmNoIFJldmlldyIsIk5vdGUiOm51bGwsIkh5cGVybGluayI6bnVsbCwiSXNDaGFuZ2VkIjpmYWxzZSwiSXNOZXciOmZhbHNlfV0sIk1zUHJvamVjdEl0ZW1zVHJlZSI6eyIkaWQiOiI0ODkiLCJSb290Ijp7IkltcG9ydElkIjpudWxsLCJJc0ltcG9ydGVkIjpmYWxzZSwiQ2hpbGRyZW4iOltdfX0sIk1ldGFkYXRhIjp7IiRpZCI6IjQ5MCIsIlJlY2VudENvbG9yc0NvbGxlY3Rpb24iOiJbXSJ9LCJTZXR0aW5ncyI6eyIkaWQiOiI0OTEiLCJJbXBhT3B0aW9ucyI6eyIkaWQiOiI0OTIiLCJMZWZ0VG9SaWdodCI6ZmFsc2UsIlBheWxvYWRPcHRpb25zIjoyfSwiVXNlQ29tcHJlc3Npb24iOmZhbHNlLCJDb21wcmVzaW9uUGVyY2VudGFnZSI6NTAuMCwiSW5hY3RpdmVJbnRlcnZhbFdpZHRoVGhyZXNob2xkIjozMC4wLCJJbmFjdGl2ZUludGVydmFsV2lkdGgiOjEuMCwiU3BsaXRUYXNrcyI6ZmFsc2UsIlVzZUNsdXN0ZXIiOmZhbHNlLCJFcHNpbG9uIjowLjAsIk1pblBvaW50c1RvRm9ybUFDbHVzdGVyIjoyLCJHZW5lcmF0ZUludmlzaWJsZVNoYXBlcyI6ZmFsc2UsIlNtYXJ0VGltZWxpbmVUYXNrUGVyY2VudGFnZUZpdCI6ZmFsc2V9LCJJc05ldyI6dHJ1ZSwiSW1wb3J0VHlwZSI6MCwiRmlsZVBhdGgiOm51bGwsIlRpbWVDb25maWd1cmF0aW9uIjp7IiRpZCI6IjQ5MyIsIlVzZVRpbWUiOmZhbHNlLCJXb3JrRGF5U3RhcnQiOiIwMDowMDowMCIsIldvcmtEYXlFbmQiOiIyMzo1OTowMCJ9LCJMYXN0VXNlZFRlbXBsYXRlSWQiOiI5NWZiZjBmNy1jYTZjLTRiYjktYWU3OC0xYWFmMmNhOTYwZWIi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Widescreen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 </vt:lpstr>
      <vt:lpstr>Segoe UI Light</vt:lpstr>
      <vt:lpstr>Segoe UI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2018-06-12T13:12:29Z</dcterms:created>
  <dcterms:modified xsi:type="dcterms:W3CDTF">2018-06-12T13:12:34Z</dcterms:modified>
</cp:coreProperties>
</file>