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65" r:id="rId3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9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1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B4D7-6820-4031-8C01-E34EF9FA038B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F44-ACC1-47E4-A629-C7A3F74BA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838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B4D7-6820-4031-8C01-E34EF9FA038B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F44-ACC1-47E4-A629-C7A3F74BA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204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B4D7-6820-4031-8C01-E34EF9FA038B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F44-ACC1-47E4-A629-C7A3F74BA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596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B4D7-6820-4031-8C01-E34EF9FA038B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F44-ACC1-47E4-A629-C7A3F74BA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436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B4D7-6820-4031-8C01-E34EF9FA038B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F44-ACC1-47E4-A629-C7A3F74BA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095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B4D7-6820-4031-8C01-E34EF9FA038B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F44-ACC1-47E4-A629-C7A3F74BA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167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B4D7-6820-4031-8C01-E34EF9FA038B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F44-ACC1-47E4-A629-C7A3F74BA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776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B4D7-6820-4031-8C01-E34EF9FA038B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F44-ACC1-47E4-A629-C7A3F74BA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50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B4D7-6820-4031-8C01-E34EF9FA038B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F44-ACC1-47E4-A629-C7A3F74BA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986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B4D7-6820-4031-8C01-E34EF9FA038B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F44-ACC1-47E4-A629-C7A3F74BA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127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B4D7-6820-4031-8C01-E34EF9FA038B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F44-ACC1-47E4-A629-C7A3F74BA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03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FB4D7-6820-4031-8C01-E34EF9FA038B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B5F44-ACC1-47E4-A629-C7A3F74BA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25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fficetimeline.com/14-days-tria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17" Type="http://schemas.openxmlformats.org/officeDocument/2006/relationships/tags" Target="../tags/tag117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84" Type="http://schemas.openxmlformats.org/officeDocument/2006/relationships/tags" Target="../tags/tag84.xml"/><Relationship Id="rId89" Type="http://schemas.openxmlformats.org/officeDocument/2006/relationships/tags" Target="../tags/tag89.xml"/><Relationship Id="rId112" Type="http://schemas.openxmlformats.org/officeDocument/2006/relationships/tags" Target="../tags/tag112.xml"/><Relationship Id="rId16" Type="http://schemas.openxmlformats.org/officeDocument/2006/relationships/tags" Target="../tags/tag16.xml"/><Relationship Id="rId107" Type="http://schemas.openxmlformats.org/officeDocument/2006/relationships/tags" Target="../tags/tag107.xml"/><Relationship Id="rId11" Type="http://schemas.openxmlformats.org/officeDocument/2006/relationships/tags" Target="../tags/tag11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123" Type="http://schemas.openxmlformats.org/officeDocument/2006/relationships/tags" Target="../tags/tag123.xml"/><Relationship Id="rId128" Type="http://schemas.openxmlformats.org/officeDocument/2006/relationships/tags" Target="../tags/tag128.xml"/><Relationship Id="rId5" Type="http://schemas.openxmlformats.org/officeDocument/2006/relationships/tags" Target="../tags/tag5.xml"/><Relationship Id="rId90" Type="http://schemas.openxmlformats.org/officeDocument/2006/relationships/tags" Target="../tags/tag90.xml"/><Relationship Id="rId95" Type="http://schemas.openxmlformats.org/officeDocument/2006/relationships/tags" Target="../tags/tag95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113" Type="http://schemas.openxmlformats.org/officeDocument/2006/relationships/tags" Target="../tags/tag113.xml"/><Relationship Id="rId118" Type="http://schemas.openxmlformats.org/officeDocument/2006/relationships/tags" Target="../tags/tag118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59" Type="http://schemas.openxmlformats.org/officeDocument/2006/relationships/tags" Target="../tags/tag59.xml"/><Relationship Id="rId103" Type="http://schemas.openxmlformats.org/officeDocument/2006/relationships/tags" Target="../tags/tag103.xml"/><Relationship Id="rId108" Type="http://schemas.openxmlformats.org/officeDocument/2006/relationships/tags" Target="../tags/tag108.xml"/><Relationship Id="rId124" Type="http://schemas.openxmlformats.org/officeDocument/2006/relationships/tags" Target="../tags/tag124.xml"/><Relationship Id="rId129" Type="http://schemas.openxmlformats.org/officeDocument/2006/relationships/tags" Target="../tags/tag129.xml"/><Relationship Id="rId54" Type="http://schemas.openxmlformats.org/officeDocument/2006/relationships/tags" Target="../tags/tag54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49" Type="http://schemas.openxmlformats.org/officeDocument/2006/relationships/tags" Target="../tags/tag49.xml"/><Relationship Id="rId114" Type="http://schemas.openxmlformats.org/officeDocument/2006/relationships/tags" Target="../tags/tag114.xml"/><Relationship Id="rId119" Type="http://schemas.openxmlformats.org/officeDocument/2006/relationships/tags" Target="../tags/tag119.xml"/><Relationship Id="rId44" Type="http://schemas.openxmlformats.org/officeDocument/2006/relationships/tags" Target="../tags/tag44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130" Type="http://schemas.openxmlformats.org/officeDocument/2006/relationships/tags" Target="../tags/tag130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109" Type="http://schemas.openxmlformats.org/officeDocument/2006/relationships/tags" Target="../tags/tag109.xml"/><Relationship Id="rId34" Type="http://schemas.openxmlformats.org/officeDocument/2006/relationships/tags" Target="../tags/tag34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04" Type="http://schemas.openxmlformats.org/officeDocument/2006/relationships/tags" Target="../tags/tag104.xml"/><Relationship Id="rId120" Type="http://schemas.openxmlformats.org/officeDocument/2006/relationships/tags" Target="../tags/tag120.xml"/><Relationship Id="rId125" Type="http://schemas.openxmlformats.org/officeDocument/2006/relationships/tags" Target="../tags/tag125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4" Type="http://schemas.openxmlformats.org/officeDocument/2006/relationships/tags" Target="../tags/tag24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66" Type="http://schemas.openxmlformats.org/officeDocument/2006/relationships/tags" Target="../tags/tag66.xml"/><Relationship Id="rId87" Type="http://schemas.openxmlformats.org/officeDocument/2006/relationships/tags" Target="../tags/tag87.xml"/><Relationship Id="rId110" Type="http://schemas.openxmlformats.org/officeDocument/2006/relationships/tags" Target="../tags/tag110.xml"/><Relationship Id="rId115" Type="http://schemas.openxmlformats.org/officeDocument/2006/relationships/tags" Target="../tags/tag115.xml"/><Relationship Id="rId131" Type="http://schemas.openxmlformats.org/officeDocument/2006/relationships/slideLayout" Target="../slideLayouts/slideLayout7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56" Type="http://schemas.openxmlformats.org/officeDocument/2006/relationships/tags" Target="../tags/tag56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105" Type="http://schemas.openxmlformats.org/officeDocument/2006/relationships/tags" Target="../tags/tag105.xml"/><Relationship Id="rId126" Type="http://schemas.openxmlformats.org/officeDocument/2006/relationships/tags" Target="../tags/tag126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93" Type="http://schemas.openxmlformats.org/officeDocument/2006/relationships/tags" Target="../tags/tag93.xml"/><Relationship Id="rId98" Type="http://schemas.openxmlformats.org/officeDocument/2006/relationships/tags" Target="../tags/tag98.xml"/><Relationship Id="rId121" Type="http://schemas.openxmlformats.org/officeDocument/2006/relationships/tags" Target="../tags/tag121.xml"/><Relationship Id="rId3" Type="http://schemas.openxmlformats.org/officeDocument/2006/relationships/tags" Target="../tags/tag3.xml"/><Relationship Id="rId25" Type="http://schemas.openxmlformats.org/officeDocument/2006/relationships/tags" Target="../tags/tag25.xml"/><Relationship Id="rId46" Type="http://schemas.openxmlformats.org/officeDocument/2006/relationships/tags" Target="../tags/tag46.xml"/><Relationship Id="rId67" Type="http://schemas.openxmlformats.org/officeDocument/2006/relationships/tags" Target="../tags/tag67.xml"/><Relationship Id="rId116" Type="http://schemas.openxmlformats.org/officeDocument/2006/relationships/tags" Target="../tags/tag116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62" Type="http://schemas.openxmlformats.org/officeDocument/2006/relationships/tags" Target="../tags/tag62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111" Type="http://schemas.openxmlformats.org/officeDocument/2006/relationships/tags" Target="../tags/tag111.xml"/><Relationship Id="rId15" Type="http://schemas.openxmlformats.org/officeDocument/2006/relationships/tags" Target="../tags/tag15.xml"/><Relationship Id="rId36" Type="http://schemas.openxmlformats.org/officeDocument/2006/relationships/tags" Target="../tags/tag36.xml"/><Relationship Id="rId57" Type="http://schemas.openxmlformats.org/officeDocument/2006/relationships/tags" Target="../tags/tag57.xml"/><Relationship Id="rId106" Type="http://schemas.openxmlformats.org/officeDocument/2006/relationships/tags" Target="../tags/tag106.xml"/><Relationship Id="rId127" Type="http://schemas.openxmlformats.org/officeDocument/2006/relationships/tags" Target="../tags/tag12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52" Type="http://schemas.openxmlformats.org/officeDocument/2006/relationships/tags" Target="../tags/tag52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94" Type="http://schemas.openxmlformats.org/officeDocument/2006/relationships/tags" Target="../tags/tag94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122" Type="http://schemas.openxmlformats.org/officeDocument/2006/relationships/tags" Target="../tags/tag122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26" Type="http://schemas.openxmlformats.org/officeDocument/2006/relationships/tags" Target="../tags/tag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1"/>
          <p:cNvSpPr txBox="1"/>
          <p:nvPr/>
        </p:nvSpPr>
        <p:spPr>
          <a:xfrm>
            <a:off x="6147238" y="947361"/>
            <a:ext cx="521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sng" dirty="0">
                <a:solidFill>
                  <a:schemeClr val="bg1"/>
                </a:solidFill>
                <a:latin typeface="Segoe UI "/>
                <a:cs typeface="Segoe UI Semibold" panose="020B0702040204020203" pitchFamily="34" charset="0"/>
                <a:hlinkClick r:id="rId3"/>
              </a:rPr>
              <a:t>https://www.officetimeline.com/14-days-trial</a:t>
            </a:r>
            <a:endParaRPr lang="en-US" sz="1100" u="sng" dirty="0">
              <a:solidFill>
                <a:schemeClr val="bg1"/>
              </a:solidFill>
              <a:latin typeface="Segoe UI 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677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OTLSHAPE_T_14e66be9c6264b5aa1b600b14a5c4766_LeftVerticalConnector2"/>
          <p:cNvCxnSpPr/>
          <p:nvPr>
            <p:custDataLst>
              <p:tags r:id="rId2"/>
            </p:custDataLst>
          </p:nvPr>
        </p:nvCxnSpPr>
        <p:spPr>
          <a:xfrm>
            <a:off x="7227564" y="5038725"/>
            <a:ext cx="0" cy="1524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OTLSHAPE_T_14e66be9c6264b5aa1b600b14a5c4766_LeftVerticalConnector1"/>
          <p:cNvCxnSpPr/>
          <p:nvPr>
            <p:custDataLst>
              <p:tags r:id="rId3"/>
            </p:custDataLst>
          </p:nvPr>
        </p:nvCxnSpPr>
        <p:spPr>
          <a:xfrm>
            <a:off x="7227564" y="4514088"/>
            <a:ext cx="0" cy="2667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OTLSHAPE_T_5bb60a2659c543b49c9f24017abc149a_RightVerticalConnector2"/>
          <p:cNvCxnSpPr/>
          <p:nvPr>
            <p:custDataLst>
              <p:tags r:id="rId4"/>
            </p:custDataLst>
          </p:nvPr>
        </p:nvCxnSpPr>
        <p:spPr>
          <a:xfrm>
            <a:off x="7178804" y="5038725"/>
            <a:ext cx="0" cy="1524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OTLSHAPE_T_5bb60a2659c543b49c9f24017abc149a_RightVerticalConnector1"/>
          <p:cNvCxnSpPr/>
          <p:nvPr>
            <p:custDataLst>
              <p:tags r:id="rId5"/>
            </p:custDataLst>
          </p:nvPr>
        </p:nvCxnSpPr>
        <p:spPr>
          <a:xfrm>
            <a:off x="7178804" y="4132538"/>
            <a:ext cx="0" cy="64825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OTLSHAPE_T_399cec17bf424f1e8839323d50719bfa_RightVerticalConnector1"/>
          <p:cNvCxnSpPr/>
          <p:nvPr>
            <p:custDataLst>
              <p:tags r:id="rId6"/>
            </p:custDataLst>
          </p:nvPr>
        </p:nvCxnSpPr>
        <p:spPr>
          <a:xfrm>
            <a:off x="8250775" y="3859488"/>
            <a:ext cx="0" cy="1331637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OTLSHAPE_T_399cec17bf424f1e8839323d50719bfa_LeftVerticalConnector2"/>
          <p:cNvCxnSpPr/>
          <p:nvPr>
            <p:custDataLst>
              <p:tags r:id="rId7"/>
            </p:custDataLst>
          </p:nvPr>
        </p:nvCxnSpPr>
        <p:spPr>
          <a:xfrm>
            <a:off x="6301772" y="4132538"/>
            <a:ext cx="0" cy="1058587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OTLSHAPE_T_399cec17bf424f1e8839323d50719bfa_LeftVerticalConnector1"/>
          <p:cNvCxnSpPr/>
          <p:nvPr>
            <p:custDataLst>
              <p:tags r:id="rId8"/>
            </p:custDataLst>
          </p:nvPr>
        </p:nvCxnSpPr>
        <p:spPr>
          <a:xfrm>
            <a:off x="6301772" y="3859488"/>
            <a:ext cx="0" cy="635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OTLSHAPE_T_0682c85c07284a0a946ead901f45318f_RightVerticalConnector2"/>
          <p:cNvCxnSpPr/>
          <p:nvPr>
            <p:custDataLst>
              <p:tags r:id="rId9"/>
            </p:custDataLst>
          </p:nvPr>
        </p:nvCxnSpPr>
        <p:spPr>
          <a:xfrm>
            <a:off x="6253012" y="3586438"/>
            <a:ext cx="0" cy="1604687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OTLSHAPE_T_0682c85c07284a0a946ead901f45318f_RightVerticalConnector1"/>
          <p:cNvCxnSpPr/>
          <p:nvPr>
            <p:custDataLst>
              <p:tags r:id="rId10"/>
            </p:custDataLst>
          </p:nvPr>
        </p:nvCxnSpPr>
        <p:spPr>
          <a:xfrm>
            <a:off x="6253012" y="3313388"/>
            <a:ext cx="0" cy="635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OTLSHAPE_T_0682c85c07284a0a946ead901f45318f_LeftVerticalConnector2"/>
          <p:cNvCxnSpPr/>
          <p:nvPr>
            <p:custDataLst>
              <p:tags r:id="rId11"/>
            </p:custDataLst>
          </p:nvPr>
        </p:nvCxnSpPr>
        <p:spPr>
          <a:xfrm>
            <a:off x="5229801" y="3586438"/>
            <a:ext cx="0" cy="1604687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OTLSHAPE_T_0682c85c07284a0a946ead901f45318f_LeftVerticalConnector1"/>
          <p:cNvCxnSpPr/>
          <p:nvPr>
            <p:custDataLst>
              <p:tags r:id="rId12"/>
            </p:custDataLst>
          </p:nvPr>
        </p:nvCxnSpPr>
        <p:spPr>
          <a:xfrm>
            <a:off x="5229801" y="3313388"/>
            <a:ext cx="0" cy="635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OTLSHAPE_T_63dbe9ec09414bd08535f81c712d6f83_RightVerticalConnector2"/>
          <p:cNvCxnSpPr/>
          <p:nvPr>
            <p:custDataLst>
              <p:tags r:id="rId13"/>
            </p:custDataLst>
          </p:nvPr>
        </p:nvCxnSpPr>
        <p:spPr>
          <a:xfrm>
            <a:off x="4401426" y="4904825"/>
            <a:ext cx="0" cy="2863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OTLSHAPE_T_63dbe9ec09414bd08535f81c712d6f83_RightVerticalConnector1"/>
          <p:cNvCxnSpPr/>
          <p:nvPr>
            <p:custDataLst>
              <p:tags r:id="rId14"/>
            </p:custDataLst>
          </p:nvPr>
        </p:nvCxnSpPr>
        <p:spPr>
          <a:xfrm>
            <a:off x="4401426" y="3040338"/>
            <a:ext cx="0" cy="174045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OTLSHAPE_T_e6381dff25304761af4077aa39c7a83b_RightVerticalConnector1"/>
          <p:cNvCxnSpPr/>
          <p:nvPr>
            <p:custDataLst>
              <p:tags r:id="rId15"/>
            </p:custDataLst>
          </p:nvPr>
        </p:nvCxnSpPr>
        <p:spPr>
          <a:xfrm>
            <a:off x="5181041" y="2767288"/>
            <a:ext cx="0" cy="2423837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OTLSHAPE_T_e6381dff25304761af4077aa39c7a83b_LeftVerticalConnector2"/>
          <p:cNvCxnSpPr/>
          <p:nvPr>
            <p:custDataLst>
              <p:tags r:id="rId16"/>
            </p:custDataLst>
          </p:nvPr>
        </p:nvCxnSpPr>
        <p:spPr>
          <a:xfrm>
            <a:off x="3816748" y="4904825"/>
            <a:ext cx="0" cy="2863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OTLSHAPE_T_e6381dff25304761af4077aa39c7a83b_LeftVerticalConnector1"/>
          <p:cNvCxnSpPr/>
          <p:nvPr>
            <p:custDataLst>
              <p:tags r:id="rId17"/>
            </p:custDataLst>
          </p:nvPr>
        </p:nvCxnSpPr>
        <p:spPr>
          <a:xfrm>
            <a:off x="3816748" y="2767288"/>
            <a:ext cx="0" cy="20135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OTLSHAPE_T_ee375335b01e48f9bc4bc8549cf08d5f_LeftVerticalConnector1"/>
          <p:cNvCxnSpPr/>
          <p:nvPr>
            <p:custDataLst>
              <p:tags r:id="rId18"/>
            </p:custDataLst>
          </p:nvPr>
        </p:nvCxnSpPr>
        <p:spPr>
          <a:xfrm>
            <a:off x="2354970" y="2494238"/>
            <a:ext cx="0" cy="2696887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OTLSHAPE_T_5d8c47ce32ca40ea877626cc180bb7e0_RightVerticalConnector1"/>
          <p:cNvCxnSpPr/>
          <p:nvPr>
            <p:custDataLst>
              <p:tags r:id="rId19"/>
            </p:custDataLst>
          </p:nvPr>
        </p:nvCxnSpPr>
        <p:spPr>
          <a:xfrm>
            <a:off x="2306210" y="2221188"/>
            <a:ext cx="0" cy="2969937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OTLSHAPE_T_4bde533bf7994c3da252a36681b89c0a_RightVerticalConnector3"/>
          <p:cNvCxnSpPr/>
          <p:nvPr>
            <p:custDataLst>
              <p:tags r:id="rId20"/>
            </p:custDataLst>
          </p:nvPr>
        </p:nvCxnSpPr>
        <p:spPr>
          <a:xfrm>
            <a:off x="3767988" y="4904825"/>
            <a:ext cx="0" cy="2863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OTLSHAPE_T_4bde533bf7994c3da252a36681b89c0a_RightVerticalConnector2"/>
          <p:cNvCxnSpPr/>
          <p:nvPr>
            <p:custDataLst>
              <p:tags r:id="rId21"/>
            </p:custDataLst>
          </p:nvPr>
        </p:nvCxnSpPr>
        <p:spPr>
          <a:xfrm>
            <a:off x="3767988" y="2494238"/>
            <a:ext cx="0" cy="228655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OTLSHAPE_T_4bde533bf7994c3da252a36681b89c0a_RightVerticalConnector1"/>
          <p:cNvCxnSpPr/>
          <p:nvPr>
            <p:custDataLst>
              <p:tags r:id="rId22"/>
            </p:custDataLst>
          </p:nvPr>
        </p:nvCxnSpPr>
        <p:spPr>
          <a:xfrm>
            <a:off x="3767988" y="1948138"/>
            <a:ext cx="0" cy="33655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OTLSHAPE_T_4bde533bf7994c3da252a36681b89c0a_LeftVerticalConnector2"/>
          <p:cNvCxnSpPr/>
          <p:nvPr>
            <p:custDataLst>
              <p:tags r:id="rId23"/>
            </p:custDataLst>
          </p:nvPr>
        </p:nvCxnSpPr>
        <p:spPr>
          <a:xfrm>
            <a:off x="1039369" y="2221188"/>
            <a:ext cx="0" cy="2969937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OTLSHAPE_T_4bde533bf7994c3da252a36681b89c0a_LeftVerticalConnector1"/>
          <p:cNvCxnSpPr/>
          <p:nvPr>
            <p:custDataLst>
              <p:tags r:id="rId24"/>
            </p:custDataLst>
          </p:nvPr>
        </p:nvCxnSpPr>
        <p:spPr>
          <a:xfrm>
            <a:off x="1039369" y="1948138"/>
            <a:ext cx="0" cy="635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TLSHAPE_TB_00000000000000000000000000000000_LeftEndCaps" hidden="1"/>
          <p:cNvSpPr txBox="1"/>
          <p:nvPr>
            <p:custDataLst>
              <p:tags r:id="rId25"/>
            </p:custDataLst>
          </p:nvPr>
        </p:nvSpPr>
        <p:spPr>
          <a:xfrm>
            <a:off x="254000" y="5242094"/>
            <a:ext cx="469900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b="1" smtClean="0">
                <a:solidFill>
                  <a:schemeClr val="accent2"/>
                </a:solidFill>
                <a:latin typeface="Calibri" panose="020F0502020204030204" pitchFamily="34" charset="0"/>
              </a:rPr>
              <a:t>2019</a:t>
            </a:r>
            <a:endParaRPr lang="en-GB" b="1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" name="OTLSHAPE_TB_00000000000000000000000000000000_RightEndCaps" hidden="1"/>
          <p:cNvSpPr txBox="1"/>
          <p:nvPr>
            <p:custDataLst>
              <p:tags r:id="rId26"/>
            </p:custDataLst>
          </p:nvPr>
        </p:nvSpPr>
        <p:spPr>
          <a:xfrm>
            <a:off x="8426534" y="5242094"/>
            <a:ext cx="469900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b="1" smtClean="0">
                <a:solidFill>
                  <a:schemeClr val="accent2"/>
                </a:solidFill>
                <a:latin typeface="Calibri" panose="020F0502020204030204" pitchFamily="34" charset="0"/>
              </a:rPr>
              <a:t>2019</a:t>
            </a:r>
            <a:endParaRPr lang="en-GB" b="1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" name="OTLSHAPE_TB_00000000000000000000000000000000_ScaleContainer"/>
          <p:cNvSpPr/>
          <p:nvPr>
            <p:custDataLst>
              <p:tags r:id="rId27"/>
            </p:custDataLst>
          </p:nvPr>
        </p:nvSpPr>
        <p:spPr>
          <a:xfrm>
            <a:off x="844465" y="5191125"/>
            <a:ext cx="7467600" cy="381000"/>
          </a:xfrm>
          <a:prstGeom prst="rect">
            <a:avLst/>
          </a:prstGeom>
          <a:gradFill flip="none" rotWithShape="1">
            <a:gsLst>
              <a:gs pos="0">
                <a:srgbClr val="B2B2B2"/>
              </a:gs>
              <a:gs pos="100000">
                <a:srgbClr val="B2B2B2"/>
              </a:gs>
              <a:gs pos="50000">
                <a:srgbClr val="F2F2F2"/>
              </a:gs>
              <a:gs pos="100000">
                <a:srgbClr val="FFFFFF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TLSHAPE_TB_00000000000000000000000000000000_ElapsedTime" hidden="1"/>
          <p:cNvSpPr/>
          <p:nvPr>
            <p:custDataLst>
              <p:tags r:id="rId2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TLSHAPE_TB_00000000000000000000000000000000_TodayMarkerShape" hidden="1"/>
          <p:cNvSpPr/>
          <p:nvPr>
            <p:custDataLst>
              <p:tags r:id="rId29"/>
            </p:custDataLst>
          </p:nvPr>
        </p:nvSpPr>
        <p:spPr>
          <a:xfrm>
            <a:off x="790037" y="5572125"/>
            <a:ext cx="108857" cy="127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TLSHAPE_TB_00000000000000000000000000000000_TodayMarkerText" hidden="1"/>
          <p:cNvSpPr txBox="1"/>
          <p:nvPr>
            <p:custDataLst>
              <p:tags r:id="rId30"/>
            </p:custDataLst>
          </p:nvPr>
        </p:nvSpPr>
        <p:spPr>
          <a:xfrm>
            <a:off x="844465" y="5699125"/>
            <a:ext cx="363369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sz="1200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GB" sz="12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OTLSHAPE_TB_00000000000000000000000000000000_TimescaleInterval1"/>
          <p:cNvSpPr txBox="1"/>
          <p:nvPr>
            <p:custDataLst>
              <p:tags r:id="rId31"/>
            </p:custDataLst>
          </p:nvPr>
        </p:nvSpPr>
        <p:spPr>
          <a:xfrm>
            <a:off x="907965" y="5311859"/>
            <a:ext cx="168316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900" spc="-2" smtClean="0">
                <a:solidFill>
                  <a:schemeClr val="dk1"/>
                </a:solidFill>
                <a:latin typeface="Calibri" panose="020F0502020204030204" pitchFamily="34" charset="0"/>
              </a:rPr>
              <a:t>Apr</a:t>
            </a:r>
            <a:endParaRPr lang="en-GB" sz="900" spc="-2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OTLSHAPE_TB_00000000000000000000000000000000_TimescaleInterval2"/>
          <p:cNvSpPr txBox="1"/>
          <p:nvPr>
            <p:custDataLst>
              <p:tags r:id="rId32"/>
            </p:custDataLst>
          </p:nvPr>
        </p:nvSpPr>
        <p:spPr>
          <a:xfrm>
            <a:off x="2369744" y="5311859"/>
            <a:ext cx="206788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900" spc="-6" smtClean="0">
                <a:solidFill>
                  <a:schemeClr val="dk1"/>
                </a:solidFill>
                <a:latin typeface="Calibri" panose="020F0502020204030204" pitchFamily="34" charset="0"/>
              </a:rPr>
              <a:t>May</a:t>
            </a:r>
            <a:endParaRPr lang="en-GB" sz="900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OTLSHAPE_TB_00000000000000000000000000000000_TimescaleInterval3"/>
          <p:cNvSpPr txBox="1"/>
          <p:nvPr>
            <p:custDataLst>
              <p:tags r:id="rId33"/>
            </p:custDataLst>
          </p:nvPr>
        </p:nvSpPr>
        <p:spPr>
          <a:xfrm>
            <a:off x="3880248" y="5311859"/>
            <a:ext cx="158698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900" spc="-2" smtClean="0">
                <a:solidFill>
                  <a:schemeClr val="dk1"/>
                </a:solidFill>
                <a:latin typeface="Calibri" panose="020F0502020204030204" pitchFamily="34" charset="0"/>
              </a:rPr>
              <a:t>Jun</a:t>
            </a:r>
            <a:endParaRPr lang="en-GB" sz="900" spc="-2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OTLSHAPE_TB_00000000000000000000000000000000_TimescaleInterval4"/>
          <p:cNvSpPr txBox="1"/>
          <p:nvPr>
            <p:custDataLst>
              <p:tags r:id="rId34"/>
            </p:custDataLst>
          </p:nvPr>
        </p:nvSpPr>
        <p:spPr>
          <a:xfrm>
            <a:off x="5342027" y="5311859"/>
            <a:ext cx="127000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900" spc="-4" smtClean="0">
                <a:solidFill>
                  <a:schemeClr val="dk1"/>
                </a:solidFill>
                <a:latin typeface="Calibri" panose="020F0502020204030204" pitchFamily="34" charset="0"/>
              </a:rPr>
              <a:t>Jul</a:t>
            </a:r>
            <a:endParaRPr lang="en-GB" sz="900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OTLSHAPE_TB_00000000000000000000000000000000_TimescaleInterval5"/>
          <p:cNvSpPr txBox="1"/>
          <p:nvPr>
            <p:custDataLst>
              <p:tags r:id="rId35"/>
            </p:custDataLst>
          </p:nvPr>
        </p:nvSpPr>
        <p:spPr>
          <a:xfrm>
            <a:off x="6852531" y="5311859"/>
            <a:ext cx="182742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900" spc="-2" smtClean="0">
                <a:solidFill>
                  <a:schemeClr val="dk1"/>
                </a:solidFill>
                <a:latin typeface="Calibri" panose="020F0502020204030204" pitchFamily="34" charset="0"/>
              </a:rPr>
              <a:t>Aug</a:t>
            </a:r>
            <a:endParaRPr lang="en-GB" sz="900" spc="-2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cxnSp>
        <p:nvCxnSpPr>
          <p:cNvPr id="18" name="OTLSHAPE_T_5d8c47ce32ca40ea877626cc180bb7e0_LeftVerticalConnector1" hidden="1"/>
          <p:cNvCxnSpPr/>
          <p:nvPr>
            <p:custDataLst>
              <p:tags r:id="rId36"/>
            </p:custDataLst>
          </p:nvPr>
        </p:nvCxnSpPr>
        <p:spPr>
          <a:xfrm>
            <a:off x="1039369" y="2221188"/>
            <a:ext cx="0" cy="2969937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OTLSHAPE_T_ee375335b01e48f9bc4bc8549cf08d5f_RightVerticalConnector1" hidden="1"/>
          <p:cNvCxnSpPr/>
          <p:nvPr>
            <p:custDataLst>
              <p:tags r:id="rId37"/>
            </p:custDataLst>
          </p:nvPr>
        </p:nvCxnSpPr>
        <p:spPr>
          <a:xfrm>
            <a:off x="3767988" y="2494238"/>
            <a:ext cx="0" cy="2286550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OTLSHAPE_T_ee375335b01e48f9bc4bc8549cf08d5f_RightVerticalConnector2" hidden="1"/>
          <p:cNvCxnSpPr/>
          <p:nvPr>
            <p:custDataLst>
              <p:tags r:id="rId38"/>
            </p:custDataLst>
          </p:nvPr>
        </p:nvCxnSpPr>
        <p:spPr>
          <a:xfrm>
            <a:off x="3767988" y="4904825"/>
            <a:ext cx="0" cy="286300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OTLSHAPE_T_63dbe9ec09414bd08535f81c712d6f83_LeftVerticalConnector1" hidden="1"/>
          <p:cNvCxnSpPr/>
          <p:nvPr>
            <p:custDataLst>
              <p:tags r:id="rId39"/>
            </p:custDataLst>
          </p:nvPr>
        </p:nvCxnSpPr>
        <p:spPr>
          <a:xfrm>
            <a:off x="3816748" y="3040338"/>
            <a:ext cx="0" cy="1740450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OTLSHAPE_T_63dbe9ec09414bd08535f81c712d6f83_LeftVerticalConnector2" hidden="1"/>
          <p:cNvCxnSpPr/>
          <p:nvPr>
            <p:custDataLst>
              <p:tags r:id="rId40"/>
            </p:custDataLst>
          </p:nvPr>
        </p:nvCxnSpPr>
        <p:spPr>
          <a:xfrm>
            <a:off x="3816748" y="4904825"/>
            <a:ext cx="0" cy="286300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OTLSHAPE_T_cb70ed0117014aab9de549a5c2bcebe6_LeftVerticalConnector1" hidden="1"/>
          <p:cNvCxnSpPr/>
          <p:nvPr>
            <p:custDataLst>
              <p:tags r:id="rId41"/>
            </p:custDataLst>
          </p:nvPr>
        </p:nvCxnSpPr>
        <p:spPr>
          <a:xfrm>
            <a:off x="5229801" y="3586438"/>
            <a:ext cx="0" cy="1604687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OTLSHAPE_T_cb70ed0117014aab9de549a5c2bcebe6_RightVerticalConnector1" hidden="1"/>
          <p:cNvCxnSpPr/>
          <p:nvPr>
            <p:custDataLst>
              <p:tags r:id="rId42"/>
            </p:custDataLst>
          </p:nvPr>
        </p:nvCxnSpPr>
        <p:spPr>
          <a:xfrm>
            <a:off x="6253012" y="3586438"/>
            <a:ext cx="0" cy="1604687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OTLSHAPE_T_5bb60a2659c543b49c9f24017abc149a_LeftVerticalConnector1" hidden="1"/>
          <p:cNvCxnSpPr/>
          <p:nvPr>
            <p:custDataLst>
              <p:tags r:id="rId43"/>
            </p:custDataLst>
          </p:nvPr>
        </p:nvCxnSpPr>
        <p:spPr>
          <a:xfrm>
            <a:off x="6301772" y="4132538"/>
            <a:ext cx="0" cy="1058587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OTLSHAPE_T_14e66be9c6264b5aa1b600b14a5c4766_RightVerticalConnector1" hidden="1"/>
          <p:cNvCxnSpPr/>
          <p:nvPr>
            <p:custDataLst>
              <p:tags r:id="rId44"/>
            </p:custDataLst>
          </p:nvPr>
        </p:nvCxnSpPr>
        <p:spPr>
          <a:xfrm>
            <a:off x="8250775" y="4514088"/>
            <a:ext cx="0" cy="677037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TLSHAPE_M_7c44e66f22f7436696b0f227d81fc725_Title"/>
          <p:cNvSpPr txBox="1"/>
          <p:nvPr>
            <p:custDataLst>
              <p:tags r:id="rId45"/>
            </p:custDataLst>
          </p:nvPr>
        </p:nvSpPr>
        <p:spPr>
          <a:xfrm>
            <a:off x="3472355" y="4780788"/>
            <a:ext cx="10668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800" b="1" spc="-2" smtClean="0">
                <a:solidFill>
                  <a:schemeClr val="dk1"/>
                </a:solidFill>
                <a:latin typeface="Calibri" panose="020F0502020204030204" pitchFamily="34" charset="0"/>
              </a:rPr>
              <a:t>Stakeholder Presentation</a:t>
            </a:r>
            <a:endParaRPr lang="en-GB" sz="800" b="1" spc="-2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6" name="OTLSHAPE_M_7c44e66f22f7436696b0f227d81fc725_Date"/>
          <p:cNvSpPr txBox="1"/>
          <p:nvPr>
            <p:custDataLst>
              <p:tags r:id="rId46"/>
            </p:custDataLst>
          </p:nvPr>
        </p:nvSpPr>
        <p:spPr>
          <a:xfrm>
            <a:off x="3911817" y="4930225"/>
            <a:ext cx="1905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700" smtClean="0">
                <a:solidFill>
                  <a:schemeClr val="dk2"/>
                </a:solidFill>
                <a:latin typeface="Calibri" panose="020F0502020204030204" pitchFamily="34" charset="0"/>
              </a:rPr>
              <a:t>Jun 4</a:t>
            </a:r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" name="OTLSHAPE_M_7c44e66f22f7436696b0f227d81fc725_Shape"/>
          <p:cNvSpPr/>
          <p:nvPr>
            <p:custDataLst>
              <p:tags r:id="rId47"/>
            </p:custDataLst>
          </p:nvPr>
        </p:nvSpPr>
        <p:spPr>
          <a:xfrm>
            <a:off x="3925893" y="5064125"/>
            <a:ext cx="177800" cy="1905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TLSHAPE_M_d9cf6bf85ce84a13b7d49580c3690755_Title"/>
          <p:cNvSpPr txBox="1"/>
          <p:nvPr>
            <p:custDataLst>
              <p:tags r:id="rId48"/>
            </p:custDataLst>
          </p:nvPr>
        </p:nvSpPr>
        <p:spPr>
          <a:xfrm>
            <a:off x="7022882" y="4780788"/>
            <a:ext cx="3048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800" b="1" smtClean="0">
                <a:solidFill>
                  <a:schemeClr val="dk1"/>
                </a:solidFill>
                <a:latin typeface="Calibri" panose="020F0502020204030204" pitchFamily="34" charset="0"/>
              </a:rPr>
              <a:t>Launch</a:t>
            </a:r>
            <a:endParaRPr lang="en-GB" sz="800" b="1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9" name="OTLSHAPE_M_d9cf6bf85ce84a13b7d49580c3690755_Date"/>
          <p:cNvSpPr txBox="1"/>
          <p:nvPr>
            <p:custDataLst>
              <p:tags r:id="rId49"/>
            </p:custDataLst>
          </p:nvPr>
        </p:nvSpPr>
        <p:spPr>
          <a:xfrm>
            <a:off x="7069936" y="4930225"/>
            <a:ext cx="2159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700" smtClean="0">
                <a:solidFill>
                  <a:schemeClr val="dk2"/>
                </a:solidFill>
                <a:latin typeface="Calibri" panose="020F0502020204030204" pitchFamily="34" charset="0"/>
              </a:rPr>
              <a:t>Aug 9</a:t>
            </a:r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0" name="OTLSHAPE_M_d9cf6bf85ce84a13b7d49580c3690755_Shape"/>
          <p:cNvSpPr/>
          <p:nvPr>
            <p:custDataLst>
              <p:tags r:id="rId50"/>
            </p:custDataLst>
          </p:nvPr>
        </p:nvSpPr>
        <p:spPr>
          <a:xfrm flipV="1">
            <a:off x="7093114" y="5064125"/>
            <a:ext cx="177800" cy="190500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TLSHAPE_T_4bde533bf7994c3da252a36681b89c0a_Shape"/>
          <p:cNvSpPr/>
          <p:nvPr>
            <p:custDataLst>
              <p:tags r:id="rId51"/>
            </p:custDataLst>
          </p:nvPr>
        </p:nvSpPr>
        <p:spPr>
          <a:xfrm>
            <a:off x="1039369" y="1738588"/>
            <a:ext cx="2730500" cy="20955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TLSHAPE_T_4bde533bf7994c3da252a36681b89c0a_ShapePercentage" hidden="1"/>
          <p:cNvSpPr/>
          <p:nvPr>
            <p:custDataLst>
              <p:tags r:id="rId52"/>
            </p:custDataLst>
          </p:nvPr>
        </p:nvSpPr>
        <p:spPr>
          <a:xfrm>
            <a:off x="1039369" y="1738588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TLSHAPE_T_4bde533bf7994c3da252a36681b89c0a_TextPercentage" hidden="1"/>
          <p:cNvSpPr txBox="1"/>
          <p:nvPr>
            <p:custDataLst>
              <p:tags r:id="rId53"/>
            </p:custDataLst>
          </p:nvPr>
        </p:nvSpPr>
        <p:spPr>
          <a:xfrm>
            <a:off x="0" y="173858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54" name="OTLSHAPE_T_4bde533bf7994c3da252a36681b89c0a_StartDate" hidden="1"/>
          <p:cNvSpPr txBox="1"/>
          <p:nvPr>
            <p:custDataLst>
              <p:tags r:id="rId54"/>
            </p:custDataLst>
          </p:nvPr>
        </p:nvSpPr>
        <p:spPr>
          <a:xfrm>
            <a:off x="0" y="1738588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5" name="OTLSHAPE_T_4bde533bf7994c3da252a36681b89c0a_EndDate" hidden="1"/>
          <p:cNvSpPr txBox="1"/>
          <p:nvPr>
            <p:custDataLst>
              <p:tags r:id="rId55"/>
            </p:custDataLst>
          </p:nvPr>
        </p:nvSpPr>
        <p:spPr>
          <a:xfrm>
            <a:off x="0" y="1738588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6" name="OTLSHAPE_T_4bde533bf7994c3da252a36681b89c0a_Duration"/>
          <p:cNvSpPr txBox="1"/>
          <p:nvPr>
            <p:custDataLst>
              <p:tags r:id="rId56"/>
            </p:custDataLst>
          </p:nvPr>
        </p:nvSpPr>
        <p:spPr>
          <a:xfrm>
            <a:off x="716577" y="1789113"/>
            <a:ext cx="2794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700" smtClean="0">
                <a:solidFill>
                  <a:schemeClr val="accent6"/>
                </a:solidFill>
                <a:latin typeface="Calibri" panose="020F0502020204030204" pitchFamily="34" charset="0"/>
              </a:rPr>
              <a:t>40 days</a:t>
            </a:r>
            <a:endParaRPr lang="en-GB" sz="7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57" name="OTLSHAPE_T_4bde533bf7994c3da252a36681b89c0a_JoinedDate"/>
          <p:cNvSpPr txBox="1"/>
          <p:nvPr>
            <p:custDataLst>
              <p:tags r:id="rId57"/>
            </p:custDataLst>
          </p:nvPr>
        </p:nvSpPr>
        <p:spPr>
          <a:xfrm>
            <a:off x="3818788" y="1789113"/>
            <a:ext cx="5334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GB" sz="700" smtClean="0">
                <a:solidFill>
                  <a:schemeClr val="dk2"/>
                </a:solidFill>
                <a:latin typeface="Calibri" panose="020F0502020204030204" pitchFamily="34" charset="0"/>
              </a:rPr>
              <a:t>Apr 5 - May 30</a:t>
            </a:r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8" name="OTLSHAPE_T_4bde533bf7994c3da252a36681b89c0a_Title"/>
          <p:cNvSpPr txBox="1"/>
          <p:nvPr>
            <p:custDataLst>
              <p:tags r:id="rId58"/>
            </p:custDataLst>
          </p:nvPr>
        </p:nvSpPr>
        <p:spPr>
          <a:xfrm>
            <a:off x="1958946" y="1781344"/>
            <a:ext cx="9017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r"/>
            <a:r>
              <a:rPr lang="en-GB" sz="800" b="1" smtClean="0">
                <a:solidFill>
                  <a:schemeClr val="dk1"/>
                </a:solidFill>
                <a:latin typeface="Calibri" panose="020F0502020204030204" pitchFamily="34" charset="0"/>
              </a:rPr>
              <a:t>Define Requirements</a:t>
            </a:r>
            <a:endParaRPr lang="en-GB" sz="800" b="1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59" name="OTLSHAPE_T_5d8c47ce32ca40ea877626cc180bb7e0_Shape"/>
          <p:cNvSpPr/>
          <p:nvPr>
            <p:custDataLst>
              <p:tags r:id="rId59"/>
            </p:custDataLst>
          </p:nvPr>
        </p:nvSpPr>
        <p:spPr>
          <a:xfrm>
            <a:off x="1039369" y="2011638"/>
            <a:ext cx="1270000" cy="20955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TLSHAPE_T_5d8c47ce32ca40ea877626cc180bb7e0_ShapePercentage" hidden="1"/>
          <p:cNvSpPr/>
          <p:nvPr>
            <p:custDataLst>
              <p:tags r:id="rId60"/>
            </p:custDataLst>
          </p:nvPr>
        </p:nvSpPr>
        <p:spPr>
          <a:xfrm>
            <a:off x="1039369" y="2011638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TLSHAPE_T_5d8c47ce32ca40ea877626cc180bb7e0_TextPercentage" hidden="1"/>
          <p:cNvSpPr txBox="1"/>
          <p:nvPr>
            <p:custDataLst>
              <p:tags r:id="rId61"/>
            </p:custDataLst>
          </p:nvPr>
        </p:nvSpPr>
        <p:spPr>
          <a:xfrm>
            <a:off x="0" y="201163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2" name="OTLSHAPE_T_5d8c47ce32ca40ea877626cc180bb7e0_StartDate" hidden="1"/>
          <p:cNvSpPr txBox="1"/>
          <p:nvPr>
            <p:custDataLst>
              <p:tags r:id="rId62"/>
            </p:custDataLst>
          </p:nvPr>
        </p:nvSpPr>
        <p:spPr>
          <a:xfrm>
            <a:off x="0" y="2011638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3" name="OTLSHAPE_T_5d8c47ce32ca40ea877626cc180bb7e0_EndDate" hidden="1"/>
          <p:cNvSpPr txBox="1"/>
          <p:nvPr>
            <p:custDataLst>
              <p:tags r:id="rId63"/>
            </p:custDataLst>
          </p:nvPr>
        </p:nvSpPr>
        <p:spPr>
          <a:xfrm>
            <a:off x="0" y="2011638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48" name="OTLSHAPE_T_5d8c47ce32ca40ea877626cc180bb7e0_Duration"/>
          <p:cNvSpPr txBox="1"/>
          <p:nvPr>
            <p:custDataLst>
              <p:tags r:id="rId64"/>
            </p:custDataLst>
          </p:nvPr>
        </p:nvSpPr>
        <p:spPr>
          <a:xfrm>
            <a:off x="716577" y="2062163"/>
            <a:ext cx="2794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700" smtClean="0">
                <a:solidFill>
                  <a:schemeClr val="accent6"/>
                </a:solidFill>
                <a:latin typeface="Calibri" panose="020F0502020204030204" pitchFamily="34" charset="0"/>
              </a:rPr>
              <a:t>18 days</a:t>
            </a:r>
            <a:endParaRPr lang="en-GB" sz="7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49" name="OTLSHAPE_T_5d8c47ce32ca40ea877626cc180bb7e0_JoinedDate"/>
          <p:cNvSpPr txBox="1"/>
          <p:nvPr>
            <p:custDataLst>
              <p:tags r:id="rId65"/>
            </p:custDataLst>
          </p:nvPr>
        </p:nvSpPr>
        <p:spPr>
          <a:xfrm>
            <a:off x="2357010" y="2062163"/>
            <a:ext cx="5080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GB" sz="700" smtClean="0">
                <a:solidFill>
                  <a:schemeClr val="dk2"/>
                </a:solidFill>
                <a:latin typeface="Calibri" panose="020F0502020204030204" pitchFamily="34" charset="0"/>
              </a:rPr>
              <a:t>Apr 5 - Apr 30</a:t>
            </a:r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50" name="OTLSHAPE_T_5d8c47ce32ca40ea877626cc180bb7e0_Title"/>
          <p:cNvSpPr txBox="1"/>
          <p:nvPr>
            <p:custDataLst>
              <p:tags r:id="rId66"/>
            </p:custDataLst>
          </p:nvPr>
        </p:nvSpPr>
        <p:spPr>
          <a:xfrm>
            <a:off x="1137654" y="2054394"/>
            <a:ext cx="10795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r"/>
            <a:r>
              <a:rPr lang="en-GB" sz="800" b="1" smtClean="0">
                <a:solidFill>
                  <a:schemeClr val="dk1"/>
                </a:solidFill>
                <a:latin typeface="Calibri" panose="020F0502020204030204" pitchFamily="34" charset="0"/>
              </a:rPr>
              <a:t>Developer Requirements </a:t>
            </a:r>
            <a:endParaRPr lang="en-GB" sz="800" b="1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51" name="OTLSHAPE_T_ee375335b01e48f9bc4bc8549cf08d5f_Shape"/>
          <p:cNvSpPr/>
          <p:nvPr>
            <p:custDataLst>
              <p:tags r:id="rId67"/>
            </p:custDataLst>
          </p:nvPr>
        </p:nvSpPr>
        <p:spPr>
          <a:xfrm>
            <a:off x="2354970" y="2284688"/>
            <a:ext cx="1422400" cy="20955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2" name="OTLSHAPE_T_ee375335b01e48f9bc4bc8549cf08d5f_ShapePercentage" hidden="1"/>
          <p:cNvSpPr/>
          <p:nvPr>
            <p:custDataLst>
              <p:tags r:id="rId68"/>
            </p:custDataLst>
          </p:nvPr>
        </p:nvSpPr>
        <p:spPr>
          <a:xfrm>
            <a:off x="2354970" y="2284688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3" name="OTLSHAPE_T_ee375335b01e48f9bc4bc8549cf08d5f_TextPercentage" hidden="1"/>
          <p:cNvSpPr txBox="1"/>
          <p:nvPr>
            <p:custDataLst>
              <p:tags r:id="rId69"/>
            </p:custDataLst>
          </p:nvPr>
        </p:nvSpPr>
        <p:spPr>
          <a:xfrm>
            <a:off x="0" y="228468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54" name="OTLSHAPE_T_ee375335b01e48f9bc4bc8549cf08d5f_StartDate" hidden="1"/>
          <p:cNvSpPr txBox="1"/>
          <p:nvPr>
            <p:custDataLst>
              <p:tags r:id="rId70"/>
            </p:custDataLst>
          </p:nvPr>
        </p:nvSpPr>
        <p:spPr>
          <a:xfrm>
            <a:off x="0" y="2284688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55" name="OTLSHAPE_T_ee375335b01e48f9bc4bc8549cf08d5f_EndDate" hidden="1"/>
          <p:cNvSpPr txBox="1"/>
          <p:nvPr>
            <p:custDataLst>
              <p:tags r:id="rId71"/>
            </p:custDataLst>
          </p:nvPr>
        </p:nvSpPr>
        <p:spPr>
          <a:xfrm>
            <a:off x="0" y="2284688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56" name="OTLSHAPE_T_ee375335b01e48f9bc4bc8549cf08d5f_Duration"/>
          <p:cNvSpPr txBox="1"/>
          <p:nvPr>
            <p:custDataLst>
              <p:tags r:id="rId72"/>
            </p:custDataLst>
          </p:nvPr>
        </p:nvSpPr>
        <p:spPr>
          <a:xfrm>
            <a:off x="2032178" y="2335213"/>
            <a:ext cx="2794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700" smtClean="0">
                <a:solidFill>
                  <a:schemeClr val="accent6"/>
                </a:solidFill>
                <a:latin typeface="Calibri" panose="020F0502020204030204" pitchFamily="34" charset="0"/>
              </a:rPr>
              <a:t>21 days</a:t>
            </a:r>
            <a:endParaRPr lang="en-GB" sz="7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57" name="OTLSHAPE_T_ee375335b01e48f9bc4bc8549cf08d5f_JoinedDate"/>
          <p:cNvSpPr txBox="1"/>
          <p:nvPr>
            <p:custDataLst>
              <p:tags r:id="rId73"/>
            </p:custDataLst>
          </p:nvPr>
        </p:nvSpPr>
        <p:spPr>
          <a:xfrm>
            <a:off x="3818788" y="2335213"/>
            <a:ext cx="5588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GB" sz="700" spc="-2" smtClean="0">
                <a:solidFill>
                  <a:schemeClr val="dk2"/>
                </a:solidFill>
                <a:latin typeface="Calibri" panose="020F0502020204030204" pitchFamily="34" charset="0"/>
              </a:rPr>
              <a:t>May 2 - May 30</a:t>
            </a:r>
            <a:endParaRPr lang="en-GB" sz="700" spc="-2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58" name="OTLSHAPE_T_ee375335b01e48f9bc4bc8549cf08d5f_Title"/>
          <p:cNvSpPr txBox="1"/>
          <p:nvPr>
            <p:custDataLst>
              <p:tags r:id="rId74"/>
            </p:custDataLst>
          </p:nvPr>
        </p:nvSpPr>
        <p:spPr>
          <a:xfrm>
            <a:off x="2547700" y="2327444"/>
            <a:ext cx="10287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r"/>
            <a:r>
              <a:rPr lang="en-GB" sz="800" b="1" spc="-2" smtClean="0">
                <a:solidFill>
                  <a:schemeClr val="dk1"/>
                </a:solidFill>
                <a:latin typeface="Calibri" panose="020F0502020204030204" pitchFamily="34" charset="0"/>
              </a:rPr>
              <a:t>Hardware Requirements</a:t>
            </a:r>
            <a:endParaRPr lang="en-GB" sz="800" b="1" spc="-2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59" name="OTLSHAPE_T_e6381dff25304761af4077aa39c7a83b_Shape"/>
          <p:cNvSpPr/>
          <p:nvPr>
            <p:custDataLst>
              <p:tags r:id="rId75"/>
            </p:custDataLst>
          </p:nvPr>
        </p:nvSpPr>
        <p:spPr>
          <a:xfrm>
            <a:off x="3816748" y="2557738"/>
            <a:ext cx="1371600" cy="20955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0" name="OTLSHAPE_T_e6381dff25304761af4077aa39c7a83b_ShapePercentage" hidden="1"/>
          <p:cNvSpPr/>
          <p:nvPr>
            <p:custDataLst>
              <p:tags r:id="rId76"/>
            </p:custDataLst>
          </p:nvPr>
        </p:nvSpPr>
        <p:spPr>
          <a:xfrm>
            <a:off x="3816748" y="2557738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1" name="OTLSHAPE_T_e6381dff25304761af4077aa39c7a83b_TextPercentage" hidden="1"/>
          <p:cNvSpPr txBox="1"/>
          <p:nvPr>
            <p:custDataLst>
              <p:tags r:id="rId77"/>
            </p:custDataLst>
          </p:nvPr>
        </p:nvSpPr>
        <p:spPr>
          <a:xfrm>
            <a:off x="0" y="255773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62" name="OTLSHAPE_T_e6381dff25304761af4077aa39c7a83b_StartDate" hidden="1"/>
          <p:cNvSpPr txBox="1"/>
          <p:nvPr>
            <p:custDataLst>
              <p:tags r:id="rId78"/>
            </p:custDataLst>
          </p:nvPr>
        </p:nvSpPr>
        <p:spPr>
          <a:xfrm>
            <a:off x="0" y="2557738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63" name="OTLSHAPE_T_e6381dff25304761af4077aa39c7a83b_EndDate" hidden="1"/>
          <p:cNvSpPr txBox="1"/>
          <p:nvPr>
            <p:custDataLst>
              <p:tags r:id="rId79"/>
            </p:custDataLst>
          </p:nvPr>
        </p:nvSpPr>
        <p:spPr>
          <a:xfrm>
            <a:off x="0" y="2557738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64" name="OTLSHAPE_T_e6381dff25304761af4077aa39c7a83b_Duration"/>
          <p:cNvSpPr txBox="1"/>
          <p:nvPr>
            <p:custDataLst>
              <p:tags r:id="rId80"/>
            </p:custDataLst>
          </p:nvPr>
        </p:nvSpPr>
        <p:spPr>
          <a:xfrm>
            <a:off x="3493957" y="2608263"/>
            <a:ext cx="2794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700" smtClean="0">
                <a:solidFill>
                  <a:schemeClr val="accent2"/>
                </a:solidFill>
                <a:latin typeface="Calibri" panose="020F0502020204030204" pitchFamily="34" charset="0"/>
              </a:rPr>
              <a:t>20 days</a:t>
            </a:r>
            <a:endParaRPr lang="en-GB" sz="7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65" name="OTLSHAPE_T_e6381dff25304761af4077aa39c7a83b_JoinedDate"/>
          <p:cNvSpPr txBox="1"/>
          <p:nvPr>
            <p:custDataLst>
              <p:tags r:id="rId81"/>
            </p:custDataLst>
          </p:nvPr>
        </p:nvSpPr>
        <p:spPr>
          <a:xfrm>
            <a:off x="5231841" y="2608263"/>
            <a:ext cx="4953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GB" sz="700" smtClean="0">
                <a:solidFill>
                  <a:schemeClr val="dk2"/>
                </a:solidFill>
                <a:latin typeface="Calibri" panose="020F0502020204030204" pitchFamily="34" charset="0"/>
              </a:rPr>
              <a:t>Jun 1 - Jun 28</a:t>
            </a:r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66" name="OTLSHAPE_T_e6381dff25304761af4077aa39c7a83b_Title"/>
          <p:cNvSpPr txBox="1"/>
          <p:nvPr>
            <p:custDataLst>
              <p:tags r:id="rId82"/>
            </p:custDataLst>
          </p:nvPr>
        </p:nvSpPr>
        <p:spPr>
          <a:xfrm>
            <a:off x="4045420" y="2600494"/>
            <a:ext cx="9144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r"/>
            <a:r>
              <a:rPr lang="en-GB" sz="800" b="1" smtClean="0">
                <a:solidFill>
                  <a:schemeClr val="dk1"/>
                </a:solidFill>
                <a:latin typeface="Calibri" panose="020F0502020204030204" pitchFamily="34" charset="0"/>
              </a:rPr>
              <a:t>Design Specifications </a:t>
            </a:r>
            <a:endParaRPr lang="en-GB" sz="800" b="1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67" name="OTLSHAPE_T_63dbe9ec09414bd08535f81c712d6f83_Shape"/>
          <p:cNvSpPr/>
          <p:nvPr>
            <p:custDataLst>
              <p:tags r:id="rId83"/>
            </p:custDataLst>
          </p:nvPr>
        </p:nvSpPr>
        <p:spPr>
          <a:xfrm>
            <a:off x="3816748" y="2830788"/>
            <a:ext cx="596900" cy="20955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8" name="OTLSHAPE_T_63dbe9ec09414bd08535f81c712d6f83_ShapePercentage" hidden="1"/>
          <p:cNvSpPr/>
          <p:nvPr>
            <p:custDataLst>
              <p:tags r:id="rId84"/>
            </p:custDataLst>
          </p:nvPr>
        </p:nvSpPr>
        <p:spPr>
          <a:xfrm>
            <a:off x="3816748" y="2830788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9" name="OTLSHAPE_T_63dbe9ec09414bd08535f81c712d6f83_TextPercentage" hidden="1"/>
          <p:cNvSpPr txBox="1"/>
          <p:nvPr>
            <p:custDataLst>
              <p:tags r:id="rId85"/>
            </p:custDataLst>
          </p:nvPr>
        </p:nvSpPr>
        <p:spPr>
          <a:xfrm>
            <a:off x="0" y="283078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70" name="OTLSHAPE_T_63dbe9ec09414bd08535f81c712d6f83_StartDate" hidden="1"/>
          <p:cNvSpPr txBox="1"/>
          <p:nvPr>
            <p:custDataLst>
              <p:tags r:id="rId86"/>
            </p:custDataLst>
          </p:nvPr>
        </p:nvSpPr>
        <p:spPr>
          <a:xfrm>
            <a:off x="0" y="2830788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1" name="OTLSHAPE_T_63dbe9ec09414bd08535f81c712d6f83_EndDate" hidden="1"/>
          <p:cNvSpPr txBox="1"/>
          <p:nvPr>
            <p:custDataLst>
              <p:tags r:id="rId87"/>
            </p:custDataLst>
          </p:nvPr>
        </p:nvSpPr>
        <p:spPr>
          <a:xfrm>
            <a:off x="0" y="2830788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2" name="OTLSHAPE_T_63dbe9ec09414bd08535f81c712d6f83_Duration"/>
          <p:cNvSpPr txBox="1"/>
          <p:nvPr>
            <p:custDataLst>
              <p:tags r:id="rId88"/>
            </p:custDataLst>
          </p:nvPr>
        </p:nvSpPr>
        <p:spPr>
          <a:xfrm>
            <a:off x="3538999" y="2881313"/>
            <a:ext cx="2286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700" smtClean="0">
                <a:solidFill>
                  <a:schemeClr val="accent2"/>
                </a:solidFill>
                <a:latin typeface="Calibri" panose="020F0502020204030204" pitchFamily="34" charset="0"/>
              </a:rPr>
              <a:t>8 days</a:t>
            </a:r>
            <a:endParaRPr lang="en-GB" sz="7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73" name="OTLSHAPE_T_63dbe9ec09414bd08535f81c712d6f83_JoinedDate"/>
          <p:cNvSpPr txBox="1"/>
          <p:nvPr>
            <p:custDataLst>
              <p:tags r:id="rId89"/>
            </p:custDataLst>
          </p:nvPr>
        </p:nvSpPr>
        <p:spPr>
          <a:xfrm>
            <a:off x="4452226" y="2881313"/>
            <a:ext cx="4953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GB" sz="700" smtClean="0">
                <a:solidFill>
                  <a:schemeClr val="dk2"/>
                </a:solidFill>
                <a:latin typeface="Calibri" panose="020F0502020204030204" pitchFamily="34" charset="0"/>
              </a:rPr>
              <a:t>Jun 1 - Jun 12</a:t>
            </a:r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4" name="OTLSHAPE_T_63dbe9ec09414bd08535f81c712d6f83_Title"/>
          <p:cNvSpPr txBox="1"/>
          <p:nvPr>
            <p:custDataLst>
              <p:tags r:id="rId90"/>
            </p:custDataLst>
          </p:nvPr>
        </p:nvSpPr>
        <p:spPr>
          <a:xfrm>
            <a:off x="3949194" y="2873544"/>
            <a:ext cx="3302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r"/>
            <a:r>
              <a:rPr lang="en-GB" sz="800" b="1" spc="-2" smtClean="0">
                <a:solidFill>
                  <a:schemeClr val="dk1"/>
                </a:solidFill>
                <a:latin typeface="Calibri" panose="020F0502020204030204" pitchFamily="34" charset="0"/>
              </a:rPr>
              <a:t>Staffing</a:t>
            </a:r>
            <a:endParaRPr lang="en-GB" sz="800" b="1" spc="-2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75" name="OTLSHAPE_T_0682c85c07284a0a946ead901f45318f_Shape"/>
          <p:cNvSpPr/>
          <p:nvPr>
            <p:custDataLst>
              <p:tags r:id="rId91"/>
            </p:custDataLst>
          </p:nvPr>
        </p:nvSpPr>
        <p:spPr>
          <a:xfrm>
            <a:off x="5229801" y="3103838"/>
            <a:ext cx="1028700" cy="20955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6" name="OTLSHAPE_T_0682c85c07284a0a946ead901f45318f_ShapePercentage" hidden="1"/>
          <p:cNvSpPr/>
          <p:nvPr>
            <p:custDataLst>
              <p:tags r:id="rId92"/>
            </p:custDataLst>
          </p:nvPr>
        </p:nvSpPr>
        <p:spPr>
          <a:xfrm>
            <a:off x="5229801" y="3103838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7" name="OTLSHAPE_T_0682c85c07284a0a946ead901f45318f_TextPercentage" hidden="1"/>
          <p:cNvSpPr txBox="1"/>
          <p:nvPr>
            <p:custDataLst>
              <p:tags r:id="rId93"/>
            </p:custDataLst>
          </p:nvPr>
        </p:nvSpPr>
        <p:spPr>
          <a:xfrm>
            <a:off x="0" y="310383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78" name="OTLSHAPE_T_0682c85c07284a0a946ead901f45318f_StartDate" hidden="1"/>
          <p:cNvSpPr txBox="1"/>
          <p:nvPr>
            <p:custDataLst>
              <p:tags r:id="rId94"/>
            </p:custDataLst>
          </p:nvPr>
        </p:nvSpPr>
        <p:spPr>
          <a:xfrm>
            <a:off x="0" y="3103838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9" name="OTLSHAPE_T_0682c85c07284a0a946ead901f45318f_EndDate" hidden="1"/>
          <p:cNvSpPr txBox="1"/>
          <p:nvPr>
            <p:custDataLst>
              <p:tags r:id="rId95"/>
            </p:custDataLst>
          </p:nvPr>
        </p:nvSpPr>
        <p:spPr>
          <a:xfrm>
            <a:off x="0" y="3103838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80" name="OTLSHAPE_T_0682c85c07284a0a946ead901f45318f_Duration"/>
          <p:cNvSpPr txBox="1"/>
          <p:nvPr>
            <p:custDataLst>
              <p:tags r:id="rId96"/>
            </p:custDataLst>
          </p:nvPr>
        </p:nvSpPr>
        <p:spPr>
          <a:xfrm>
            <a:off x="4907009" y="3154363"/>
            <a:ext cx="2794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700" smtClean="0">
                <a:solidFill>
                  <a:srgbClr val="B20E12"/>
                </a:solidFill>
                <a:latin typeface="Calibri" panose="020F0502020204030204" pitchFamily="34" charset="0"/>
              </a:rPr>
              <a:t>15 days</a:t>
            </a:r>
            <a:endParaRPr lang="en-GB" sz="700">
              <a:solidFill>
                <a:srgbClr val="B20E12"/>
              </a:solidFill>
              <a:latin typeface="Calibri" panose="020F0502020204030204" pitchFamily="34" charset="0"/>
            </a:endParaRPr>
          </a:p>
        </p:txBody>
      </p:sp>
      <p:sp>
        <p:nvSpPr>
          <p:cNvPr id="481" name="OTLSHAPE_T_0682c85c07284a0a946ead901f45318f_JoinedDate"/>
          <p:cNvSpPr txBox="1"/>
          <p:nvPr>
            <p:custDataLst>
              <p:tags r:id="rId97"/>
            </p:custDataLst>
          </p:nvPr>
        </p:nvSpPr>
        <p:spPr>
          <a:xfrm>
            <a:off x="6303812" y="3154363"/>
            <a:ext cx="5080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GB" sz="700" smtClean="0">
                <a:solidFill>
                  <a:schemeClr val="dk2"/>
                </a:solidFill>
                <a:latin typeface="Calibri" panose="020F0502020204030204" pitchFamily="34" charset="0"/>
              </a:rPr>
              <a:t>Jun 30 - Jul 20</a:t>
            </a:r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82" name="OTLSHAPE_T_0682c85c07284a0a946ead901f45318f_Title"/>
          <p:cNvSpPr txBox="1"/>
          <p:nvPr>
            <p:custDataLst>
              <p:tags r:id="rId98"/>
            </p:custDataLst>
          </p:nvPr>
        </p:nvSpPr>
        <p:spPr>
          <a:xfrm>
            <a:off x="5498053" y="3146594"/>
            <a:ext cx="495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800" b="1" smtClean="0">
                <a:solidFill>
                  <a:schemeClr val="dk1"/>
                </a:solidFill>
                <a:latin typeface="Calibri" panose="020F0502020204030204" pitchFamily="34" charset="0"/>
              </a:rPr>
              <a:t>Production </a:t>
            </a:r>
            <a:endParaRPr lang="en-GB" sz="800" b="1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83" name="OTLSHAPE_T_cb70ed0117014aab9de549a5c2bcebe6_Shape"/>
          <p:cNvSpPr/>
          <p:nvPr>
            <p:custDataLst>
              <p:tags r:id="rId99"/>
            </p:custDataLst>
          </p:nvPr>
        </p:nvSpPr>
        <p:spPr>
          <a:xfrm>
            <a:off x="5229801" y="3376888"/>
            <a:ext cx="1028700" cy="20955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4" name="OTLSHAPE_T_cb70ed0117014aab9de549a5c2bcebe6_ShapePercentage" hidden="1"/>
          <p:cNvSpPr/>
          <p:nvPr>
            <p:custDataLst>
              <p:tags r:id="rId100"/>
            </p:custDataLst>
          </p:nvPr>
        </p:nvSpPr>
        <p:spPr>
          <a:xfrm>
            <a:off x="5229801" y="3376888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5" name="OTLSHAPE_T_cb70ed0117014aab9de549a5c2bcebe6_TextPercentage" hidden="1"/>
          <p:cNvSpPr txBox="1"/>
          <p:nvPr>
            <p:custDataLst>
              <p:tags r:id="rId101"/>
            </p:custDataLst>
          </p:nvPr>
        </p:nvSpPr>
        <p:spPr>
          <a:xfrm>
            <a:off x="0" y="337688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86" name="OTLSHAPE_T_cb70ed0117014aab9de549a5c2bcebe6_StartDate" hidden="1"/>
          <p:cNvSpPr txBox="1"/>
          <p:nvPr>
            <p:custDataLst>
              <p:tags r:id="rId102"/>
            </p:custDataLst>
          </p:nvPr>
        </p:nvSpPr>
        <p:spPr>
          <a:xfrm>
            <a:off x="0" y="3376888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87" name="OTLSHAPE_T_cb70ed0117014aab9de549a5c2bcebe6_EndDate" hidden="1"/>
          <p:cNvSpPr txBox="1"/>
          <p:nvPr>
            <p:custDataLst>
              <p:tags r:id="rId103"/>
            </p:custDataLst>
          </p:nvPr>
        </p:nvSpPr>
        <p:spPr>
          <a:xfrm>
            <a:off x="0" y="3376888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88" name="OTLSHAPE_T_cb70ed0117014aab9de549a5c2bcebe6_Duration"/>
          <p:cNvSpPr txBox="1"/>
          <p:nvPr>
            <p:custDataLst>
              <p:tags r:id="rId104"/>
            </p:custDataLst>
          </p:nvPr>
        </p:nvSpPr>
        <p:spPr>
          <a:xfrm>
            <a:off x="4907009" y="3427413"/>
            <a:ext cx="2794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700" smtClean="0">
                <a:solidFill>
                  <a:srgbClr val="B20E12"/>
                </a:solidFill>
                <a:latin typeface="Calibri" panose="020F0502020204030204" pitchFamily="34" charset="0"/>
              </a:rPr>
              <a:t>15 days</a:t>
            </a:r>
            <a:endParaRPr lang="en-GB" sz="700">
              <a:solidFill>
                <a:srgbClr val="B20E12"/>
              </a:solidFill>
              <a:latin typeface="Calibri" panose="020F0502020204030204" pitchFamily="34" charset="0"/>
            </a:endParaRPr>
          </a:p>
        </p:txBody>
      </p:sp>
      <p:sp>
        <p:nvSpPr>
          <p:cNvPr id="489" name="OTLSHAPE_T_cb70ed0117014aab9de549a5c2bcebe6_JoinedDate"/>
          <p:cNvSpPr txBox="1"/>
          <p:nvPr>
            <p:custDataLst>
              <p:tags r:id="rId105"/>
            </p:custDataLst>
          </p:nvPr>
        </p:nvSpPr>
        <p:spPr>
          <a:xfrm>
            <a:off x="6303812" y="3427413"/>
            <a:ext cx="5080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GB" sz="700" smtClean="0">
                <a:solidFill>
                  <a:schemeClr val="dk2"/>
                </a:solidFill>
                <a:latin typeface="Calibri" panose="020F0502020204030204" pitchFamily="34" charset="0"/>
              </a:rPr>
              <a:t>Jun 30 - Jul 20</a:t>
            </a:r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90" name="OTLSHAPE_T_cb70ed0117014aab9de549a5c2bcebe6_Title"/>
          <p:cNvSpPr txBox="1"/>
          <p:nvPr>
            <p:custDataLst>
              <p:tags r:id="rId106"/>
            </p:custDataLst>
          </p:nvPr>
        </p:nvSpPr>
        <p:spPr>
          <a:xfrm>
            <a:off x="5420371" y="3419644"/>
            <a:ext cx="6477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8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Phase 1 Testing</a:t>
            </a:r>
            <a:endParaRPr lang="en-GB" sz="8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91" name="OTLSHAPE_T_399cec17bf424f1e8839323d50719bfa_Shape"/>
          <p:cNvSpPr/>
          <p:nvPr>
            <p:custDataLst>
              <p:tags r:id="rId107"/>
            </p:custDataLst>
          </p:nvPr>
        </p:nvSpPr>
        <p:spPr>
          <a:xfrm>
            <a:off x="6301772" y="3649938"/>
            <a:ext cx="1955800" cy="20955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3" name="OTLSHAPE_T_399cec17bf424f1e8839323d50719bfa_ShapePercentage" hidden="1"/>
          <p:cNvSpPr/>
          <p:nvPr>
            <p:custDataLst>
              <p:tags r:id="rId108"/>
            </p:custDataLst>
          </p:nvPr>
        </p:nvSpPr>
        <p:spPr>
          <a:xfrm>
            <a:off x="6301772" y="3649938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4" name="OTLSHAPE_T_399cec17bf424f1e8839323d50719bfa_TextPercentage" hidden="1"/>
          <p:cNvSpPr txBox="1"/>
          <p:nvPr>
            <p:custDataLst>
              <p:tags r:id="rId109"/>
            </p:custDataLst>
          </p:nvPr>
        </p:nvSpPr>
        <p:spPr>
          <a:xfrm>
            <a:off x="0" y="364993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95" name="OTLSHAPE_T_399cec17bf424f1e8839323d50719bfa_StartDate" hidden="1"/>
          <p:cNvSpPr txBox="1"/>
          <p:nvPr>
            <p:custDataLst>
              <p:tags r:id="rId110"/>
            </p:custDataLst>
          </p:nvPr>
        </p:nvSpPr>
        <p:spPr>
          <a:xfrm>
            <a:off x="0" y="3649938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96" name="OTLSHAPE_T_399cec17bf424f1e8839323d50719bfa_EndDate" hidden="1"/>
          <p:cNvSpPr txBox="1"/>
          <p:nvPr>
            <p:custDataLst>
              <p:tags r:id="rId111"/>
            </p:custDataLst>
          </p:nvPr>
        </p:nvSpPr>
        <p:spPr>
          <a:xfrm>
            <a:off x="0" y="3649938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97" name="OTLSHAPE_T_399cec17bf424f1e8839323d50719bfa_Duration"/>
          <p:cNvSpPr txBox="1"/>
          <p:nvPr>
            <p:custDataLst>
              <p:tags r:id="rId112"/>
            </p:custDataLst>
          </p:nvPr>
        </p:nvSpPr>
        <p:spPr>
          <a:xfrm>
            <a:off x="5978980" y="3700463"/>
            <a:ext cx="2794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700" smtClean="0">
                <a:solidFill>
                  <a:schemeClr val="accent5"/>
                </a:solidFill>
                <a:latin typeface="Calibri" panose="020F0502020204030204" pitchFamily="34" charset="0"/>
              </a:rPr>
              <a:t>30 days</a:t>
            </a:r>
            <a:endParaRPr lang="en-GB" sz="70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498" name="OTLSHAPE_T_399cec17bf424f1e8839323d50719bfa_JoinedDate"/>
          <p:cNvSpPr txBox="1"/>
          <p:nvPr>
            <p:custDataLst>
              <p:tags r:id="rId113"/>
            </p:custDataLst>
          </p:nvPr>
        </p:nvSpPr>
        <p:spPr>
          <a:xfrm>
            <a:off x="8301575" y="3700463"/>
            <a:ext cx="5334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GB" sz="700" smtClean="0">
                <a:solidFill>
                  <a:schemeClr val="dk2"/>
                </a:solidFill>
                <a:latin typeface="Calibri" panose="020F0502020204030204" pitchFamily="34" charset="0"/>
              </a:rPr>
              <a:t>Jul 22 - Aug 30</a:t>
            </a:r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99" name="OTLSHAPE_T_399cec17bf424f1e8839323d50719bfa_Title"/>
          <p:cNvSpPr txBox="1"/>
          <p:nvPr>
            <p:custDataLst>
              <p:tags r:id="rId114"/>
            </p:custDataLst>
          </p:nvPr>
        </p:nvSpPr>
        <p:spPr>
          <a:xfrm>
            <a:off x="7113840" y="3692694"/>
            <a:ext cx="3302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r"/>
            <a:r>
              <a:rPr lang="en-GB" sz="800" b="1" smtClean="0">
                <a:solidFill>
                  <a:schemeClr val="dk1"/>
                </a:solidFill>
                <a:latin typeface="Calibri" panose="020F0502020204030204" pitchFamily="34" charset="0"/>
              </a:rPr>
              <a:t>Phase 2</a:t>
            </a:r>
            <a:endParaRPr lang="en-GB" sz="800" b="1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500" name="OTLSHAPE_T_5bb60a2659c543b49c9f24017abc149a_Shape"/>
          <p:cNvSpPr/>
          <p:nvPr>
            <p:custDataLst>
              <p:tags r:id="rId115"/>
            </p:custDataLst>
          </p:nvPr>
        </p:nvSpPr>
        <p:spPr>
          <a:xfrm>
            <a:off x="6301772" y="3922988"/>
            <a:ext cx="889000" cy="20955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1" name="OTLSHAPE_T_5bb60a2659c543b49c9f24017abc149a_ShapePercentage" hidden="1"/>
          <p:cNvSpPr/>
          <p:nvPr>
            <p:custDataLst>
              <p:tags r:id="rId116"/>
            </p:custDataLst>
          </p:nvPr>
        </p:nvSpPr>
        <p:spPr>
          <a:xfrm>
            <a:off x="6301772" y="3922988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2" name="OTLSHAPE_T_5bb60a2659c543b49c9f24017abc149a_TextPercentage" hidden="1"/>
          <p:cNvSpPr txBox="1"/>
          <p:nvPr>
            <p:custDataLst>
              <p:tags r:id="rId117"/>
            </p:custDataLst>
          </p:nvPr>
        </p:nvSpPr>
        <p:spPr>
          <a:xfrm>
            <a:off x="0" y="392298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503" name="OTLSHAPE_T_5bb60a2659c543b49c9f24017abc149a_StartDate" hidden="1"/>
          <p:cNvSpPr txBox="1"/>
          <p:nvPr>
            <p:custDataLst>
              <p:tags r:id="rId118"/>
            </p:custDataLst>
          </p:nvPr>
        </p:nvSpPr>
        <p:spPr>
          <a:xfrm>
            <a:off x="0" y="3922988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04" name="OTLSHAPE_T_5bb60a2659c543b49c9f24017abc149a_EndDate" hidden="1"/>
          <p:cNvSpPr txBox="1"/>
          <p:nvPr>
            <p:custDataLst>
              <p:tags r:id="rId119"/>
            </p:custDataLst>
          </p:nvPr>
        </p:nvSpPr>
        <p:spPr>
          <a:xfrm>
            <a:off x="0" y="3922988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05" name="OTLSHAPE_T_5bb60a2659c543b49c9f24017abc149a_Duration"/>
          <p:cNvSpPr txBox="1"/>
          <p:nvPr>
            <p:custDataLst>
              <p:tags r:id="rId120"/>
            </p:custDataLst>
          </p:nvPr>
        </p:nvSpPr>
        <p:spPr>
          <a:xfrm>
            <a:off x="5978980" y="3973513"/>
            <a:ext cx="2794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700" smtClean="0">
                <a:solidFill>
                  <a:schemeClr val="accent5"/>
                </a:solidFill>
                <a:latin typeface="Calibri" panose="020F0502020204030204" pitchFamily="34" charset="0"/>
              </a:rPr>
              <a:t>14 days</a:t>
            </a:r>
            <a:endParaRPr lang="en-GB" sz="70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506" name="OTLSHAPE_T_5bb60a2659c543b49c9f24017abc149a_JoinedDate"/>
          <p:cNvSpPr txBox="1"/>
          <p:nvPr>
            <p:custDataLst>
              <p:tags r:id="rId121"/>
            </p:custDataLst>
          </p:nvPr>
        </p:nvSpPr>
        <p:spPr>
          <a:xfrm>
            <a:off x="7229604" y="3973513"/>
            <a:ext cx="4826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GB" sz="700" smtClean="0">
                <a:solidFill>
                  <a:schemeClr val="dk2"/>
                </a:solidFill>
                <a:latin typeface="Calibri" panose="020F0502020204030204" pitchFamily="34" charset="0"/>
              </a:rPr>
              <a:t>Jul 22 - Aug 8</a:t>
            </a:r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07" name="OTLSHAPE_T_5bb60a2659c543b49c9f24017abc149a_Title"/>
          <p:cNvSpPr txBox="1"/>
          <p:nvPr>
            <p:custDataLst>
              <p:tags r:id="rId122"/>
            </p:custDataLst>
          </p:nvPr>
        </p:nvSpPr>
        <p:spPr>
          <a:xfrm>
            <a:off x="6419253" y="3965744"/>
            <a:ext cx="6477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GB" sz="8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Phase 2 Testing</a:t>
            </a:r>
            <a:endParaRPr lang="en-GB" sz="8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508" name="OTLSHAPE_T_14e66be9c6264b5aa1b600b14a5c4766_Shape"/>
          <p:cNvSpPr/>
          <p:nvPr>
            <p:custDataLst>
              <p:tags r:id="rId123"/>
            </p:custDataLst>
          </p:nvPr>
        </p:nvSpPr>
        <p:spPr>
          <a:xfrm>
            <a:off x="7227564" y="4304538"/>
            <a:ext cx="1028700" cy="20955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9" name="OTLSHAPE_T_14e66be9c6264b5aa1b600b14a5c4766_ShapePercentage" hidden="1"/>
          <p:cNvSpPr/>
          <p:nvPr>
            <p:custDataLst>
              <p:tags r:id="rId124"/>
            </p:custDataLst>
          </p:nvPr>
        </p:nvSpPr>
        <p:spPr>
          <a:xfrm>
            <a:off x="7227564" y="4304538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0" name="OTLSHAPE_T_14e66be9c6264b5aa1b600b14a5c4766_TextPercentage" hidden="1"/>
          <p:cNvSpPr txBox="1"/>
          <p:nvPr>
            <p:custDataLst>
              <p:tags r:id="rId125"/>
            </p:custDataLst>
          </p:nvPr>
        </p:nvSpPr>
        <p:spPr>
          <a:xfrm>
            <a:off x="0" y="419603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511" name="OTLSHAPE_T_14e66be9c6264b5aa1b600b14a5c4766_StartDate" hidden="1"/>
          <p:cNvSpPr txBox="1"/>
          <p:nvPr>
            <p:custDataLst>
              <p:tags r:id="rId126"/>
            </p:custDataLst>
          </p:nvPr>
        </p:nvSpPr>
        <p:spPr>
          <a:xfrm>
            <a:off x="0" y="4196038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140" name="OTLSHAPE_T_14e66be9c6264b5aa1b600b14a5c4766_EndDate" hidden="1"/>
          <p:cNvSpPr txBox="1"/>
          <p:nvPr>
            <p:custDataLst>
              <p:tags r:id="rId127"/>
            </p:custDataLst>
          </p:nvPr>
        </p:nvSpPr>
        <p:spPr>
          <a:xfrm>
            <a:off x="0" y="4196038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141" name="OTLSHAPE_T_14e66be9c6264b5aa1b600b14a5c4766_Duration"/>
          <p:cNvSpPr txBox="1"/>
          <p:nvPr>
            <p:custDataLst>
              <p:tags r:id="rId128"/>
            </p:custDataLst>
          </p:nvPr>
        </p:nvSpPr>
        <p:spPr>
          <a:xfrm>
            <a:off x="6904773" y="4355063"/>
            <a:ext cx="2794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700" smtClean="0">
                <a:solidFill>
                  <a:schemeClr val="accent5"/>
                </a:solidFill>
                <a:latin typeface="Calibri" panose="020F0502020204030204" pitchFamily="34" charset="0"/>
              </a:rPr>
              <a:t>15 days</a:t>
            </a:r>
            <a:endParaRPr lang="en-GB" sz="70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4142" name="OTLSHAPE_T_14e66be9c6264b5aa1b600b14a5c4766_JoinedDate"/>
          <p:cNvSpPr txBox="1"/>
          <p:nvPr>
            <p:custDataLst>
              <p:tags r:id="rId129"/>
            </p:custDataLst>
          </p:nvPr>
        </p:nvSpPr>
        <p:spPr>
          <a:xfrm>
            <a:off x="7227564" y="4196038"/>
            <a:ext cx="5715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GB" sz="700" smtClean="0">
                <a:solidFill>
                  <a:schemeClr val="dk2"/>
                </a:solidFill>
                <a:latin typeface="Calibri" panose="020F0502020204030204" pitchFamily="34" charset="0"/>
              </a:rPr>
              <a:t>Aug 10 - Aug 30</a:t>
            </a:r>
            <a:endParaRPr lang="en-GB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143" name="OTLSHAPE_T_14e66be9c6264b5aa1b600b14a5c4766_Title"/>
          <p:cNvSpPr txBox="1"/>
          <p:nvPr>
            <p:custDataLst>
              <p:tags r:id="rId130"/>
            </p:custDataLst>
          </p:nvPr>
        </p:nvSpPr>
        <p:spPr>
          <a:xfrm>
            <a:off x="7322907" y="4347295"/>
            <a:ext cx="8382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r"/>
            <a:r>
              <a:rPr lang="en-GB" sz="800" b="1" smtClean="0">
                <a:solidFill>
                  <a:schemeClr val="dk1"/>
                </a:solidFill>
                <a:latin typeface="Calibri" panose="020F0502020204030204" pitchFamily="34" charset="0"/>
              </a:rPr>
              <a:t>Post Launch Review</a:t>
            </a:r>
            <a:endParaRPr lang="en-GB" sz="800" b="1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92" name="Title 1"/>
          <p:cNvSpPr txBox="1">
            <a:spLocks/>
          </p:cNvSpPr>
          <p:nvPr/>
        </p:nvSpPr>
        <p:spPr>
          <a:xfrm>
            <a:off x="736556" y="1128001"/>
            <a:ext cx="3581612" cy="525652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25" b="1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Project Summary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80704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m51bGwsIlZlcnNpb24iOnsiJGlkIjoiMiIsIlZlcnNpb24iOiIzLjEuMiIsIk9yaWdpbmFsQXNzZW1ibHlWZXJzaW9uIjoiMy4yMy4wMC4wMCIsIkVkaXRpb24iOiJQbHVzIiwiSXNQbHVzRWRpdGlvbiI6dHJ1ZX0sIkVmZmVjdCI6MSwiU3R5bGUiOnsiJGlkIjoiMyIsIlRpbWViYW5kU3R5bGUiOnsiJGlkIjoiNCIsIlNjYWxlTWFya2luZyI6MCwiU2hhcGUiOjMsIlNoYXBlU3R5bGUiOnsiJGlkIjoiNSIsIk1hcmdpbiI6eyIkaWQiOiI2IiwiVG9wIjowLCJMZWZ0IjoxMCwiUmlnaHQiOjEwLCJCb3R0b20iOjB9LCJQYWRkaW5nIjp7IiRpZCI6IjciLCJUb3AiOjMsIkxlZnQiOjAsIlJpZ2h0IjowLCJCb3R0b20iOjN9LCJCYWNrZ3JvdW5kIjp7IiRpZCI6IjgiLCJDb2xvciI6eyIkaWQiOiI5IiwiQSI6MjU1LCJSIjoxNzgsIkciOjE3OCwiQiI6MTc4fX0sIklzVmlzaWJsZSI6dHJ1ZSwiV2lkdGgiOjA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jM3LCJHIjoxMjUsIkIiOjQ5fX0sIk1heFdpZHRoIjoiSW5maW5pdHkiLCJNYXhIZWlnaHQiOiJJbmZpbml0eSIsIlNtYXJ0Rm9yZWdyb3VuZElzQWN0aXZlIjpmYWxzZSwiSG9yaXpvbnRhbEFsaWdubWVudCI6MCwiVmVydGljYWxBbGlnbm1lbnQiOjAsIlNtYXJ0Rm9yZWdyb3VuZCI6bnVsbCwiQmFja2dyb3VuZEZpbGxUeXBlIjowLCJNYXJnaW4iOnsiJGlkIjoiMTciLCJUb3AiOjAsIkxlZnQiOjAsIlJpZ2h0IjoyMCwiQm90dG9tIjowfSwiUGFkZGluZyI6eyIkaWQiOiIxOCIsIlRvcCI6MCwiTGVmdCI6MCwiUmlnaHQiOjAsIkJvdHRvbSI6MH0sIkJhY2tncm91bmQiOnsiJGlkIjoiMTkiLCJDb2xvciI6eyIkaWQiOiIyMCIsIkEiOjI1NSwiUiI6MjU1LCJHIjoyNTUsIkIiOjI1NX19LCJJc1Zpc2libGUiOmZhbHNlLCJXaWR0aCI6MC4wLCJIZWlnaHQiOjAuMCwiQm9yZGVyU3R5bGUiOm51bGwsIlBhcmVudFN0eWxlIjpudWxsfSwiTGVmdEVuZENhcHNTdHlsZSI6eyIkaWQiOiIyMSIsIkZvbnRTZXR0aW5ncyI6eyIkaWQiOiIyMiIsIkZvbnRTaXplIjoxOCwiRm9udE5hbWUiOiJDYWxpYnJpIiwiSXNCb2xkIjp0cnVlLCJJc0l0YWxpYyI6ZmFsc2UsIklzVW5kZXJsaW5lZCI6ZmFsc2UsIlBhcmVudFN0eWxlIjpudWxsfSwiQXV0b1NpemUiOjAsIkZvcmVncm91bmQiOnsiJGlkIjoiMjMiLCJDb2xvciI6eyIkaWQiOiIyNCIsIkEiOjI1NSwiUiI6MjM3LCJHIjoxMjUsIkIiOjQ5fX0sIk1heFdpZHRoIjoiSW5maW5pdHkiLCJNYXhIZWlnaHQiOiJJbmZpbml0eSIsIlNtYXJ0Rm9yZWdyb3VuZElzQWN0aXZlIjpmYWxzZSwiSG9yaXpvbnRhbEFsaWdubWVudCI6MCwiVmVydGljYWxBbGlnbm1lbnQiOjAsIlNtYXJ0Rm9yZWdyb3VuZCI6bnVsbCwiQmFja2dyb3VuZEZpbGxUeXBlIjowLCJNYXJnaW4iOnsiJGlkIjoiMjUiLCJUb3AiOjAsIkxlZnQiOjIwLCJSaWdodCI6MCwiQm90dG9tIjowfSwiUGFkZGluZyI6eyIkaWQiOiIyNiIsIlRvcCI6MCwiTGVmdCI6MCwiUmlnaHQiOjAsIkJvdHRvbSI6MH0sIkJhY2tncm91bmQiOnsiJGlkIjoiMjciLCJDb2xvciI6eyIkaWQiOiIyOCIsIkEiOjg5LCJSIjowLCJHIjowLCJCIjowfX0sIklzVmlzaWJsZSI6ZmFsc2UsIldpZHRoIjowLjAsIkhlaWdodCI6MC4wLCJCb3JkZXJTdHlsZSI6bnVsbCwiUGFyZW50U3R5bGUiOm51bGx9LCJUb2RheVRleHRTdHlsZSI6eyIkaWQiOiIyOSIsIkZvbnRTZXR0aW5ncyI6eyIkaWQiOiIzMCIsIkZvbnRTaXplIjoxMiwiRm9udE5hbWUiOiJDYWxpYnJpIiwiSXNCb2xkIjpmYWxzZSwiSXNJdGFsaWMiOmZhbHNlLCJJc1VuZGVybGluZWQiOmZhbHNlLCJQYXJlbnRTdHlsZSI6bnVsbH0sIkF1dG9TaXplIjowLCJGb3JlZ3JvdW5kIjp7IiRpZCI6IjMxIiwiQ29sb3IiOnsiJGlkIjoiMzI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MzMiLCJUb3AiOjAsIkxlZnQiOjAsIlJpZ2h0IjowLCJCb3R0b20iOjB9LCJQYWRkaW5nIjp7IiRpZCI6IjM0IiwiVG9wIjowLCJMZWZ0IjowLCJSaWdodCI6MCwiQm90dG9tIjowfSwiQmFja2dyb3VuZCI6eyIkaWQiOiIzNSIsIkNvbG9yIjp7IiRyZWYiOiIyOCJ9fSwiSXNWaXNpYmxlIjp0cnVlLCJXaWR0aCI6MC4wLCJIZWlnaHQiOjAuMCwiQm9yZGVyU3R5bGUiOm51bGwsIlBhcmVudFN0eWxlIjpudWxsfSwiVG9kYXlNYXJrZXJTdHlsZSI6eyIkaWQiOiIzNiIsIk1hcmdpbiI6eyIkaWQiOiIzNyIsIlRvcCI6MCwiTGVmdCI6MCwiUmlnaHQiOjAsIkJvdHRvbSI6MH0sIlBhZGRpbmciOnsiJGlkIjoiMzgiLCJUb3AiOjAsIkxlZnQiOjAsIlJpZ2h0IjowLCJCb3R0b20iOjB9LCJCYWNrZ3JvdW5kIjp7IiRpZCI6IjM5IiwiQ29sb3IiOnsiJGlkIjoiNDAiLCJBIjoyNTUsIlIiOjI1NSwiRyI6MCwiQiI6MH19LCJJc1Zpc2libGUiOnRydWUsIldpZHRoIjowLjAsIkhlaWdodCI6MC4wLCJCb3JkZXJTdHlsZSI6bnVsbCwiUGFyZW50U3R5bGUiOm51bGx9LCJTY2FsZVN0eWxlIjp7IiRpZCI6IjQxIiwiU2hvd1NlZ21lbnRTZXBhcmF0b3JzIjpmYWxzZSwiU2VnbWVudFNlcGFyYXRvck9wYWNpdHkiOjMwLCJGb250U2V0dGluZ3MiOnsiJGlkIjoiNDIiLCJGb250U2l6ZSI6OSwiRm9udE5hbWUiOiJDYWxpYnJpIiwiSXNCb2xkIjpmYWxzZSwiSXNJdGFsaWMiOmZhbHNlLCJJc1VuZGVybGluZWQiOmZhbHNlLCJQYXJlbnRTdHlsZSI6bnVsbH0sIkF1dG9TaXplIjowLCJGb3JlZ3JvdW5kIjp7IiRpZCI6IjQzIiwiQ29sb3IiOnsiJGlkIjoiNDQiLCJBIjoyNTUsIlIiOjAsIkciOjAsIkIiOjB9fSwiTWF4V2lkdGgiOjIwMC4wLCJNYXhIZWlnaHQiOiJJbmZpbml0eSIsIlNtYXJ0Rm9yZWdyb3VuZElzQWN0aXZlIjpmYWxzZSwiSG9yaXpvbnRhbEFsaWdubWVudCI6MCwiVmVydGljYWxBbGlnbm1lbnQiOjEsIlNtYXJ0Rm9yZWdyb3VuZCI6bnVsbCwiQmFja2dyb3VuZEZpbGxUeXBlIjowLCJNYXJnaW4iOnsiJGlkIjoiNDUiLCJUb3AiOjAsIkxlZnQiOjUsIlJpZ2h0IjowLCJCb3R0b20iOjB9LCJQYWRkaW5nIjp7IiRpZCI6IjQ2IiwiVG9wIjowLCJMZWZ0IjowLCJSaWdodCI6MCwiQm90dG9tIjowfSwiQmFja2dyb3VuZCI6eyIkaWQiOiI0NyIsIkNvbG9yIjp7IiRyZWYiOiIyOCJ9fSwiSXNWaXNpYmxlIjp0cnVlLCJXaWR0aCI6MC4wLCJIZWlnaHQiOjAuMCwiQm9yZGVyU3R5bGUiOm51bGwsIlBhcmVudFN0eWxlIjpudWxsfSwiRWxhcHNlZFRpbWVCYWNrZ3JvdW5kIjp7IiRpZCI6IjQ4IiwiQ29sb3IiOnsiJGlkIjoiNDkiLCJBIjoxOTEsIlIiOjIzNCwiRyI6MjIsIkIiOjMwfX0sIkFwcGVuZFllYXJPblllYXJDaGFuZ2UiOnRydWUsIkVsYXBzZWRUaW1lRm9ybWF0IjoyLCJUb2RheU1hcmtlclBvc2l0aW9uIjoyLCJRdWlja1Bvc2l0aW9uIjozLCJBYnNvbHV0ZVBvc2l0aW9uIjo0MDguNzUsIk1hcmdpbiI6eyIkaWQiOiI1MCIsIlRvcCI6MCwiTGVmdCI6MTAsIlJpZ2h0IjoxMCwiQm90dG9tIjowfSwiUGFkZGluZyI6eyIkaWQiOiI1MSIsIlRvcCI6MCwiTGVmdCI6MCwiUmlnaHQiOjAsIkJvdHRvbSI6MH0sIkJhY2tncm91bmQiOnsiJGlkIjoiNTIiLCJDb2xvciI6eyIkaWQiOiI1MyIsIkEiOjI1NSwiUiI6MTc4LCJHIjoxNzgsIkIiOjE3OH19LCJJc1Zpc2libGUiOnRydWUsIldpZHRoIjowLjAsIkhlaWdodCI6MC4wLCJCb3JkZXJTdHlsZSI6bnVsbCwiUGFyZW50U3R5bGUiOm51bGx9LCJEZWZhdWx0TWlsZXN0b25lU3R5bGUiOnsiJGlkIjoiNTQiLCJTaGFwZSI6NywiQ29ubmVjdG9yTWFyZ2luIjp7IiRpZCI6IjU1IiwiVG9wIjowLCJMZWZ0IjoyLCJSaWdodCI6MiwiQm90dG9tIjowfSwiQ29ubmVjdG9yU3R5bGUiOnsiJGlkIjoiNTYiLCJMaW5lQ29sb3IiOnsiJGlkIjoiNTciLCIkdHlwZSI6Ik5MUkUuQ29tbW9uLkRvbS5Tb2xpZENvbG9yQnJ1c2gsIE5MUkUuQ29tbW9uIiwiQ29sb3IiOnsiJGlkIjoiNTgiLCJBIjoxMjcsIlIiOjMxLCJHIjo3MywiQiI6MTI2fX0sIkxpbmVXZWlnaHQiOjEuMCwiTGluZVR5cGUiOjAsIlBhcmVudFN0eWxlIjpudWxsfSwiSXNCZWxvd1RpbWViYW5kIjpmYWxzZSwiSGlkZURhdGUiOmZhbHNlLCJTaGFwZVNpemUiOjEsIlNwYWNpbmciOjIuMCwiUGFkZGluZyI6eyIkaWQiOiI1OSIsIlRvcCI6NywiTGVmdCI6MywiUmlnaHQiOjAsIkJvdHRvbSI6Mn0sIlNoYXBlU3R5bGUiOnsiJGlkIjoiNjAiLCJNYXJnaW4iOnsiJGlkIjoiNjEiLCJUb3AiOjAsIkxlZnQiOjAsIlJpZ2h0IjowLCJCb3R0b20iOjB9LCJQYWRkaW5nIjp7IiRpZCI6IjYyIiwiVG9wIjowLCJMZWZ0IjowLCJSaWdodCI6MCwiQm90dG9tIjowfSwiQmFja2dyb3VuZCI6eyIkaWQiOiI2MyIsIkNvbG9yIjp7IiRpZCI6IjY0IiwiQSI6MjU1LCJSIjowLCJHIjoxMTQsIkIiOjE4OH19LCJJc1Zpc2libGUiOnRydWUsIldpZHRoIjoxOC4wLCJIZWlnaHQiOjIwLjAsIkJvcmRlclN0eWxlIjp7IiRpZCI6IjY1IiwiTGluZUNvbG9yIjp7IiRpZCI6IjY2IiwiJHR5cGUiOiJOTFJFLkNvbW1vbi5Eb20uU29saWRDb2xvckJydXNoLCBOTFJFLkNvbW1vbiIsIkNvbG9yIjp7IiRpZCI6IjY3IiwiQSI6MjU1LCJSIjoyNTUsIkciOjAsIkIiOjB9fSwiTGluZVdlaWdodCI6MC4wLCJMaW5lVHlwZSI6MCwiUGFyZW50U3R5bGUiOm51bGx9LCJQYXJlbnRTdHlsZSI6bnVsbH0sIlRpdGxlU3R5bGUiOnsiJGlkIjoiNjgiLCJGb250U2V0dGluZ3MiOnsiJGlkIjoiNjkiLCJGb250U2l6ZSI6MTEsIkZvbnROYW1lIjoiQ2FsaWJyaSIsIklzQm9sZCI6dHJ1ZSwiSXNJdGFsaWMiOmZhbHNlLCJJc1VuZGVybGluZWQiOmZhbHNlLCJQYXJlbnRTdHlsZSI6bnVsbH0sIkF1dG9TaXplIjowLCJGb3JlZ3JvdW5kIjp7IiRpZCI6IjcwIiwiQ29sb3IiOnsiJGlkIjoiNzE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NzIiLCJUb3AiOjAsIkxlZnQiOjAsIlJpZ2h0IjowLCJCb3R0b20iOjB9LCJQYWRkaW5nIjp7IiRpZCI6IjczIiwiVG9wIjowLCJMZWZ0IjowLCJSaWdodCI6MCwiQm90dG9tIjowfSwiQmFja2dyb3VuZCI6eyIkaWQiOiI3NCIsIkNvbG9yIjp7IiRyZWYiOiIyOCJ9fSwiSXNWaXNpYmxlIjp0cnVlLCJXaWR0aCI6MC4wLCJIZWlnaHQiOjAuMCwiQm9yZGVyU3R5bGUiOm51bGwsIlBhcmVudFN0eWxlIjpudWxsfSwiRGF0ZVN0eWxlIjp7IiRpZCI6Ijc1IiwiRm9udFNldHRpbmdzIjp7IiRpZCI6Ijc2IiwiRm9udFNpemUiOjEwLCJGb250TmFtZSI6IkNhbGlicmkiLCJJc0JvbGQiOmZhbHNlLCJJc0l0YWxpYyI6ZmFsc2UsIklzVW5kZXJsaW5lZCI6ZmFsc2UsIlBhcmVudFN0eWxlIjpudWxsfSwiQXV0b1NpemUiOjAsIkZvcmVncm91bmQiOnsiJGlkIjoiNzciLCJDb2xvciI6eyIkaWQiOiI3O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zkiLCJUb3AiOjAsIkxlZnQiOjAsIlJpZ2h0IjowLCJCb3R0b20iOjB9LCJQYWRkaW5nIjp7IiRpZCI6IjgwIiwiVG9wIjowLCJMZWZ0IjowLCJSaWdodCI6MCwiQm90dG9tIjowfSwiQmFja2dyb3VuZCI6eyIkaWQiOiI4MSIsIkNvbG9yIjp7IiRyZWYiOiIyOCJ9fSwiSXNWaXNpYmxlIjp0cnVlLCJXaWR0aCI6MC4wLCJIZWlnaHQiOjAuMCwiQm9yZGVyU3R5bGUiOm51bGwsIlBhcmVudFN0eWxlIjpudWxsfSwiRGF0ZUZvcm1hdCI6eyIkaWQiOiI4MiIsIkZvcm1hdFN0cmluZyI6Ik1NTSBkIiwiU2VwYXJhdG9yIjoiLyIsIlVzZUludGVybmF0aW9uYWxEYXRlRm9ybWF0IjpmYWxzZSwiRGF0ZUlzVmlzaWJsZSI6dHJ1ZSwiVGltZUlzVmlzaWJsZSI6ZmFsc2UsIkhvdXJEaWdpdHMiOjEsIkFtUG1EZXNpZ25hdG9yIjoyLCJUcmltMDBNaW51dGVzIjpmYWxzZSwiTGFzdEtub3duVmlzaWJpbGl0eVN0YXRlIjpudWxsfSwiSXNWaXNpYmxlIjp0cnVlLCJQYXJlbnRTdHlsZSI6bnVsbH0sIkRlZmF1bHRUYXNrU3R5bGUiOnsiJGlkIjoiODMiLCJTaGFwZSI6MCwiU2hhcGVUaGlja25lc3MiOjIsIkR1cmF0aW9uRm9ybWF0IjowLCJJbmNsdWRlTm9uV29ya2luZ0RheXNJbkR1cmF0aW9uIjpmYWxzZSwiUGVyY2VudGFnZUNvbXBsZXRlU3R5bGUiOnsiJGlkIjoiODQiLCJGb250U2V0dGluZ3MiOnsiJGlkIjoiODUiLCJGb250U2l6ZSI6MTAsIkZvbnROYW1lIjoiQ2FsaWJyaSIsIklzQm9sZCI6ZmFsc2UsIklzSXRhbGljIjpmYWxzZSwiSXNVbmRlcmxpbmVkIjpmYWxzZSwiUGFyZW50U3R5bGUiOm51bGx9LCJBdXRvU2l6ZSI6MCwiRm9yZWdyb3VuZCI6eyIkaWQiOiI4NiIsIkNvbG9yIjp7IiRpZCI6Ijg3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ODgiLCJUb3AiOjAsIkxlZnQiOjAsIlJpZ2h0IjowLCJCb3R0b20iOjB9LCJQYWRkaW5nIjp7IiRpZCI6Ijg5IiwiVG9wIjowLCJMZWZ0IjowLCJSaWdodCI6MCwiQm90dG9tIjowfSwiQmFja2dyb3VuZCI6eyIkaWQiOiI5MCIsIkNvbG9yIjp7IiRyZWYiOiIyOCJ9fSwiSXNWaXNpYmxlIjp0cnVlLCJXaWR0aCI6MC4wLCJIZWlnaHQiOjAuMCwiQm9yZGVyU3R5bGUiOm51bGwsIlBhcmVudFN0eWxlIjpudWxsfSwiRHVyYXRpb25TdHlsZSI6eyIkaWQiOiI5MSIsIkZvbnRTZXR0aW5ncyI6eyIkaWQiOiI5MiIsIkZvbnRTaXplIjoxMCwiRm9udE5hbWUiOiJDYWxpYnJpIiwiSXNCb2xkIjpmYWxzZSwiSXNJdGFsaWMiOmZhbHNlLCJJc1VuZGVybGluZWQiOmZhbHNlLCJQYXJlbnRTdHlsZSI6bnVsbH0sIkF1dG9TaXplIjowLCJGb3JlZ3JvdW5kIjp7IiRpZCI6IjkzIiwiQ29sb3IiOnsiJGlkIjoiOTQ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5NSIsIlRvcCI6MCwiTGVmdCI6MCwiUmlnaHQiOjAsIkJvdHRvbSI6MH0sIlBhZGRpbmciOnsiJGlkIjoiOTYiLCJUb3AiOjAsIkxlZnQiOjAsIlJpZ2h0IjowLCJCb3R0b20iOjB9LCJCYWNrZ3JvdW5kIjp7IiRpZCI6Ijk3IiwiQ29sb3IiOnsiJHJlZiI6IjI4In19LCJJc1Zpc2libGUiOnRydWUsIldpZHRoIjowLjAsIkhlaWdodCI6MC4wLCJCb3JkZXJTdHlsZSI6bnVsbCwiUGFyZW50U3R5bGUiOm51bGx9LCJIb3Jpem9udGFsQ29ubmVjdG9yU3R5bGUiOnsiJGlkIjoiOTgiLCJMaW5lQ29sb3IiOnsiJGlkIjoiOTkiLCIkdHlwZSI6Ik5MUkUuQ29tbW9uLkRvbS5Tb2xpZENvbG9yQnJ1c2gsIE5MUkUuQ29tbW9uIiwiQ29sb3IiOnsiJGlkIjoiMTAwIiwiQSI6MjU1LCJSIjoyMDQsIkciOjIwNCwiQiI6MjA0fX0sIkxpbmVXZWlnaHQiOjEuMCwiTGluZVR5cGUiOjAsIlBhcmVudFN0eWxlIjpudWxsfSwiVmVydGljYWxDb25uZWN0b3JTdHlsZSI6eyIkaWQiOiIxMDEiLCJMaW5lQ29sb3IiOnsiJGlkIjoiMTAyIiwiJHR5cGUiOiJOTFJFLkNvbW1vbi5Eb20uU29saWRDb2xvckJydXNoLCBOTFJFLkNvbW1vbiIsIkNvbG9yIjp7IiRpZCI6IjEwMyIsIkEiOjI1NSwiUiI6MjA0LCJHIjoyMDQsIkIiOjIwNH19LCJMaW5lV2VpZ2h0IjoxLjAsIkxpbmVUeXBlIjowLCJQYXJlbnRTdHlsZSI6bnVsbH0sIk1hcmdpbiI6bnVsbCwiU3RhcnREYXRlUG9zaXRpb24iOjQsIkVuZERhdGVQb3NpdGlvbiI6NCwiRGF0ZUlzVmlzaWJsZSI6dHJ1ZSwiVGl0bGVQb3NpdGlvbiI6MiwiRHVyYXRpb25Qb3NpdGlvbiI6NiwiUGVyY2VudGFnZUNvbXBsZXRlZFBvc2l0aW9uIjo2LCJTcGFjaW5nIjo1LCJJc0JlbG93VGltZWJhbmQiOmZhbHNlLCJQZXJjZW50YWdlQ29tcGxldGVTaGFwZU9wYWNpdHkiOjM1LCJTaGFwZVN0eWxlIjp7IiRpZCI6IjEwNCIsIk1hcmdpbiI6eyIkaWQiOiIxMDUiLCJUb3AiOjAsIkxlZnQiOjQsIlJpZ2h0Ijo0LCJCb3R0b20iOjB9LCJQYWRkaW5nIjp7IiRpZCI6IjEwNiIsIlRvcCI6MCwiTGVmdCI6MCwiUmlnaHQiOjAsIkJvdHRvbSI6MH0sIkJhY2tncm91bmQiOnsiJGlkIjoiMTA3IiwiQ29sb3IiOnsiJGlkIjoiMTA4IiwiQSI6MjU1LCJSIjowLCJHIjoxMTQsIkIiOjE4OH19LCJJc1Zpc2libGUiOnRydWUsIldpZHRoIjowLjAsIkhlaWdodCI6MjIuMCwiQm9yZGVyU3R5bGUiOnsiJGlkIjoiMTA5IiwiTGluZUNvbG9yIjp7IiRpZCI6IjExMCIsIiR0eXBlIjoiTkxSRS5Db21tb24uRG9tLlNvbGlkQ29sb3JCcnVzaCwgTkxSRS5Db21tb24iLCJDb2xvciI6eyIkaWQiOiIxMTEiLCJBIjoyNTUsIlIiOjI1NSwiRyI6MCwiQiI6MH19LCJMaW5lV2VpZ2h0IjowLjAsIkxpbmVUeXBlIjowLCJQYXJlbnRTdHlsZSI6bnVsbH0sIlBhcmVudFN0eWxlIjpudWxsfSwiVGl0bGVTdHlsZSI6eyIkaWQiOiIxMTIiLCJGb250U2V0dGluZ3MiOnsiJGlkIjoiMTEzIiwiRm9udFNpemUiOjExLCJGb250TmFtZSI6IkNhbGlicmkiLCJJc0JvbGQiOnRydWUsIklzSXRhbGljIjpmYWxzZSwiSXNVbmRlcmxpbmVkIjpmYWxzZSwiUGFyZW50U3R5bGUiOm51bGx9LCJBdXRvU2l6ZSI6MCwiRm9yZWdyb3VuZCI6eyIkaWQiOiIxMTQiLCJDb2xvciI6eyIkaWQiOiIxMTUiLCJBIjoyNTUsIlIiOjAsIkciOjAsIkIiOjB9fSwiTWF4V2lkdGgiOjk2MC4wLCJNYXhIZWlnaHQiOiJJbmZpbml0eSIsIlNtYXJ0Rm9yZWdyb3VuZElzQWN0aXZlIjpmYWxzZSwiSG9yaXpvbnRhbEFsaWdubWVudCI6MSwiVmVydGljYWxBbGlnbm1lbnQiOjAsIlNtYXJ0Rm9yZWdyb3VuZCI6bnVsbCwiQmFja2dyb3VuZEZpbGxUeXBlIjowLCJNYXJnaW4iOnsiJGlkIjoiMTE2IiwiVG9wIjowLCJMZWZ0IjowLCJSaWdodCI6MCwiQm90dG9tIjowfSwiUGFkZGluZyI6eyIkaWQiOiIxMTciLCJUb3AiOjAsIkxlZnQiOjAsIlJpZ2h0IjowLCJCb3R0b20iOjB9LCJCYWNrZ3JvdW5kIjp7IiRpZCI6IjExOCIsIkNvbG9yIjp7IiRyZWYiOiIyOCJ9fSwiSXNWaXNpYmxlIjp0cnVlLCJXaWR0aCI6MC4wLCJIZWlnaHQiOjAuMCwiQm9yZGVyU3R5bGUiOm51bGwsIlBhcmVudFN0eWxlIjpudWxsfSwiRGF0ZVN0eWxlIjp7IiRpZCI6IjExOSIsIkZvbnRTZXR0aW5ncyI6eyIkaWQiOiIxMjAiLCJGb250U2l6ZSI6MTAsIkZvbnROYW1lIjoiQ2FsaWJyaSIsIklzQm9sZCI6ZmFsc2UsIklzSXRhbGljIjpmYWxzZSwiSXNVbmRlcmxpbmVkIjpmYWxzZSwiUGFyZW50U3R5bGUiOm51bGx9LCJBdXRvU2l6ZSI6MCwiRm9yZWdyb3VuZCI6eyIkaWQiOiIxMjEiLCJDb2xvciI6eyIkaWQiOiIxMjI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EyMyIsIlRvcCI6MCwiTGVmdCI6MCwiUmlnaHQiOjAsIkJvdHRvbSI6MH0sIlBhZGRpbmciOnsiJGlkIjoiMTI0IiwiVG9wIjowLCJMZWZ0IjowLCJSaWdodCI6MCwiQm90dG9tIjowfSwiQmFja2dyb3VuZCI6eyIkaWQiOiIxMjUiLCJDb2xvciI6eyIkcmVmIjoiMjgifX0sIklzVmlzaWJsZSI6dHJ1ZSwiV2lkdGgiOjAuMCwiSGVpZ2h0IjowLjAsIkJvcmRlclN0eWxlIjpudWxsLCJQYXJlbnRTdHlsZSI6bnVsbH0sIkRhdGVGb3JtYXQiOnsiJGlkIjoiMTI2IiwiRm9ybWF0U3RyaW5nIjoiTU1NIGQiLCJTZXBhcmF0b3IiOiIvIiwiVXNlSW50ZXJuYXRpb25hbERhdGVGb3JtYXQiOmZhbHNlLCJEYXRlSXNWaXNpYmxlIjp0cnVlLCJUaW1lSXNWaXNpYmxlIjpmYWxzZSwiSG91ckRpZ2l0cyI6MSwiQW1QbURlc2lnbmF0b3IiOjIsIlRyaW0wME1pbnV0ZXMiOmZhbHNlLCJMYXN0S25vd25WaXNpYmlsaXR5U3RhdGUiOm51bGx9LCJJc1Zpc2libGUiOnRydWUsIlBhcmVudFN0eWxlIjpudWxsLCJfZXhwbGljaXRseVNldCI6eyIkaWQiOiIxMjciLCJTaGFwZVN0eWxlIjpmYWxzZSwiVGl0bGVTdHlsZSI6ZmFsc2UsIkRhdGVTdHlsZSI6ZmFsc2UsIkhvcml6b250YWxDb25uZWN0b3JTdHlsZSI6ZmFsc2UsIlZlcnRpY2FsQ29ubmVjdG9yU3R5bGUiOmZhbHNlLCJQZXJjZW50YWdlQ29tcGxldGVTaGFwZU9wYWNpdHkiOmZhbHNlLCJTaGFwZSI6ZmFsc2UsIlNoYXBlVGhpY2tuZXNzIjpmYWxzZSwiRHVyYXRpb25Gb3JtYXQiOmZhbHNlLCJJbmNsdWRlTm9uV29ya2luZ0RheXNJbkR1cmF0aW9uIjpmYWxzZSwiTWFyZ2luIjpmYWxzZSwiU3RhcnREYXRlUG9zaXRpb24iOmZhbHNlLCJFbmREYXRlUG9zaXRpb24iOmZhbHNlLCJUaXRsZVBvc2l0aW9uIjpmYWxzZSwiRHVyYXRpb25Qb3NpdGlvbiI6ZmFsc2UsIlBlcmNlbnRhZ2VDb21wbGV0ZWRQb3NpdGlvbiI6ZmFsc2UsIlNwYWNpbmciOmZhbHNlLCJJc0JlbG93VGltZWJhbmQiOmZhbHNlLCJEYXRlRm9ybWF0IjpmYWxzZSwiSXNWaXNpYmxlIjpmYWxzZX19LCJTaG93RWxhcHNlZFRpbWVHcmFkaWVudFN0eWxlIjp0cnVlfSwiU2NhbGUiOnsiJGlkIjoiMTI4IiwiU3RhcnREYXRlIjoiMDAwMS0wMS0wMVQwMDowMDowMCIsIkVuZERhdGUiOiIyMDE5LTA4LTMwVDIzOjU5OjAwIiwiRm9ybWF0IjoiTU1NIiwiVHlwZSI6MiwiQXV0b0RhdGVSYW5nZSI6dHJ1ZSwiV29ya2luZ0RheXMiOjMxLCJUb2RheU1hcmtlclRleHQiOiJUb2RheSIsIkF1dG9TY2FsZVR5cGUiOnRydWV9LCJNaWxlc3RvbmVzIjpbeyIkaWQiOiIxMjkiLCJEYXRlIjoiMjAxOS0wNi0wNFQyMzo1OTowMFoiLCJTdHlsZSI6eyIkaWQiOiIxMzAiLCJTaGFwZSI6MywiQ29ubmVjdG9yTWFyZ2luIjp7IiRyZWYiOiI1NSJ9LCJDb25uZWN0b3JTdHlsZSI6eyIkaWQiOiIxMzEiLCJMaW5lQ29sb3IiOnsiJGlkIjoiMTMyIiwiJHR5cGUiOiJOTFJFLkNvbW1vbi5Eb20uU29saWRDb2xvckJydXNoLCBOTFJFLkNvbW1vbiIsIkNvbG9yIjp7IiRpZCI6IjEzMyIsIkEiOjEyNywiUiI6MzEsIkciOjczLCJCIjoxMjZ9fSwiTGluZVdlaWdodCI6MS4wLCJMaW5lVHlwZSI6MCwiUGFyZW50U3R5bGUiOm51bGx9LCJJc0JlbG93VGltZWJhbmQiOmZhbHNlLCJIaWRlRGF0ZSI6ZmFsc2UsIlNoYXBlU2l6ZSI6MywiU3BhY2luZyI6Mi4wLCJQYWRkaW5nIjp7IiRyZWYiOiI1OSJ9LCJTaGFwZVN0eWxlIjp7IiRpZCI6IjEzNCIsIk1hcmdpbiI6eyIkcmVmIjoiNjEifSwiUGFkZGluZyI6eyIkcmVmIjoiNjIifSwiQmFja2dyb3VuZCI6eyIkaWQiOiIxMzUiLCJDb2xvciI6eyIkaWQiOiIxMzYiLCJBIjoyNTUsIlIiOjIzNywiRyI6MTI1LCJCIjo0OX19LCJJc1Zpc2libGUiOnRydWUsIldpZHRoIjoxMy41LCJIZWlnaHQiOjE1LjAsIkJvcmRlclN0eWxlIjp7IiRpZCI6IjEzNyIsIkxpbmVDb2xvciI6eyIkcmVmIjoiNjYifSwiTGluZVdlaWdodCI6MC4wLCJMaW5lVHlwZSI6MCwiUGFyZW50U3R5bGUiOm51bGx9LCJQYXJlbnRTdHlsZSI6bnVsbH0sIlRpdGxlU3R5bGUiOnsiJGlkIjoiMTM4IiwiRm9udFNldHRpbmdzIjp7IiRpZCI6IjEzOSIsIkZvbnRTaXplIjo4LCJGb250TmFtZSI6IkNhbGlicmkiLCJJc0JvbGQiOnRydWUsIklzSXRhbGljIjpmYWxzZSwiSXNVbmRlcmxpbmVkIjpmYWxzZSwiUGFyZW50U3R5bGUiOm51bGx9LCJBdXRvU2l6ZSI6MiwiRm9yZWdyb3VuZCI6eyIkaWQiOiIxNDAiLCJDb2xvciI6eyIkcmVmIjoiNzEifX0sIk1heFdpZHRoIjo4Ny4wLCJNYXhIZWlnaHQiOiJJbmZpbml0eSIsIlNtYXJ0Rm9yZWdyb3VuZElzQWN0aXZlIjpmYWxzZSwiSG9yaXpvbnRhbEFsaWdubWVudCI6MSwiVmVydGljYWxBbGlnbm1lbnQiOjAsIlNtYXJ0Rm9yZWdyb3VuZCI6bnVsbCwiQmFja2dyb3VuZEZpbGxUeXBlIjowLCJNYXJnaW4iOnsiJHJlZiI6IjcyIn0sIlBhZGRpbmciOnsiJHJlZiI6IjczIn0sIkJhY2tncm91bmQiOnsiJHJlZiI6Ijc0In0sIklzVmlzaWJsZSI6dHJ1ZSwiV2lkdGgiOjAuMCwiSGVpZ2h0IjowLjAsIkJvcmRlclN0eWxlIjp7IiRpZCI6IjE0MSIsIkxpbmVDb2xvciI6bnVsbCwiTGluZVdlaWdodCI6MC4wLCJMaW5lVHlwZSI6MCwiUGFyZW50U3R5bGUiOm51bGx9LCJQYXJlbnRTdHlsZSI6bnVsbH0sIkRhdGVTdHlsZSI6eyIkaWQiOiIxNDIiLCJGb250U2V0dGluZ3MiOnsiJGlkIjoiMTQzIiwiRm9udFNpemUiOjcsIkZvbnROYW1lIjoiQ2FsaWJyaSIsIklzQm9sZCI6ZmFsc2UsIklzSXRhbGljIjpmYWxzZSwiSXNVbmRlcmxpbmVkIjpmYWxzZSwiUGFyZW50U3R5bGUiOm51bGx9LCJBdXRvU2l6ZSI6MiwiRm9yZWdyb3VuZCI6eyIkaWQiOiIxNDQiLCJDb2xvciI6eyIkcmVmIjoiNzgifX0sIk1heFdpZHRoIjoxNi41LCJNYXhIZWlnaHQiOiJJbmZpbml0eSIsIlNtYXJ0Rm9yZWdyb3VuZElzQWN0aXZlIjpmYWxzZSwiSG9yaXpvbnRhbEFsaWdubWVudCI6MCwiVmVydGljYWxBbGlnbm1lbnQiOjAsIlNtYXJ0Rm9yZWdyb3VuZCI6bnVsbCwiQmFja2dyb3VuZEZpbGxUeXBlIjowLCJNYXJnaW4iOnsiJHJlZiI6Ijc5In0sIlBhZGRpbmciOnsiJHJlZiI6IjgwIn0sIkJhY2tncm91bmQiOnsiJHJlZiI6IjgxIn0sIklzVmlzaWJsZSI6dHJ1ZSwiV2lkdGgiOjAuMCwiSGVpZ2h0IjowLjAsIkJvcmRlclN0eWxlIjp7IiRpZCI6IjE0NSIsIkxpbmVDb2xvciI6bnVsbCwiTGluZVdlaWdodCI6MC4wLCJMaW5lVHlwZSI6MCwiUGFyZW50U3R5bGUiOm51bGx9LCJQYXJlbnRTdHlsZSI6bnVsbH0sIkRhdGVGb3JtYXQiOnsiJHJlZiI6IjgyIn0sIklzVmlzaWJsZSI6dHJ1ZSwiUGFyZW50U3R5bGUiOm51bGx9LCJJbmRleCI6NywiUGVyY2VudGFnZUNvbXBsZXRlIjpudWxsLCJQb3NpdGlvbiI6eyJSYXRpbyI6MC4wLCJJc0N1c3RvbSI6ZmFsc2V9LCJEYXRlRm9ybWF0Ijp7IiRyZWYiOiI4MiJ9LCJJZCI6IjdjNDRlNjZmLTIyZjctNDM2Ni05NmIwLWYyMjdkODFmYzcyNSIsIkltcG9ydElkIjpudWxsLCJUaXRsZSI6IlN0YWtlaG9sZGVyIFByZXNlbnRhdGlvbiIsIk5vdGUiOm51bGwsIkh5cGVybGluayI6bnVsbCwiSXNDaGFuZ2VkIjpmYWxzZSwiSXNOZXciOmZhbHNlfSx7IiRpZCI6IjE0NiIsIkRhdGUiOiIyMDE5LTA4LTA5VDAwOjAwOjAwWiIsIlN0eWxlIjp7IiRpZCI6IjE0NyIsIlNoYXBlIjowLCJDb25uZWN0b3JNYXJnaW4iOnsiJHJlZiI6IjU1In0sIkNvbm5lY3RvclN0eWxlIjp7IiRpZCI6IjE0OCIsIkxpbmVDb2xvciI6eyIkcmVmIjoiNTcifSwiTGluZVdlaWdodCI6MS4wLCJMaW5lVHlwZSI6MCwiUGFyZW50U3R5bGUiOm51bGx9LCJJc0JlbG93VGltZWJhbmQiOmZhbHNlLCJIaWRlRGF0ZSI6ZmFsc2UsIlNoYXBlU2l6ZSI6MywiU3BhY2luZyI6Mi4wLCJQYWRkaW5nIjp7IiRyZWYiOiI1OSJ9LCJTaGFwZVN0eWxlIjp7IiRpZCI6IjE0OSIsIk1hcmdpbiI6eyIkcmVmIjoiNjEifSwiUGFkZGluZyI6eyIkcmVmIjoiNjIifSwiQmFja2dyb3VuZCI6eyIkaWQiOiIxNTAiLCJDb2xvciI6eyIkaWQiOiIxNTEiLCJBIjoyNTUsIlIiOjkxLCJHIjoxNTUsIkIiOjIxM319LCJJc1Zpc2libGUiOnRydWUsIldpZHRoIjoxMy41LCJIZWlnaHQiOjE1LjAsIkJvcmRlclN0eWxlIjp7IiRpZCI6IjE1MiIsIkxpbmVDb2xvciI6eyIkcmVmIjoiNjYifSwiTGluZVdlaWdodCI6MC4wLCJMaW5lVHlwZSI6MCwiUGFyZW50U3R5bGUiOm51bGx9LCJQYXJlbnRTdHlsZSI6bnVsbH0sIlRpdGxlU3R5bGUiOnsiJGlkIjoiMTUzIiwiRm9udFNldHRpbmdzIjp7IiRpZCI6IjE1NCIsIkZvbnRTaXplIjo4LCJGb250TmFtZSI6IkNhbGlicmkiLCJJc0JvbGQiOnRydWUsIklzSXRhbGljIjpmYWxzZSwiSXNVbmRlcmxpbmVkIjpmYWxzZSwiUGFyZW50U3R5bGUiOm51bGx9LCJBdXRvU2l6ZSI6MiwiRm9yZWdyb3VuZCI6eyIkcmVmIjoiNzAifSwiTWF4V2lkdGgiOjI0Ljc1LCJNYXhIZWlnaHQiOiJJbmZpbml0eSIsIlNtYXJ0Rm9yZWdyb3VuZElzQWN0aXZlIjpmYWxzZSwiSG9yaXpvbnRhbEFsaWdubWVudCI6MSwiVmVydGljYWxBbGlnbm1lbnQiOjAsIlNtYXJ0Rm9yZWdyb3VuZCI6bnVsbCwiQmFja2dyb3VuZEZpbGxUeXBlIjowLCJNYXJnaW4iOnsiJHJlZiI6IjcyIn0sIlBhZGRpbmciOnsiJHJlZiI6IjczIn0sIkJhY2tncm91bmQiOnsiJHJlZiI6Ijc0In0sIklzVmlzaWJsZSI6dHJ1ZSwiV2lkdGgiOjAuMCwiSGVpZ2h0IjowLjAsIkJvcmRlclN0eWxlIjp7IiRpZCI6IjE1NSIsIkxpbmVDb2xvciI6bnVsbCwiTGluZVdlaWdodCI6MC4wLCJMaW5lVHlwZSI6MCwiUGFyZW50U3R5bGUiOm51bGx9LCJQYXJlbnRTdHlsZSI6bnVsbH0sIkRhdGVTdHlsZSI6eyIkaWQiOiIxNTYiLCJGb250U2V0dGluZ3MiOnsiJGlkIjoiMTU3IiwiRm9udFNpemUiOjcsIkZvbnROYW1lIjoiQ2FsaWJyaSIsIklzQm9sZCI6ZmFsc2UsIklzSXRhbGljIjpmYWxzZSwiSXNVbmRlcmxpbmVkIjpmYWxzZSwiUGFyZW50U3R5bGUiOm51bGx9LCJBdXRvU2l6ZSI6MiwiRm9yZWdyb3VuZCI6eyIkcmVmIjoiNzcifSwiTWF4V2lkdGgiOjE4LjAsIk1heEhlaWdodCI6IkluZmluaXR5IiwiU21hcnRGb3JlZ3JvdW5kSXNBY3RpdmUiOmZhbHNlLCJIb3Jpem9udGFsQWxpZ25tZW50IjowLCJWZXJ0aWNhbEFsaWdubWVudCI6MCwiU21hcnRGb3JlZ3JvdW5kIjpudWxsLCJCYWNrZ3JvdW5kRmlsbFR5cGUiOjAsIk1hcmdpbiI6eyIkcmVmIjoiNzkifSwiUGFkZGluZyI6eyIkcmVmIjoiODAifSwiQmFja2dyb3VuZCI6eyIkcmVmIjoiODEifSwiSXNWaXNpYmxlIjp0cnVlLCJXaWR0aCI6MC4wLCJIZWlnaHQiOjAuMCwiQm9yZGVyU3R5bGUiOnsiJGlkIjoiMTU4IiwiTGluZUNvbG9yIjpudWxsLCJMaW5lV2VpZ2h0IjowLjAsIkxpbmVUeXBlIjowLCJQYXJlbnRTdHlsZSI6bnVsbH0sIlBhcmVudFN0eWxlIjpudWxsfSwiRGF0ZUZvcm1hdCI6eyIkcmVmIjoiODIifSwiSXNWaXNpYmxlIjp0cnVlLCJQYXJlbnRTdHlsZSI6bnVsbH0sIkluZGV4IjoxNCwiUGVyY2VudGFnZUNvbXBsZXRlIjpudWxsLCJQb3NpdGlvbiI6eyJSYXRpbyI6MC4wLCJJc0N1c3RvbSI6ZmFsc2V9LCJEYXRlRm9ybWF0Ijp7IiRyZWYiOiI4MiJ9LCJJZCI6ImQ5Y2Y2YmY4LTVjZTgtNGExMy1iN2Q0LTk1ODBjMzY5MDc1NSIsIkltcG9ydElkIjpudWxsLCJUaXRsZSI6IkxhdW5jaCIsIk5vdGUiOm51bGwsIkh5cGVybGluayI6bnVsbCwiSXNDaGFuZ2VkIjpmYWxzZSwiSXNOZXciOmZhbHNlfV0sIlRhc2tzIjpbeyIkaWQiOiIxNTkiLCJHcm91cE5hbWUiOm51bGwsIlN0YXJ0RGF0ZSI6IjIwMTktMDQtMDFUMDA6MDA6MDBaIiwiRW5kRGF0ZSI6IjIwMTktMDQtMDJUMjM6NTk6MDBaIiwiUGVyY2VudGFnZUNvbXBsZXRlIjpudWxsLCJTdHlsZSI6eyIkaWQiOiIxNjAiLCJTaGFwZSI6MCwiU2hhcGVUaGlja25lc3MiOjIsIkR1cmF0aW9uRm9ybWF0IjowLCJJbmNsdWRlTm9uV29ya2luZ0RheXNJbkR1cmF0aW9uIjpmYWxzZSwiUGVyY2VudGFnZUNvbXBsZXRlU3R5bGUiOnsiJGlkIjoiMTYxIiwiRm9udFNldHRpbmdzIjp7IiRpZCI6IjE2MiIsIkZvbnRTaXplIjoxMCwiRm9udE5hbWUiOiJDYWxpYnJpIiwiSXNCb2xkIjpmYWxzZSwiSXNJdGFsaWMiOmZhbHNlLCJJc1VuZGVybGluZWQiOmZhbHNlLCJQYXJlbnRTdHlsZSI6bnVsbH0sIkF1dG9TaXplIjowLCJGb3JlZ3JvdW5kIjp7IiRpZCI6IjE2MyIsIkNvbG9yIjp7IiRyZWYiOiI4NyJ9fSwiTWF4V2lkdGgiOjIwMC4wLCJNYXhIZWlnaHQiOiJJbmZpbml0eSIsIlNtYXJ0Rm9yZWdyb3VuZElzQWN0aXZlIjpmYWxzZSwiSG9yaXpvbnRhbEFsaWdubWVudCI6MCwiVmVydGljYWxBbGlnbm1lbnQiOjAsIlNtYXJ0Rm9yZWdyb3VuZCI6bnVsbCwiQmFja2dyb3VuZEZpbGxUeXBlIjowLCJNYXJnaW4iOnsiJHJlZiI6Ijg4In0sIlBhZGRpbmciOnsiJHJlZiI6Ijg5In0sIkJhY2tncm91bmQiOnsiJHJlZiI6IjkwIn0sIklzVmlzaWJsZSI6dHJ1ZSwiV2lkdGgiOjAuMCwiSGVpZ2h0IjowLjAsIkJvcmRlclN0eWxlIjp7IiRpZCI6IjE2NCIsIkxpbmVDb2xvciI6bnVsbCwiTGluZVdlaWdodCI6MC4wLCJMaW5lVHlwZSI6MCwiUGFyZW50U3R5bGUiOm51bGx9LCJQYXJlbnRTdHlsZSI6bnVsbH0sIkR1cmF0aW9uU3R5bGUiOnsiJGlkIjoiMTY1IiwiRm9udFNldHRpbmdzIjp7IiRpZCI6IjE2NiIsIkZvbnRTaXplIjoxMCwiRm9udE5hbWUiOiJDYWxpYnJpIiwiSXNCb2xkIjpmYWxzZSwiSXNJdGFsaWMiOmZhbHNlLCJJc1VuZGVybGluZWQiOmZhbHNlLCJQYXJlbnRTdHlsZSI6bnVsbH0sIkF1dG9TaXplIjowLCJGb3JlZ3JvdW5kIjp7IiRpZCI6IjE2NyIsIkNvbG9yIjp7IiRyZWYiOiI5NCJ9fSwiTWF4V2lkdGgiOjIwMC4wLCJNYXhIZWlnaHQiOiJJbmZpbml0eSIsIlNtYXJ0Rm9yZWdyb3VuZElzQWN0aXZlIjpmYWxzZSwiSG9yaXpvbnRhbEFsaWdubWVudCI6MCwiVmVydGljYWxBbGlnbm1lbnQiOjAsIlNtYXJ0Rm9yZWdyb3VuZCI6bnVsbCwiQmFja2dyb3VuZEZpbGxUeXBlIjowLCJNYXJnaW4iOnsiJHJlZiI6Ijk1In0sIlBhZGRpbmciOnsiJHJlZiI6Ijk2In0sIkJhY2tncm91bmQiOnsiJHJlZiI6Ijk3In0sIklzVmlzaWJsZSI6dHJ1ZSwiV2lkdGgiOjAuMCwiSGVpZ2h0IjowLjAsIkJvcmRlclN0eWxlIjp7IiRpZCI6IjE2OCIsIkxpbmVDb2xvciI6bnVsbCwiTGluZVdlaWdodCI6MC4wLCJMaW5lVHlwZSI6MCwiUGFyZW50U3R5bGUiOm51bGx9LCJQYXJlbnRTdHlsZSI6bnVsbH0sIkhvcml6b250YWxDb25uZWN0b3JTdHlsZSI6eyIkaWQiOiIxNjkiLCJMaW5lQ29sb3IiOnsiJHJlZiI6Ijk5In0sIkxpbmVXZWlnaHQiOjEuMCwiTGluZVR5cGUiOjAsIlBhcmVudFN0eWxlIjpudWxsfSwiVmVydGljYWxDb25uZWN0b3JTdHlsZSI6eyIkaWQiOiIxNzAiLCJMaW5lQ29sb3IiOnsiJHJlZiI6IjEwMiJ9LCJMaW5lV2VpZ2h0IjoxLjAsIkxpbmVUeXBlIjowLCJQYXJlbnRTdHlsZSI6bnVsbH0sIk1hcmdpbiI6bnVsbCwiU3RhcnREYXRlUG9zaXRpb24iOjQsIkVuZERhdGVQb3NpdGlvbiI6NCwiRGF0ZUlzVmlzaWJsZSI6dHJ1ZSwiVGl0bGVQb3NpdGlvbiI6MiwiRHVyYXRpb25Qb3NpdGlvbiI6NiwiUGVyY2VudGFnZUNvbXBsZXRlZFBvc2l0aW9uIjo2LCJTcGFjaW5nIjo1LCJJc0JlbG93VGltZWJhbmQiOmZhbHNlLCJQZXJjZW50YWdlQ29tcGxldGVTaGFwZU9wYWNpdHkiOjM1LCJTaGFwZVN0eWxlIjp7IiRpZCI6IjE3MSIsIk1hcmdpbiI6eyIkcmVmIjoiMTA1In0sIlBhZGRpbmciOnsiJHJlZiI6IjEwNiJ9LCJCYWNrZ3JvdW5kIjp7IiRpZCI6IjE3MiIsIkNvbG9yIjp7IiRpZCI6IjE3MyIsIkEiOjI1NSwiUiI6MTEyLCJHIjoxNzMsIkIiOjcxfX0sIklzVmlzaWJsZSI6dHJ1ZSwiV2lkdGgiOjAuMCwiSGVpZ2h0IjoyMi4wLCJCb3JkZXJTdHlsZSI6eyIkaWQiOiIxNzQiLCJMaW5lQ29sb3IiOnsiJHJlZiI6IjExMCJ9LCJMaW5lV2VpZ2h0IjowLjAsIkxpbmVUeXBlIjowLCJQYXJlbnRTdHlsZSI6bnVsbH0sIlBhcmVudFN0eWxlIjpudWxsfSwiVGl0bGVTdHlsZSI6eyIkaWQiOiIxNzUiLCJGb250U2V0dGluZ3MiOnsiJGlkIjoiMTc2IiwiRm9udFNpemUiOjExLCJGb250TmFtZSI6IkNhbGlicmkiLCJJc0JvbGQiOnRydWUsIklzSXRhbGljIjpmYWxzZSwiSXNVbmRlcmxpbmVkIjpmYWxzZSwiUGFyZW50U3R5bGUiOm51bGx9LCJBdXRvU2l6ZSI6MCwiRm9yZWdyb3VuZCI6eyIkaWQiOiIxNzciLCJDb2xvciI6eyIkcmVmIjoiMTE1In19LCJNYXhXaWR0aCI6OTYwLjAsIk1heEhlaWdodCI6IkluZmluaXR5IiwiU21hcnRGb3JlZ3JvdW5kSXNBY3RpdmUiOmZhbHNlLCJIb3Jpem9udGFsQWxpZ25tZW50IjoyLCJWZXJ0aWNhbEFsaWdubWVudCI6MCwiU21hcnRGb3JlZ3JvdW5kIjpudWxsLCJCYWNrZ3JvdW5kRmlsbFR5cGUiOjAsIk1hcmdpbiI6eyIkcmVmIjoiMTE2In0sIlBhZGRpbmciOnsiJHJlZiI6IjExNyJ9LCJCYWNrZ3JvdW5kIjp7IiRyZWYiOiIxMTgifSwiSXNWaXNpYmxlIjp0cnVlLCJXaWR0aCI6MC4wLCJIZWlnaHQiOjAuMCwiQm9yZGVyU3R5bGUiOnsiJGlkIjoiMTc4IiwiTGluZUNvbG9yIjpudWxsLCJMaW5lV2VpZ2h0IjowLjAsIkxpbmVUeXBlIjowLCJQYXJlbnRTdHlsZSI6bnVsbH0sIlBhcmVudFN0eWxlIjpudWxsfSwiRGF0ZVN0eWxlIjp7IiRpZCI6IjE3OSIsIkZvbnRTZXR0aW5ncyI6eyIkaWQiOiIxODAiLCJGb250U2l6ZSI6MTAsIkZvbnROYW1lIjoiQ2FsaWJyaSIsIklzQm9sZCI6ZmFsc2UsIklzSXRhbGljIjpmYWxzZSwiSXNVbmRlcmxpbmVkIjpmYWxzZSwiUGFyZW50U3R5bGUiOm51bGx9LCJBdXRvU2l6ZSI6MCwiRm9yZWdyb3VuZCI6eyIkaWQiOiIxODEiLCJDb2xvciI6eyIkcmVmIjoiMTIyIn19LCJNYXhXaWR0aCI6MjAwLjAsIk1heEhlaWdodCI6IkluZmluaXR5IiwiU21hcnRGb3JlZ3JvdW5kSXNBY3RpdmUiOmZhbHNlLCJIb3Jpem9udGFsQWxpZ25tZW50IjowLCJWZXJ0aWNhbEFsaWdubWVudCI6MCwiU21hcnRGb3JlZ3JvdW5kIjpudWxsLCJCYWNrZ3JvdW5kRmlsbFR5cGUiOjAsIk1hcmdpbiI6eyIkcmVmIjoiMTIzIn0sIlBhZGRpbmciOnsiJHJlZiI6IjEyNCJ9LCJCYWNrZ3JvdW5kIjp7IiRyZWYiOiIxMjUifSwiSXNWaXNpYmxlIjp0cnVlLCJXaWR0aCI6MC4wLCJIZWlnaHQiOjAuMCwiQm9yZGVyU3R5bGUiOnsiJGlkIjoiMTgyIiwiTGluZUNvbG9yIjpudWxsLCJMaW5lV2VpZ2h0IjowLjAsIkxpbmVUeXBlIjowLCJQYXJlbnRTdHlsZSI6bnVsbH0sIlBhcmVudFN0eWxlIjpudWxsfSwiRGF0ZUZvcm1hdCI6eyIkcmVmIjoiMTI2In0sIklzVmlzaWJsZSI6ZmFsc2UsIlBhcmVudFN0eWxlIjpudWxsfSwiSW5kZXgiOjEsIlNtYXJ0RHVyYXRpb25BY3RpdmF0ZWQiOmZhbHNlLCJEYXRlRm9ybWF0Ijp7IiRyZWYiOiIxMjYifSwiSWQiOiIxNTVjMjU1Yy02OTU2LTRjMzctYjAzOS0wOTFlNWVjZjlhZGQiLCJJbXBvcnRJZCI6bnVsbCwiVGl0bGUiOiJTY29wZSIsIk5vdGUiOm51bGwsIkh5cGVybGluayI6bnVsbCwiSXNDaGFuZ2VkIjpmYWxzZSwiSXNOZXciOmZhbHNlfSx7IiRpZCI6IjE4MyIsIkdyb3VwTmFtZSI6bnVsbCwiU3RhcnREYXRlIjoiMjAxOS0wNC0wM1QwMDowMDowMFoiLCJFbmREYXRlIjoiMjAxOS0wNC0wNFQyMzo1OTowMFoiLCJQZXJjZW50YWdlQ29tcGxldGUiOm51bGwsIlN0eWxlIjp7IiRpZCI6IjE4NCIsIlNoYXBlIjowLCJTaGFwZVRoaWNrbmVzcyI6MiwiRHVyYXRpb25Gb3JtYXQiOjAsIkluY2x1ZGVOb25Xb3JraW5nRGF5c0luRHVyYXRpb24iOmZhbHNlLCJQZXJjZW50YWdlQ29tcGxldGVTdHlsZSI6eyIkaWQiOiIxODUiLCJGb250U2V0dGluZ3MiOnsiJGlkIjoiMTg2IiwiRm9udFNpemUiOjEwLCJGb250TmFtZSI6IkNhbGlicmkiLCJJc0JvbGQiOmZhbHNlLCJJc0l0YWxpYyI6ZmFsc2UsIklzVW5kZXJsaW5lZCI6ZmFsc2UsIlBhcmVudFN0eWxlIjpudWxsfSwiQXV0b1NpemUiOjAsIkZvcmVncm91bmQiOnsiJGlkIjoiMTg3IiwiQ29sb3IiOnsiJHJlZiI6Ijg3In19LCJNYXhXaWR0aCI6MjAwLjAsIk1heEhlaWdodCI6IkluZmluaXR5IiwiU21hcnRGb3JlZ3JvdW5kSXNBY3RpdmUiOmZhbHNlLCJIb3Jpem9udGFsQWxpZ25tZW50IjowLCJWZXJ0aWNhbEFsaWdubWVudCI6MCwiU21hcnRGb3JlZ3JvdW5kIjpudWxsLCJCYWNrZ3JvdW5kRmlsbFR5cGUiOjAsIk1hcmdpbiI6eyIkcmVmIjoiODgifSwiUGFkZGluZyI6eyIkcmVmIjoiODkifSwiQmFja2dyb3VuZCI6eyIkcmVmIjoiOTAifSwiSXNWaXNpYmxlIjp0cnVlLCJXaWR0aCI6MC4wLCJIZWlnaHQiOjAuMCwiQm9yZGVyU3R5bGUiOnsiJGlkIjoiMTg4IiwiTGluZUNvbG9yIjpudWxsLCJMaW5lV2VpZ2h0IjowLjAsIkxpbmVUeXBlIjowLCJQYXJlbnRTdHlsZSI6bnVsbH0sIlBhcmVudFN0eWxlIjpudWxsfSwiRHVyYXRpb25TdHlsZSI6eyIkaWQiOiIxODkiLCJGb250U2V0dGluZ3MiOnsiJGlkIjoiMTkwIiwiRm9udFNpemUiOjEwLCJGb250TmFtZSI6IkNhbGlicmkiLCJJc0JvbGQiOmZhbHNlLCJJc0l0YWxpYyI6ZmFsc2UsIklzVW5kZXJsaW5lZCI6ZmFsc2UsIlBhcmVudFN0eWxlIjpudWxsfSwiQXV0b1NpemUiOjAsIkZvcmVncm91bmQiOnsiJGlkIjoiMTkxIiwiQ29sb3IiOnsiJHJlZiI6Ijk0In19LCJNYXhXaWR0aCI6MjAwLjAsIk1heEhlaWdodCI6IkluZmluaXR5IiwiU21hcnRGb3JlZ3JvdW5kSXNBY3RpdmUiOmZhbHNlLCJIb3Jpem9udGFsQWxpZ25tZW50IjowLCJWZXJ0aWNhbEFsaWdubWVudCI6MCwiU21hcnRGb3JlZ3JvdW5kIjpudWxsLCJCYWNrZ3JvdW5kRmlsbFR5cGUiOjAsIk1hcmdpbiI6eyIkcmVmIjoiOTUifSwiUGFkZGluZyI6eyIkcmVmIjoiOTYifSwiQmFja2dyb3VuZCI6eyIkcmVmIjoiOTcifSwiSXNWaXNpYmxlIjp0cnVlLCJXaWR0aCI6MC4wLCJIZWlnaHQiOjAuMCwiQm9yZGVyU3R5bGUiOnsiJGlkIjoiMTkyIiwiTGluZUNvbG9yIjpudWxsLCJMaW5lV2VpZ2h0IjowLjAsIkxpbmVUeXBlIjowLCJQYXJlbnRTdHlsZSI6bnVsbH0sIlBhcmVudFN0eWxlIjpudWxsfSwiSG9yaXpvbnRhbENvbm5lY3RvclN0eWxlIjp7IiRpZCI6IjE5MyIsIkxpbmVDb2xvciI6eyIkcmVmIjoiOTkifSwiTGluZVdlaWdodCI6MS4wLCJMaW5lVHlwZSI6MCwiUGFyZW50U3R5bGUiOm51bGx9LCJWZXJ0aWNhbENvbm5lY3RvclN0eWxlIjp7IiRpZCI6IjE5NCIsIkxpbmVDb2xvciI6eyIkaWQiOiIxOTUiLCIkdHlwZSI6Ik5MUkUuQ29tbW9uLkRvbS5Tb2xpZENvbG9yQnJ1c2gsIE5MUkUuQ29tbW9uIiwiQ29sb3IiOnsiJGlkIjoiMTk2IiwiQSI6MjU1LCJSIjoyMDQsIkciOjIwNCwiQiI6MjA0fX0sIkxpbmVXZWlnaHQiOjEuMCwiTGluZVR5cGUiOjAsIlBhcmVudFN0eWxlIjpudWxsfSwiTWFyZ2luIjpudWxsLCJTdGFydERhdGVQb3NpdGlvbiI6NCwiRW5kRGF0ZVBvc2l0aW9uIjo0LCJEYXRlSXNWaXNpYmxlIjp0cnVlLCJUaXRsZVBvc2l0aW9uIjoyLCJEdXJhdGlvblBvc2l0aW9uIjo2LCJQZXJjZW50YWdlQ29tcGxldGVkUG9zaXRpb24iOjYsIlNwYWNpbmciOjUsIklzQmVsb3dUaW1lYmFuZCI6ZmFsc2UsIlBlcmNlbnRhZ2VDb21wbGV0ZVNoYXBlT3BhY2l0eSI6MzUsIlNoYXBlU3R5bGUiOnsiJGlkIjoiMTk3IiwiTWFyZ2luIjp7IiRyZWYiOiIxMDUifSwiUGFkZGluZyI6eyIkcmVmIjoiMTA2In0sIkJhY2tncm91bmQiOnsiJGlkIjoiMTk4IiwiQ29sb3IiOnsiJGlkIjoiMTk5IiwiQSI6MjU1LCJSIjoxMTIsIkciOjE3MywiQiI6NzF9fSwiSXNWaXNpYmxlIjp0cnVlLCJXaWR0aCI6MC4wLCJIZWlnaHQiOjIyLjAsIkJvcmRlclN0eWxlIjp7IiRpZCI6IjIwMCIsIkxpbmVDb2xvciI6eyIkcmVmIjoiMTEwIn0sIkxpbmVXZWlnaHQiOjAuMCwiTGluZVR5cGUiOjAsIlBhcmVudFN0eWxlIjpudWxsfSwiUGFyZW50U3R5bGUiOm51bGx9LCJUaXRsZVN0eWxlIjp7IiRpZCI6IjIwMSIsIkZvbnRTZXR0aW5ncyI6eyIkaWQiOiIyMDIiLCJGb250U2l6ZSI6MTEsIkZvbnROYW1lIjoiQ2FsaWJyaSIsIklzQm9sZCI6dHJ1ZSwiSXNJdGFsaWMiOmZhbHNlLCJJc1VuZGVybGluZWQiOmZhbHNlLCJQYXJlbnRTdHlsZSI6bnVsbH0sIkF1dG9TaXplIjowLCJGb3JlZ3JvdW5kIjp7IiRpZCI6IjIwMyIsIkNvbG9yIjp7IiRyZWYiOiIxMTUifX0sIk1heFdpZHRoIjo5NjAuMCwiTWF4SGVpZ2h0IjoiSW5maW5pdHkiLCJTbWFydEZvcmVncm91bmRJc0FjdGl2ZSI6ZmFsc2UsIkhvcml6b250YWxBbGlnbm1lbnQiOjIsIlZlcnRpY2FsQWxpZ25tZW50IjowLCJTbWFydEZvcmVncm91bmQiOm51bGwsIkJhY2tncm91bmRGaWxsVHlwZSI6MCwiTWFyZ2luIjp7IiRyZWYiOiIxMTYifSwiUGFkZGluZyI6eyIkcmVmIjoiMTE3In0sIkJhY2tncm91bmQiOnsiJHJlZiI6IjExOCJ9LCJJc1Zpc2libGUiOnRydWUsIldpZHRoIjowLjAsIkhlaWdodCI6MC4wLCJCb3JkZXJTdHlsZSI6eyIkaWQiOiIyMDQiLCJMaW5lQ29sb3IiOm51bGwsIkxpbmVXZWlnaHQiOjAuMCwiTGluZVR5cGUiOjAsIlBhcmVudFN0eWxlIjpudWxsfSwiUGFyZW50U3R5bGUiOm51bGx9LCJEYXRlU3R5bGUiOnsiJGlkIjoiMjA1IiwiRm9udFNldHRpbmdzIjp7IiRpZCI6IjIwNiIsIkZvbnRTaXplIjoxMCwiRm9udE5hbWUiOiJDYWxpYnJpIiwiSXNCb2xkIjpmYWxzZSwiSXNJdGFsaWMiOmZhbHNlLCJJc1VuZGVybGluZWQiOmZhbHNlLCJQYXJlbnRTdHlsZSI6bnVsbH0sIkF1dG9TaXplIjowLCJGb3JlZ3JvdW5kIjp7IiRpZCI6IjIwNyIsIkNvbG9yIjp7IiRyZWYiOiIxMjIifX0sIk1heFdpZHRoIjoyMDAuMCwiTWF4SGVpZ2h0IjoiSW5maW5pdHkiLCJTbWFydEZvcmVncm91bmRJc0FjdGl2ZSI6ZmFsc2UsIkhvcml6b250YWxBbGlnbm1lbnQiOjAsIlZlcnRpY2FsQWxpZ25tZW50IjowLCJTbWFydEZvcmVncm91bmQiOm51bGwsIkJhY2tncm91bmRGaWxsVHlwZSI6MCwiTWFyZ2luIjp7IiRyZWYiOiIxMjMifSwiUGFkZGluZyI6eyIkcmVmIjoiMTI0In0sIkJhY2tncm91bmQiOnsiJHJlZiI6IjEyNSJ9LCJJc1Zpc2libGUiOnRydWUsIldpZHRoIjowLjAsIkhlaWdodCI6MC4wLCJCb3JkZXJTdHlsZSI6eyIkaWQiOiIyMDgiLCJMaW5lQ29sb3IiOm51bGwsIkxpbmVXZWlnaHQiOjAuMCwiTGluZVR5cGUiOjAsIlBhcmVudFN0eWxlIjpudWxsfSwiUGFyZW50U3R5bGUiOm51bGx9LCJEYXRlRm9ybWF0Ijp7IiRyZWYiOiIxMjYifSwiSXNWaXNpYmxlIjpmYWxzZSwiUGFyZW50U3R5bGUiOm51bGx9LCJJbmRleCI6MiwiU21hcnREdXJhdGlvbkFjdGl2YXRlZCI6ZmFsc2UsIkRhdGVGb3JtYXQiOnsiJHJlZiI6IjEyNiJ9LCJJZCI6IjQ0MTg1YTVkLWYzYWItNDUzNi04MmRlLWVhNGY2YmMwMzY0MiIsIkltcG9ydElkIjpudWxsLCJUaXRsZSI6IkFuYWx5c2lzIiwiTm90ZSI6bnVsbCwiSHlwZXJsaW5rIjpudWxsLCJJc0NoYW5nZWQiOmZhbHNlLCJJc05ldyI6ZmFsc2V9LHsiJGlkIjoiMjA5IiwiR3JvdXBOYW1lIjpudWxsLCJTdGFydERhdGUiOiIyMDE5LTA0LTA1VDAwOjAwOjAwWiIsIkVuZERhdGUiOiIyMDE5LTA1LTMwVDIzOjU5OjAwWiIsIlBlcmNlbnRhZ2VDb21wbGV0ZSI6bnVsbCwiU3R5bGUiOnsiJGlkIjoiMjEwIiwiU2hhcGUiOjAsIlNoYXBlVGhpY2tuZXNzIjozLCJEdXJhdGlvbkZvcm1hdCI6MCwiSW5jbHVkZU5vbldvcmtpbmdEYXlzSW5EdXJhdGlvbiI6ZmFsc2UsIlBlcmNlbnRhZ2VDb21wbGV0ZVN0eWxlIjp7IiRpZCI6IjIxMSIsIkZvbnRTZXR0aW5ncyI6eyIkaWQiOiIyMTIiLCJGb250U2l6ZSI6MTAsIkZvbnROYW1lIjoiQ2FsaWJyaSIsIklzQm9sZCI6ZmFsc2UsIklzSXRhbGljIjpmYWxzZSwiSXNVbmRlcmxpbmVkIjpmYWxzZSwiUGFyZW50U3R5bGUiOm51bGx9LCJBdXRvU2l6ZSI6MCwiRm9yZWdyb3VuZCI6eyIkaWQiOiIyMTMiLCJDb2xvciI6eyIkcmVmIjoiODcifX0sIk1heFdpZHRoIjoyMDAuMCwiTWF4SGVpZ2h0IjoiSW5maW5pdHkiLCJTbWFydEZvcmVncm91bmRJc0FjdGl2ZSI6ZmFsc2UsIkhvcml6b250YWxBbGlnbm1lbnQiOjAsIlZlcnRpY2FsQWxpZ25tZW50IjowLCJTbWFydEZvcmVncm91bmQiOm51bGwsIkJhY2tncm91bmRGaWxsVHlwZSI6MCwiTWFyZ2luIjp7IiRyZWYiOiI4OCJ9LCJQYWRkaW5nIjp7IiRyZWYiOiI4OSJ9LCJCYWNrZ3JvdW5kIjp7IiRyZWYiOiI5MCJ9LCJJc1Zpc2libGUiOnRydWUsIldpZHRoIjowLjAsIkhlaWdodCI6MC4wLCJCb3JkZXJTdHlsZSI6eyIkaWQiOiIyMTQiLCJMaW5lQ29sb3IiOm51bGwsIkxpbmVXZWlnaHQiOjAuMCwiTGluZVR5cGUiOjAsIlBhcmVudFN0eWxlIjpudWxsfSwiUGFyZW50U3R5bGUiOm51bGx9LCJEdXJhdGlvblN0eWxlIjp7IiRpZCI6IjIxNSIsIkZvbnRTZXR0aW5ncyI6eyIkaWQiOiIyMTYiLCJGb250U2l6ZSI6NywiRm9udE5hbWUiOiJDYWxpYnJpIiwiSXNCb2xkIjpmYWxzZSwiSXNJdGFsaWMiOmZhbHNlLCJJc1VuZGVybGluZWQiOmZhbHNlLCJQYXJlbnRTdHlsZSI6bnVsbH0sIkF1dG9TaXplIjowLCJGb3JlZ3JvdW5kIjp7IiRpZCI6IjIxNyIsIkNvbG9yIjp7IiRpZCI6IjIxOCIsIkEiOjI1NSwiUiI6MTEyLCJHIjoxNzMsIkIiOjcxfX0sIk1heFdpZHRoIjoyMDAuMCwiTWF4SGVpZ2h0IjoiSW5maW5pdHkiLCJTbWFydEZvcmVncm91bmRJc0FjdGl2ZSI6ZmFsc2UsIkhvcml6b250YWxBbGlnbm1lbnQiOjAsIlZlcnRpY2FsQWxpZ25tZW50IjowLCJTbWFydEZvcmVncm91bmQiOm51bGwsIkJhY2tncm91bmRGaWxsVHlwZSI6MCwiTWFyZ2luIjp7IiRyZWYiOiI5NSJ9LCJQYWRkaW5nIjp7IiRyZWYiOiI5NiJ9LCJCYWNrZ3JvdW5kIjp7IiRyZWYiOiI5NyJ9LCJJc1Zpc2libGUiOnRydWUsIldpZHRoIjowLjAsIkhlaWdodCI6MC4wLCJCb3JkZXJTdHlsZSI6eyIkaWQiOiIyMTkiLCJMaW5lQ29sb3IiOm51bGwsIkxpbmVXZWlnaHQiOjAuMCwiTGluZVR5cGUiOjAsIlBhcmVudFN0eWxlIjpudWxsfSwiUGFyZW50U3R5bGUiOm51bGx9LCJIb3Jpem9udGFsQ29ubmVjdG9yU3R5bGUiOnsiJGlkIjoiMjIwIiwiTGluZUNvbG9yIjp7IiRyZWYiOiI5OSJ9LCJMaW5lV2VpZ2h0IjoxLjAsIkxpbmVUeXBlIjowLCJQYXJlbnRTdHlsZSI6bnVsbH0sIlZlcnRpY2FsQ29ubmVjdG9yU3R5bGUiOnsiJGlkIjoiMjIxIiwiTGluZUNvbG9yIjp7IiRpZCI6IjIyMiIsIiR0eXBlIjoiTkxSRS5Db21tb24uRG9tLlNvbGlkQ29sb3JCcnVzaCwgTkxSRS5Db21tb24iLCJDb2xvciI6eyIkaWQiOiIyMjMiLCJBIjoyNTUsIlIiOjIwNCwiRyI6MjA0LCJCIjoyMDR9fSwiTGluZVdlaWdodCI6MS4wLCJMaW5lVHlwZSI6MCwiUGFyZW50U3R5bGUiOm51bGx9LCJNYXJnaW4iOm51bGwsIlN0YXJ0RGF0ZVBvc2l0aW9uIjo0LCJFbmREYXRlUG9zaXRpb24iOjQsIkRhdGVJc1Zpc2libGUiOnRydWUsIlRpdGxlUG9zaXRpb24iOjIsIkR1cmF0aW9uUG9zaXRpb24iOjMsIlBlcmNlbnRhZ2VDb21wbGV0ZWRQb3NpdGlvbiI6NiwiU3BhY2luZyI6NSwiSXNCZWxvd1RpbWViYW5kIjpmYWxzZSwiUGVyY2VudGFnZUNvbXBsZXRlU2hhcGVPcGFjaXR5IjozNSwiU2hhcGVTdHlsZSI6eyIkaWQiOiIyMjQiLCJNYXJnaW4iOnsiJHJlZiI6IjEwNSJ9LCJQYWRkaW5nIjp7IiRyZWYiOiIxMDYifSwiQmFja2dyb3VuZCI6eyIkaWQiOiIyMjUiLCJDb2xvciI6eyIkaWQiOiIyMjYiLCJBIjoyNTUsIlIiOjExMiwiRyI6MTczLCJCIjo3MX19LCJJc1Zpc2libGUiOnRydWUsIldpZHRoIjowLjAsIkhlaWdodCI6MTYuNSwiQm9yZGVyU3R5bGUiOnsiJGlkIjoiMjI3IiwiTGluZUNvbG9yIjp7IiRyZWYiOiIxMTAifSwiTGluZVdlaWdodCI6MC4wLCJMaW5lVHlwZSI6MCwiUGFyZW50U3R5bGUiOm51bGx9LCJQYXJlbnRTdHlsZSI6bnVsbH0sIlRpdGxlU3R5bGUiOnsiJGlkIjoiMjI4IiwiRm9udFNldHRpbmdzIjp7IiRpZCI6IjIyOSIsIkZvbnRTaXplIjo4LCJGb250TmFtZSI6IkNhbGlicmkiLCJJc0JvbGQiOnRydWUsIklzSXRhbGljIjpmYWxzZSwiSXNVbmRlcmxpbmVkIjpmYWxzZSwiUGFyZW50U3R5bGUiOm51bGx9LCJBdXRvU2l6ZSI6MiwiRm9yZWdyb3VuZCI6eyIkaWQiOiIyMzAiLCJDb2xvciI6eyIkcmVmIjoiMTE1In19LCJNYXhXaWR0aCI6NzIuNzUsIk1heEhlaWdodCI6IkluZmluaXR5IiwiU21hcnRGb3JlZ3JvdW5kSXNBY3RpdmUiOmZhbHNlLCJIb3Jpem9udGFsQWxpZ25tZW50IjoyLCJWZXJ0aWNhbEFsaWdubWVudCI6MCwiU21hcnRGb3JlZ3JvdW5kIjpudWxsLCJCYWNrZ3JvdW5kRmlsbFR5cGUiOjAsIk1hcmdpbiI6eyIkcmVmIjoiMTE2In0sIlBhZGRpbmciOnsiJHJlZiI6IjExNyJ9LCJCYWNrZ3JvdW5kIjp7IiRyZWYiOiIxMTgifSwiSXNWaXNpYmxlIjp0cnVlLCJXaWR0aCI6MC4wLCJIZWlnaHQiOjAuMCwiQm9yZGVyU3R5bGUiOnsiJGlkIjoiMjMxIiwiTGluZUNvbG9yIjpudWxsLCJMaW5lV2VpZ2h0IjowLjAsIkxpbmVUeXBlIjowLCJQYXJlbnRTdHlsZSI6bnVsbH0sIlBhcmVudFN0eWxlIjpudWxsfSwiRGF0ZVN0eWxlIjp7IiRpZCI6IjIzMiIsIkZvbnRTZXR0aW5ncyI6eyIkaWQiOiIyMzMiLCJGb250U2l6ZSI6NywiRm9udE5hbWUiOiJDYWxpYnJpIiwiSXNCb2xkIjpmYWxzZSwiSXNJdGFsaWMiOmZhbHNlLCJJc1VuZGVybGluZWQiOmZhbHNlLCJQYXJlbnRTdHlsZSI6bnVsbH0sIkF1dG9TaXplIjoyLCJGb3JlZ3JvdW5kIjp7IiRpZCI6IjIzNCIsIkNvbG9yIjp7IiRyZWYiOiIxMjIifX0sIk1heFdpZHRoIjo0NS4wLCJNYXhIZWlnaHQiOiJJbmZpbml0eSIsIlNtYXJ0Rm9yZWdyb3VuZElzQWN0aXZlIjpmYWxzZSwiSG9yaXpvbnRhbEFsaWdubWVudCI6MCwiVmVydGljYWxBbGlnbm1lbnQiOjAsIlNtYXJ0Rm9yZWdyb3VuZCI6bnVsbCwiQmFja2dyb3VuZEZpbGxUeXBlIjowLCJNYXJnaW4iOnsiJHJlZiI6IjEyMyJ9LCJQYWRkaW5nIjp7IiRyZWYiOiIxMjQifSwiQmFja2dyb3VuZCI6eyIkcmVmIjoiMTI1In0sIklzVmlzaWJsZSI6dHJ1ZSwiV2lkdGgiOjAuMCwiSGVpZ2h0IjowLjAsIkJvcmRlclN0eWxlIjp7IiRpZCI6IjIzNSIsIkxpbmVDb2xvciI6bnVsbCwiTGluZVdlaWdodCI6MC4wLCJMaW5lVHlwZSI6MCwiUGFyZW50U3R5bGUiOm51bGx9LCJQYXJlbnRTdHlsZSI6bnVsbH0sIkRhdGVGb3JtYXQiOnsiJHJlZiI6IjEyNiJ9LCJJc1Zpc2libGUiOnRydWUsIlBhcmVudFN0eWxlIjpudWxsfSwiSW5kZXgiOjMsIlNtYXJ0RHVyYXRpb25BY3RpdmF0ZWQiOmZhbHNlLCJEYXRlRm9ybWF0Ijp7IiRyZWYiOiIxMjYifSwiSWQiOiI0YmRlNTMzYi1mNzk5LTRjM2QtYTI1Mi1hMzY2ODFiODljMGEiLCJJbXBvcnRJZCI6bnVsbCwiVGl0bGUiOiJEZWZpbmUgUmVxdWlyZW1lbnRzIiwiTm90ZSI6bnVsbCwiSHlwZXJsaW5rIjpudWxsLCJJc0NoYW5nZWQiOmZhbHNlLCJJc05ldyI6ZmFsc2V9LHsiJGlkIjoiMjM2IiwiR3JvdXBOYW1lIjpudWxsLCJTdGFydERhdGUiOiIyMDE5LTA0LTA1VDAwOjAwOjAwWiIsIkVuZERhdGUiOiIyMDE5LTA0LTMwVDIzOjU5OjAwWiIsIlBlcmNlbnRhZ2VDb21wbGV0ZSI6bnVsbCwiU3R5bGUiOnsiJGlkIjoiMjM3IiwiU2hhcGUiOjAsIlNoYXBlVGhpY2tuZXNzIjozLCJEdXJhdGlvbkZvcm1hdCI6MCwiSW5jbHVkZU5vbldvcmtpbmdEYXlzSW5EdXJhdGlvbiI6ZmFsc2UsIlBlcmNlbnRhZ2VDb21wbGV0ZVN0eWxlIjp7IiRpZCI6IjIzOCIsIkZvbnRTZXR0aW5ncyI6eyIkaWQiOiIyMzkiLCJGb250U2l6ZSI6MTAsIkZvbnROYW1lIjoiQ2FsaWJyaSIsIklzQm9sZCI6ZmFsc2UsIklzSXRhbGljIjpmYWxzZSwiSXNVbmRlcmxpbmVkIjpmYWxzZSwiUGFyZW50U3R5bGUiOm51bGx9LCJBdXRvU2l6ZSI6MCwiRm9yZWdyb3VuZCI6eyIkaWQiOiIyNDAiLCJDb2xvciI6eyIkcmVmIjoiODcifX0sIk1heFdpZHRoIjoyMDAuMCwiTWF4SGVpZ2h0IjoiSW5maW5pdHkiLCJTbWFydEZvcmVncm91bmRJc0FjdGl2ZSI6ZmFsc2UsIkhvcml6b250YWxBbGlnbm1lbnQiOjAsIlZlcnRpY2FsQWxpZ25tZW50IjowLCJTbWFydEZvcmVncm91bmQiOm51bGwsIkJhY2tncm91bmRGaWxsVHlwZSI6MCwiTWFyZ2luIjp7IiRyZWYiOiI4OCJ9LCJQYWRkaW5nIjp7IiRyZWYiOiI4OSJ9LCJCYWNrZ3JvdW5kIjp7IiRyZWYiOiI5MCJ9LCJJc1Zpc2libGUiOnRydWUsIldpZHRoIjowLjAsIkhlaWdodCI6MC4wLCJCb3JkZXJTdHlsZSI6eyIkaWQiOiIyNDEiLCJMaW5lQ29sb3IiOm51bGwsIkxpbmVXZWlnaHQiOjAuMCwiTGluZVR5cGUiOjAsIlBhcmVudFN0eWxlIjpudWxsfSwiUGFyZW50U3R5bGUiOm51bGx9LCJEdXJhdGlvblN0eWxlIjp7IiRpZCI6IjI0MiIsIkZvbnRTZXR0aW5ncyI6eyIkaWQiOiIyNDMiLCJGb250U2l6ZSI6NywiRm9udE5hbWUiOiJDYWxpYnJpIiwiSXNCb2xkIjpmYWxzZSwiSXNJdGFsaWMiOmZhbHNlLCJJc1VuZGVybGluZWQiOmZhbHNlLCJQYXJlbnRTdHlsZSI6bnVsbH0sIkF1dG9TaXplIjowLCJGb3JlZ3JvdW5kIjp7IiRpZCI6IjI0NCIsIkNvbG9yIjp7IiRpZCI6IjI0NSIsIkEiOjI1NSwiUiI6MTEyLCJHIjoxNzMsIkIiOjcxfX0sIk1heFdpZHRoIjoyMDAuMCwiTWF4SGVpZ2h0IjoiSW5maW5pdHkiLCJTbWFydEZvcmVncm91bmRJc0FjdGl2ZSI6ZmFsc2UsIkhvcml6b250YWxBbGlnbm1lbnQiOjAsIlZlcnRpY2FsQWxpZ25tZW50IjowLCJTbWFydEZvcmVncm91bmQiOm51bGwsIkJhY2tncm91bmRGaWxsVHlwZSI6MCwiTWFyZ2luIjp7IiRyZWYiOiI5NSJ9LCJQYWRkaW5nIjp7IiRyZWYiOiI5NiJ9LCJCYWNrZ3JvdW5kIjp7IiRyZWYiOiI5NyJ9LCJJc1Zpc2libGUiOnRydWUsIldpZHRoIjowLjAsIkhlaWdodCI6MC4wLCJCb3JkZXJTdHlsZSI6eyIkaWQiOiIyNDYiLCJMaW5lQ29sb3IiOm51bGwsIkxpbmVXZWlnaHQiOjAuMCwiTGluZVR5cGUiOjAsIlBhcmVudFN0eWxlIjpudWxsfSwiUGFyZW50U3R5bGUiOm51bGx9LCJIb3Jpem9udGFsQ29ubmVjdG9yU3R5bGUiOnsiJGlkIjoiMjQ3IiwiTGluZUNvbG9yIjp7IiRyZWYiOiI5OSJ9LCJMaW5lV2VpZ2h0IjoxLjAsIkxpbmVUeXBlIjowLCJQYXJlbnRTdHlsZSI6bnVsbH0sIlZlcnRpY2FsQ29ubmVjdG9yU3R5bGUiOnsiJGlkIjoiMjQ4IiwiTGluZUNvbG9yIjp7IiRyZWYiOiIxMDIifSwiTGluZVdlaWdodCI6MS4wLCJMaW5lVHlwZSI6MCwiUGFyZW50U3R5bGUiOm51bGx9LCJNYXJnaW4iOm51bGwsIlN0YXJ0RGF0ZVBvc2l0aW9uIjo0LCJFbmREYXRlUG9zaXRpb24iOjQsIkRhdGVJc1Zpc2libGUiOnRydWUsIlRpdGxlUG9zaXRpb24iOjIsIkR1cmF0aW9uUG9zaXRpb24iOjMsIlBlcmNlbnRhZ2VDb21wbGV0ZWRQb3NpdGlvbiI6NiwiU3BhY2luZyI6NSwiSXNCZWxvd1RpbWViYW5kIjpmYWxzZSwiUGVyY2VudGFnZUNvbXBsZXRlU2hhcGVPcGFjaXR5IjozNSwiU2hhcGVTdHlsZSI6eyIkaWQiOiIyNDkiLCJNYXJnaW4iOnsiJHJlZiI6IjEwNSJ9LCJQYWRkaW5nIjp7IiRyZWYiOiIxMDYifSwiQmFja2dyb3VuZCI6eyIkaWQiOiIyNTAiLCJDb2xvciI6eyIkaWQiOiIyNTEiLCJBIjoyNTUsIlIiOjExMiwiRyI6MTczLCJCIjo3MX19LCJJc1Zpc2libGUiOnRydWUsIldpZHRoIjowLjAsIkhlaWdodCI6MTYuNSwiQm9yZGVyU3R5bGUiOnsiJGlkIjoiMjUyIiwiTGluZUNvbG9yIjp7IiRyZWYiOiIxMTAifSwiTGluZVdlaWdodCI6MC4wLCJMaW5lVHlwZSI6MCwiUGFyZW50U3R5bGUiOm51bGx9LCJQYXJlbnRTdHlsZSI6bnVsbH0sIlRpdGxlU3R5bGUiOnsiJGlkIjoiMjUzIiwiRm9udFNldHRpbmdzIjp7IiRpZCI6IjI1NCIsIkZvbnRTaXplIjo4LCJGb250TmFtZSI6IkNhbGlicmkiLCJJc0JvbGQiOnRydWUsIklzSXRhbGljIjpmYWxzZSwiSXNVbmRlcmxpbmVkIjpmYWxzZSwiUGFyZW50U3R5bGUiOm51bGx9LCJBdXRvU2l6ZSI6MiwiRm9yZWdyb3VuZCI6eyIkaWQiOiIyNTUiLCJDb2xvciI6eyIkcmVmIjoiMTE1In19LCJNYXhXaWR0aCI6ODcuMCwiTWF4SGVpZ2h0IjoiSW5maW5pdHkiLCJTbWFydEZvcmVncm91bmRJc0FjdGl2ZSI6ZmFsc2UsIkhvcml6b250YWxBbGlnbm1lbnQiOjIsIlZlcnRpY2FsQWxpZ25tZW50IjowLCJTbWFydEZvcmVncm91bmQiOm51bGwsIkJhY2tncm91bmRGaWxsVHlwZSI6MCwiTWFyZ2luIjp7IiRyZWYiOiIxMTYifSwiUGFkZGluZyI6eyIkcmVmIjoiMTE3In0sIkJhY2tncm91bmQiOnsiJHJlZiI6IjExOCJ9LCJJc1Zpc2libGUiOnRydWUsIldpZHRoIjowLjAsIkhlaWdodCI6MC4wLCJCb3JkZXJTdHlsZSI6eyIkaWQiOiIyNTYiLCJMaW5lQ29sb3IiOm51bGwsIkxpbmVXZWlnaHQiOjAuMCwiTGluZVR5cGUiOjAsIlBhcmVudFN0eWxlIjpudWxsfSwiUGFyZW50U3R5bGUiOm51bGx9LCJEYXRlU3R5bGUiOnsiJGlkIjoiMjU3IiwiRm9udFNldHRpbmdzIjp7IiRpZCI6IjI1OCIsIkZvbnRTaXplIjo3LCJGb250TmFtZSI6IkNhbGlicmkiLCJJc0JvbGQiOmZhbHNlLCJJc0l0YWxpYyI6ZmFsc2UsIklzVW5kZXJsaW5lZCI6ZmFsc2UsIlBhcmVudFN0eWxlIjpudWxsfSwiQXV0b1NpemUiOjIsIkZvcmVncm91bmQiOnsiJGlkIjoiMjU5IiwiQ29sb3IiOnsiJHJlZiI6IjEyMiJ9fSwiTWF4V2lkdGgiOjQyLjc1LCJNYXhIZWlnaHQiOiJJbmZpbml0eSIsIlNtYXJ0Rm9yZWdyb3VuZElzQWN0aXZlIjpmYWxzZSwiSG9yaXpvbnRhbEFsaWdubWVudCI6MCwiVmVydGljYWxBbGlnbm1lbnQiOjAsIlNtYXJ0Rm9yZWdyb3VuZCI6bnVsbCwiQmFja2dyb3VuZEZpbGxUeXBlIjowLCJNYXJnaW4iOnsiJHJlZiI6IjEyMyJ9LCJQYWRkaW5nIjp7IiRyZWYiOiIxMjQifSwiQmFja2dyb3VuZCI6eyIkcmVmIjoiMTI1In0sIklzVmlzaWJsZSI6dHJ1ZSwiV2lkdGgiOjAuMCwiSGVpZ2h0IjowLjAsIkJvcmRlclN0eWxlIjp7IiRpZCI6IjI2MCIsIkxpbmVDb2xvciI6bnVsbCwiTGluZVdlaWdodCI6MC4wLCJMaW5lVHlwZSI6MCwiUGFyZW50U3R5bGUiOm51bGx9LCJQYXJlbnRTdHlsZSI6bnVsbH0sIkRhdGVGb3JtYXQiOnsiJHJlZiI6IjEyNiJ9LCJJc1Zpc2libGUiOnRydWUsIlBhcmVudFN0eWxlIjpudWxsfSwiSW5kZXgiOjQsIlNtYXJ0RHVyYXRpb25BY3RpdmF0ZWQiOmZhbHNlLCJEYXRlRm9ybWF0Ijp7IiRyZWYiOiIxMjYifSwiSWQiOiI1ZDhjNDdjZS0zMmNhLTQwZWEtODc3Ni0yNmNjMTgwYmI3ZTAiLCJJbXBvcnRJZCI6bnVsbCwiVGl0bGUiOiJEZXZlbG9wZXIgUmVxdWlyZW1lbnRzICIsIk5vdGUiOm51bGwsIkh5cGVybGluayI6bnVsbCwiSXNDaGFuZ2VkIjpmYWxzZSwiSXNOZXciOmZhbHNlfSx7IiRpZCI6IjI2MSIsIkdyb3VwTmFtZSI6bnVsbCwiU3RhcnREYXRlIjoiMjAxOS0wNS0wMlQwMDowMDowMFoiLCJFbmREYXRlIjoiMjAxOS0wNS0zMFQyMzo1OTowMFoiLCJQZXJjZW50YWdlQ29tcGxldGUiOm51bGwsIlN0eWxlIjp7IiRpZCI6IjI2MiIsIlNoYXBlIjowLCJTaGFwZVRoaWNrbmVzcyI6MywiRHVyYXRpb25Gb3JtYXQiOjAsIkluY2x1ZGVOb25Xb3JraW5nRGF5c0luRHVyYXRpb24iOmZhbHNlLCJQZXJjZW50YWdlQ29tcGxldGVTdHlsZSI6eyIkaWQiOiIyNjMiLCJGb250U2V0dGluZ3MiOnsiJGlkIjoiMjY0IiwiRm9udFNpemUiOjEwLCJGb250TmFtZSI6IkNhbGlicmkiLCJJc0JvbGQiOmZhbHNlLCJJc0l0YWxpYyI6ZmFsc2UsIklzVW5kZXJsaW5lZCI6ZmFsc2UsIlBhcmVudFN0eWxlIjpudWxsfSwiQXV0b1NpemUiOjAsIkZvcmVncm91bmQiOnsiJGlkIjoiMjY1IiwiQ29sb3IiOnsiJHJlZiI6Ijg3In19LCJNYXhXaWR0aCI6MjAwLjAsIk1heEhlaWdodCI6IkluZmluaXR5IiwiU21hcnRGb3JlZ3JvdW5kSXNBY3RpdmUiOmZhbHNlLCJIb3Jpem9udGFsQWxpZ25tZW50IjowLCJWZXJ0aWNhbEFsaWdubWVudCI6MCwiU21hcnRGb3JlZ3JvdW5kIjpudWxsLCJCYWNrZ3JvdW5kRmlsbFR5cGUiOjAsIk1hcmdpbiI6eyIkcmVmIjoiODgifSwiUGFkZGluZyI6eyIkcmVmIjoiODkifSwiQmFja2dyb3VuZCI6eyIkcmVmIjoiOTAifSwiSXNWaXNpYmxlIjp0cnVlLCJXaWR0aCI6MC4wLCJIZWlnaHQiOjAuMCwiQm9yZGVyU3R5bGUiOnsiJGlkIjoiMjY2IiwiTGluZUNvbG9yIjpudWxsLCJMaW5lV2VpZ2h0IjowLjAsIkxpbmVUeXBlIjowLCJQYXJlbnRTdHlsZSI6bnVsbH0sIlBhcmVudFN0eWxlIjpudWxsfSwiRHVyYXRpb25TdHlsZSI6eyIkaWQiOiIyNjciLCJGb250U2V0dGluZ3MiOnsiJGlkIjoiMjY4IiwiRm9udFNpemUiOjcsIkZvbnROYW1lIjoiQ2FsaWJyaSIsIklzQm9sZCI6ZmFsc2UsIklzSXRhbGljIjpmYWxzZSwiSXNVbmRlcmxpbmVkIjpmYWxzZSwiUGFyZW50U3R5bGUiOm51bGx9LCJBdXRvU2l6ZSI6MCwiRm9yZWdyb3VuZCI6eyIkaWQiOiIyNjkiLCJDb2xvciI6eyIkaWQiOiIyNzAiLCJBIjoyNTUsIlIiOjExMiwiRyI6MTczLCJCIjo3MX19LCJNYXhXaWR0aCI6MjAwLjAsIk1heEhlaWdodCI6IkluZmluaXR5IiwiU21hcnRGb3JlZ3JvdW5kSXNBY3RpdmUiOmZhbHNlLCJIb3Jpem9udGFsQWxpZ25tZW50IjowLCJWZXJ0aWNhbEFsaWdubWVudCI6MCwiU21hcnRGb3JlZ3JvdW5kIjpudWxsLCJCYWNrZ3JvdW5kRmlsbFR5cGUiOjAsIk1hcmdpbiI6eyIkcmVmIjoiOTUifSwiUGFkZGluZyI6eyIkcmVmIjoiOTYifSwiQmFja2dyb3VuZCI6eyIkcmVmIjoiOTcifSwiSXNWaXNpYmxlIjp0cnVlLCJXaWR0aCI6MC4wLCJIZWlnaHQiOjAuMCwiQm9yZGVyU3R5bGUiOnsiJGlkIjoiMjcxIiwiTGluZUNvbG9yIjpudWxsLCJMaW5lV2VpZ2h0IjowLjAsIkxpbmVUeXBlIjowLCJQYXJlbnRTdHlsZSI6bnVsbH0sIlBhcmVudFN0eWxlIjpudWxsfSwiSG9yaXpvbnRhbENvbm5lY3RvclN0eWxlIjp7IiRpZCI6IjI3MiIsIkxpbmVDb2xvciI6eyIkcmVmIjoiOTkifSwiTGluZVdlaWdodCI6MS4wLCJMaW5lVHlwZSI6MCwiUGFyZW50U3R5bGUiOm51bGx9LCJWZXJ0aWNhbENvbm5lY3RvclN0eWxlIjp7IiRpZCI6IjI3MyIsIkxpbmVDb2xvciI6eyIkcmVmIjoiMTAyIn0sIkxpbmVXZWlnaHQiOjEuMCwiTGluZVR5cGUiOjAsIlBhcmVudFN0eWxlIjpudWxsfSwiTWFyZ2luIjpudWxsLCJTdGFydERhdGVQb3NpdGlvbiI6NCwiRW5kRGF0ZVBvc2l0aW9uIjo0LCJEYXRlSXNWaXNpYmxlIjp0cnVlLCJUaXRsZVBvc2l0aW9uIjoyLCJEdXJhdGlvblBvc2l0aW9uIjozLCJQZXJjZW50YWdlQ29tcGxldGVkUG9zaXRpb24iOjYsIlNwYWNpbmciOjUsIklzQmVsb3dUaW1lYmFuZCI6ZmFsc2UsIlBlcmNlbnRhZ2VDb21wbGV0ZVNoYXBlT3BhY2l0eSI6MzUsIlNoYXBlU3R5bGUiOnsiJGlkIjoiMjc0IiwiTWFyZ2luIjp7IiRyZWYiOiIxMDUifSwiUGFkZGluZyI6eyIkcmVmIjoiMTA2In0sIkJhY2tncm91bmQiOnsiJGlkIjoiMjc1IiwiQ29sb3IiOnsiJGlkIjoiMjc2IiwiQSI6MjU1LCJSIjoxMTIsIkciOjE3MywiQiI6NzF9fSwiSXNWaXNpYmxlIjp0cnVlLCJXaWR0aCI6MC4wLCJIZWlnaHQiOjE2LjUsIkJvcmRlclN0eWxlIjp7IiRpZCI6IjI3NyIsIkxpbmVDb2xvciI6eyIkcmVmIjoiMTEwIn0sIkxpbmVXZWlnaHQiOjAuMCwiTGluZVR5cGUiOjAsIlBhcmVudFN0eWxlIjpudWxsfSwiUGFyZW50U3R5bGUiOm51bGx9LCJUaXRsZVN0eWxlIjp7IiRpZCI6IjI3OCIsIkZvbnRTZXR0aW5ncyI6eyIkaWQiOiIyNzkiLCJGb250U2l6ZSI6OCwiRm9udE5hbWUiOiJDYWxpYnJpIiwiSXNCb2xkIjp0cnVlLCJJc0l0YWxpYyI6ZmFsc2UsIklzVW5kZXJsaW5lZCI6ZmFsc2UsIlBhcmVudFN0eWxlIjpudWxsfSwiQXV0b1NpemUiOjIsIkZvcmVncm91bmQiOnsiJGlkIjoiMjgwIiwiQ29sb3IiOnsiJHJlZiI6IjExNSJ9fSwiTWF4V2lkdGgiOjg0LjAsIk1heEhlaWdodCI6IkluZmluaXR5IiwiU21hcnRGb3JlZ3JvdW5kSXNBY3RpdmUiOmZhbHNlLCJIb3Jpem9udGFsQWxpZ25tZW50IjoyLCJWZXJ0aWNhbEFsaWdubWVudCI6MCwiU21hcnRGb3JlZ3JvdW5kIjpudWxsLCJCYWNrZ3JvdW5kRmlsbFR5cGUiOjAsIk1hcmdpbiI6eyIkcmVmIjoiMTE2In0sIlBhZGRpbmciOnsiJHJlZiI6IjExNyJ9LCJCYWNrZ3JvdW5kIjp7IiRyZWYiOiIxMTgifSwiSXNWaXNpYmxlIjp0cnVlLCJXaWR0aCI6MC4wLCJIZWlnaHQiOjAuMCwiQm9yZGVyU3R5bGUiOnsiJGlkIjoiMjgxIiwiTGluZUNvbG9yIjpudWxsLCJMaW5lV2VpZ2h0IjowLjAsIkxpbmVUeXBlIjowLCJQYXJlbnRTdHlsZSI6bnVsbH0sIlBhcmVudFN0eWxlIjpudWxsfSwiRGF0ZVN0eWxlIjp7IiRpZCI6IjI4MiIsIkZvbnRTZXR0aW5ncyI6eyIkaWQiOiIyODMiLCJGb250U2l6ZSI6NywiRm9udE5hbWUiOiJDYWxpYnJpIiwiSXNCb2xkIjpmYWxzZSwiSXNJdGFsaWMiOmZhbHNlLCJJc1VuZGVybGluZWQiOmZhbHNlLCJQYXJlbnRTdHlsZSI6bnVsbH0sIkF1dG9TaXplIjoyLCJGb3JlZ3JvdW5kIjp7IiRpZCI6IjI4NCIsIkNvbG9yIjp7IiRyZWYiOiIxMjIifX0sIk1heFdpZHRoIjo0Ny4yNSwiTWF4SGVpZ2h0IjoiSW5maW5pdHkiLCJTbWFydEZvcmVncm91bmRJc0FjdGl2ZSI6ZmFsc2UsIkhvcml6b250YWxBbGlnbm1lbnQiOjAsIlZlcnRpY2FsQWxpZ25tZW50IjowLCJTbWFydEZvcmVncm91bmQiOm51bGwsIkJhY2tncm91bmRGaWxsVHlwZSI6MCwiTWFyZ2luIjp7IiRyZWYiOiIxMjMifSwiUGFkZGluZyI6eyIkcmVmIjoiMTI0In0sIkJhY2tncm91bmQiOnsiJHJlZiI6IjEyNSJ9LCJJc1Zpc2libGUiOnRydWUsIldpZHRoIjowLjAsIkhlaWdodCI6MC4wLCJCb3JkZXJTdHlsZSI6eyIkaWQiOiIyODUiLCJMaW5lQ29sb3IiOm51bGwsIkxpbmVXZWlnaHQiOjAuMCwiTGluZVR5cGUiOjAsIlBhcmVudFN0eWxlIjpudWxsfSwiUGFyZW50U3R5bGUiOm51bGx9LCJEYXRlRm9ybWF0Ijp7IiRyZWYiOiIxMjYifSwiSXNWaXNpYmxlIjp0cnVlLCJQYXJlbnRTdHlsZSI6bnVsbH0sIkluZGV4Ijo1LCJTbWFydER1cmF0aW9uQWN0aXZhdGVkIjpmYWxzZSwiRGF0ZUZvcm1hdCI6eyIkcmVmIjoiMTI2In0sIklkIjoiZWUzNzUzMzUtYjAxZS00OGY5LWJjNGItYzg1NDljZjA4ZDVmIiwiSW1wb3J0SWQiOm51bGwsIlRpdGxlIjoiSGFyZHdhcmUgUmVxdWlyZW1lbnRzIiwiTm90ZSI6bnVsbCwiSHlwZXJsaW5rIjpudWxsLCJJc0NoYW5nZWQiOmZhbHNlLCJJc05ldyI6ZmFsc2V9LHsiJGlkIjoiMjg2IiwiR3JvdXBOYW1lIjpudWxsLCJTdGFydERhdGUiOiIyMDE5LTA2LTAxVDAwOjAwOjAwWiIsIkVuZERhdGUiOiIyMDE5LTA2LTI4VDIzOjU5OjAwWiIsIlBlcmNlbnRhZ2VDb21wbGV0ZSI6bnVsbCwiU3R5bGUiOnsiJGlkIjoiMjg3IiwiU2hhcGUiOjAsIlNoYXBlVGhpY2tuZXNzIjozLCJEdXJhdGlvbkZvcm1hdCI6MCwiSW5jbHVkZU5vbldvcmtpbmdEYXlzSW5EdXJhdGlvbiI6ZmFsc2UsIlBlcmNlbnRhZ2VDb21wbGV0ZVN0eWxlIjp7IiRpZCI6IjI4OCIsIkZvbnRTZXR0aW5ncyI6eyIkaWQiOiIyODkiLCJGb250U2l6ZSI6MTAsIkZvbnROYW1lIjoiQ2FsaWJyaSIsIklzQm9sZCI6ZmFsc2UsIklzSXRhbGljIjpmYWxzZSwiSXNVbmRlcmxpbmVkIjpmYWxzZSwiUGFyZW50U3R5bGUiOm51bGx9LCJBdXRvU2l6ZSI6MCwiRm9yZWdyb3VuZCI6eyIkaWQiOiIyOTAiLCJDb2xvciI6eyIkcmVmIjoiODcifX0sIk1heFdpZHRoIjoyMDAuMCwiTWF4SGVpZ2h0IjoiSW5maW5pdHkiLCJTbWFydEZvcmVncm91bmRJc0FjdGl2ZSI6ZmFsc2UsIkhvcml6b250YWxBbGlnbm1lbnQiOjAsIlZlcnRpY2FsQWxpZ25tZW50IjowLCJTbWFydEZvcmVncm91bmQiOm51bGwsIkJhY2tncm91bmRGaWxsVHlwZSI6MCwiTWFyZ2luIjp7IiRyZWYiOiI4OCJ9LCJQYWRkaW5nIjp7IiRyZWYiOiI4OSJ9LCJCYWNrZ3JvdW5kIjp7IiRyZWYiOiI5MCJ9LCJJc1Zpc2libGUiOnRydWUsIldpZHRoIjowLjAsIkhlaWdodCI6MC4wLCJCb3JkZXJTdHlsZSI6eyIkaWQiOiIyOTEiLCJMaW5lQ29sb3IiOm51bGwsIkxpbmVXZWlnaHQiOjAuMCwiTGluZVR5cGUiOjAsIlBhcmVudFN0eWxlIjpudWxsfSwiUGFyZW50U3R5bGUiOm51bGx9LCJEdXJhdGlvblN0eWxlIjp7IiRpZCI6IjI5MiIsIkZvbnRTZXR0aW5ncyI6eyIkaWQiOiIyOTMiLCJGb250U2l6ZSI6NywiRm9udE5hbWUiOiJDYWxpYnJpIiwiSXNCb2xkIjpmYWxzZSwiSXNJdGFsaWMiOmZhbHNlLCJJc1VuZGVybGluZWQiOmZhbHNlLCJQYXJlbnRTdHlsZSI6bnVsbH0sIkF1dG9TaXplIjowLCJGb3JlZ3JvdW5kIjp7IiRpZCI6IjI5NCIsIkNvbG9yIjp7IiRyZWYiOiI5NCJ9fSwiTWF4V2lkdGgiOjIwMC4wLCJNYXhIZWlnaHQiOiJJbmZpbml0eSIsIlNtYXJ0Rm9yZWdyb3VuZElzQWN0aXZlIjpmYWxzZSwiSG9yaXpvbnRhbEFsaWdubWVudCI6MCwiVmVydGljYWxBbGlnbm1lbnQiOjAsIlNtYXJ0Rm9yZWdyb3VuZCI6bnVsbCwiQmFja2dyb3VuZEZpbGxUeXBlIjowLCJNYXJnaW4iOnsiJHJlZiI6Ijk1In0sIlBhZGRpbmciOnsiJHJlZiI6Ijk2In0sIkJhY2tncm91bmQiOnsiJHJlZiI6Ijk3In0sIklzVmlzaWJsZSI6dHJ1ZSwiV2lkdGgiOjAuMCwiSGVpZ2h0IjowLjAsIkJvcmRlclN0eWxlIjp7IiRpZCI6IjI5NSIsIkxpbmVDb2xvciI6bnVsbCwiTGluZVdlaWdodCI6MC4wLCJMaW5lVHlwZSI6MCwiUGFyZW50U3R5bGUiOm51bGx9LCJQYXJlbnRTdHlsZSI6bnVsbH0sIkhvcml6b250YWxDb25uZWN0b3JTdHlsZSI6eyIkaWQiOiIyOTYiLCJMaW5lQ29sb3IiOnsiJHJlZiI6Ijk5In0sIkxpbmVXZWlnaHQiOjEuMCwiTGluZVR5cGUiOjAsIlBhcmVudFN0eWxlIjpudWxsfSwiVmVydGljYWxDb25uZWN0b3JTdHlsZSI6eyIkaWQiOiIyOTciLCJMaW5lQ29sb3IiOnsiJGlkIjoiMjk4IiwiJHR5cGUiOiJOTFJFLkNvbW1vbi5Eb20uU29saWRDb2xvckJydXNoLCBOTFJFLkNvbW1vbiIsIkNvbG9yIjp7IiRpZCI6IjI5OSIsIkEiOjI1NSwiUiI6MjA0LCJHIjoyMDQsIkIiOjIwNH19LCJMaW5lV2VpZ2h0IjoxLjAsIkxpbmVUeXBlIjowLCJQYXJlbnRTdHlsZSI6bnVsbH0sIk1hcmdpbiI6bnVsbCwiU3RhcnREYXRlUG9zaXRpb24iOjQsIkVuZERhdGVQb3NpdGlvbiI6NCwiRGF0ZUlzVmlzaWJsZSI6dHJ1ZSwiVGl0bGVQb3NpdGlvbiI6MiwiRHVyYXRpb25Qb3NpdGlvbiI6MywiUGVyY2VudGFnZUNvbXBsZXRlZFBvc2l0aW9uIjo2LCJTcGFjaW5nIjo1LCJJc0JlbG93VGltZWJhbmQiOmZhbHNlLCJQZXJjZW50YWdlQ29tcGxldGVTaGFwZU9wYWNpdHkiOjM1LCJTaGFwZVN0eWxlIjp7IiRpZCI6IjMwMCIsIk1hcmdpbiI6eyIkcmVmIjoiMTA1In0sIlBhZGRpbmciOnsiJHJlZiI6IjEwNiJ9LCJCYWNrZ3JvdW5kIjp7IiRpZCI6IjMwMSIsIkNvbG9yIjp7IiRpZCI6IjMwMiIsIkEiOjI1NSwiUiI6MjM3LCJHIjoxMjUsIkIiOjQ5fX0sIklzVmlzaWJsZSI6dHJ1ZSwiV2lkdGgiOjAuMCwiSGVpZ2h0IjoxNi41LCJCb3JkZXJTdHlsZSI6eyIkaWQiOiIzMDMiLCJMaW5lQ29sb3IiOnsiJHJlZiI6IjExMCJ9LCJMaW5lV2VpZ2h0IjowLjAsIkxpbmVUeXBlIjowLCJQYXJlbnRTdHlsZSI6bnVsbH0sIlBhcmVudFN0eWxlIjpudWxsfSwiVGl0bGVTdHlsZSI6eyIkaWQiOiIzMDQiLCJGb250U2V0dGluZ3MiOnsiJGlkIjoiMzA1IiwiRm9udFNpemUiOjgsIkZvbnROYW1lIjoiQ2FsaWJyaSIsIklzQm9sZCI6dHJ1ZSwiSXNJdGFsaWMiOmZhbHNlLCJJc1VuZGVybGluZWQiOmZhbHNlLCJQYXJlbnRTdHlsZSI6bnVsbH0sIkF1dG9TaXplIjoyLCJGb3JlZ3JvdW5kIjp7IiRpZCI6IjMwNiIsIkNvbG9yIjp7IiRyZWYiOiIxMTUifX0sIk1heFdpZHRoIjo3NC4yNSwiTWF4SGVpZ2h0IjoiSW5maW5pdHkiLCJTbWFydEZvcmVncm91bmRJc0FjdGl2ZSI6ZmFsc2UsIkhvcml6b250YWxBbGlnbm1lbnQiOjIsIlZlcnRpY2FsQWxpZ25tZW50IjowLCJTbWFydEZvcmVncm91bmQiOm51bGwsIkJhY2tncm91bmRGaWxsVHlwZSI6MCwiTWFyZ2luIjp7IiRyZWYiOiIxMTYifSwiUGFkZGluZyI6eyIkcmVmIjoiMTE3In0sIkJhY2tncm91bmQiOnsiJHJlZiI6IjExOCJ9LCJJc1Zpc2libGUiOnRydWUsIldpZHRoIjowLjAsIkhlaWdodCI6MC4wLCJCb3JkZXJTdHlsZSI6eyIkaWQiOiIzMDciLCJMaW5lQ29sb3IiOm51bGwsIkxpbmVXZWlnaHQiOjAuMCwiTGluZVR5cGUiOjAsIlBhcmVudFN0eWxlIjpudWxsfSwiUGFyZW50U3R5bGUiOm51bGx9LCJEYXRlU3R5bGUiOnsiJGlkIjoiMzA4IiwiRm9udFNldHRpbmdzIjp7IiRpZCI6IjMwOSIsIkZvbnRTaXplIjo3LCJGb250TmFtZSI6IkNhbGlicmkiLCJJc0JvbGQiOmZhbHNlLCJJc0l0YWxpYyI6ZmFsc2UsIklzVW5kZXJsaW5lZCI6ZmFsc2UsIlBhcmVudFN0eWxlIjpudWxsfSwiQXV0b1NpemUiOjIsIkZvcmVncm91bmQiOnsiJGlkIjoiMzEwIiwiQ29sb3IiOnsiJHJlZiI6IjEyMiJ9fSwiTWF4V2lkdGgiOjQxLjI1LCJNYXhIZWlnaHQiOiJJbmZpbml0eSIsIlNtYXJ0Rm9yZWdyb3VuZElzQWN0aXZlIjpmYWxzZSwiSG9yaXpvbnRhbEFsaWdubWVudCI6MCwiVmVydGljYWxBbGlnbm1lbnQiOjAsIlNtYXJ0Rm9yZWdyb3VuZCI6bnVsbCwiQmFja2dyb3VuZEZpbGxUeXBlIjowLCJNYXJnaW4iOnsiJHJlZiI6IjEyMyJ9LCJQYWRkaW5nIjp7IiRyZWYiOiIxMjQifSwiQmFja2dyb3VuZCI6eyIkcmVmIjoiMTI1In0sIklzVmlzaWJsZSI6dHJ1ZSwiV2lkdGgiOjAuMCwiSGVpZ2h0IjowLjAsIkJvcmRlclN0eWxlIjp7IiRpZCI6IjMxMSIsIkxpbmVDb2xvciI6bnVsbCwiTGluZVdlaWdodCI6MC4wLCJMaW5lVHlwZSI6MCwiUGFyZW50U3R5bGUiOm51bGx9LCJQYXJlbnRTdHlsZSI6bnVsbH0sIkRhdGVGb3JtYXQiOnsiJHJlZiI6IjEyNiJ9LCJJc1Zpc2libGUiOnRydWUsIlBhcmVudFN0eWxlIjpudWxsfSwiSW5kZXgiOjYsIlNtYXJ0RHVyYXRpb25BY3RpdmF0ZWQiOmZhbHNlLCJEYXRlRm9ybWF0Ijp7IiRyZWYiOiIxMjYifSwiSWQiOiJlNjM4MWRmZi0yNTMwLTQ3NjEtYWY0MC03N2FhMzljN2E4M2IiLCJJbXBvcnRJZCI6bnVsbCwiVGl0bGUiOiJEZXNpZ24gU3BlY2lmaWNhdGlvbnMgIiwiTm90ZSI6bnVsbCwiSHlwZXJsaW5rIjpudWxsLCJJc0NoYW5nZWQiOmZhbHNlLCJJc05ldyI6ZmFsc2V9LHsiJGlkIjoiMzEyIiwiR3JvdXBOYW1lIjpudWxsLCJTdGFydERhdGUiOiIyMDE5LTA2LTAxVDAwOjAwOjAwWiIsIkVuZERhdGUiOiIyMDE5LTA2LTEyVDIzOjU5OjAwWiIsIlBlcmNlbnRhZ2VDb21wbGV0ZSI6bnVsbCwiU3R5bGUiOnsiJGlkIjoiMzEzIiwiU2hhcGUiOjAsIlNoYXBlVGhpY2tuZXNzIjozLCJEdXJhdGlvbkZvcm1hdCI6MCwiSW5jbHVkZU5vbldvcmtpbmdEYXlzSW5EdXJhdGlvbiI6ZmFsc2UsIlBlcmNlbnRhZ2VDb21wbGV0ZVN0eWxlIjp7IiRpZCI6IjMxNCIsIkZvbnRTZXR0aW5ncyI6eyIkaWQiOiIzMTUiLCJGb250U2l6ZSI6MTAsIkZvbnROYW1lIjoiQ2FsaWJyaSIsIklzQm9sZCI6ZmFsc2UsIklzSXRhbGljIjpmYWxzZSwiSXNVbmRlcmxpbmVkIjpmYWxzZSwiUGFyZW50U3R5bGUiOm51bGx9LCJBdXRvU2l6ZSI6MCwiRm9yZWdyb3VuZCI6eyIkaWQiOiIzMTYiLCJDb2xvciI6eyIkcmVmIjoiODcifX0sIk1heFdpZHRoIjoyMDAuMCwiTWF4SGVpZ2h0IjoiSW5maW5pdHkiLCJTbWFydEZvcmVncm91bmRJc0FjdGl2ZSI6ZmFsc2UsIkhvcml6b250YWxBbGlnbm1lbnQiOjAsIlZlcnRpY2FsQWxpZ25tZW50IjowLCJTbWFydEZvcmVncm91bmQiOm51bGwsIkJhY2tncm91bmRGaWxsVHlwZSI6MCwiTWFyZ2luIjp7IiRyZWYiOiI4OCJ9LCJQYWRkaW5nIjp7IiRyZWYiOiI4OSJ9LCJCYWNrZ3JvdW5kIjp7IiRyZWYiOiI5MCJ9LCJJc1Zpc2libGUiOnRydWUsIldpZHRoIjowLjAsIkhlaWdodCI6MC4wLCJCb3JkZXJTdHlsZSI6eyIkaWQiOiIzMTciLCJMaW5lQ29sb3IiOm51bGwsIkxpbmVXZWlnaHQiOjAuMCwiTGluZVR5cGUiOjAsIlBhcmVudFN0eWxlIjpudWxsfSwiUGFyZW50U3R5bGUiOm51bGx9LCJEdXJhdGlvblN0eWxlIjp7IiRpZCI6IjMxOCIsIkZvbnRTZXR0aW5ncyI6eyIkaWQiOiIzMTkiLCJGb250U2l6ZSI6NywiRm9udE5hbWUiOiJDYWxpYnJpIiwiSXNCb2xkIjpmYWxzZSwiSXNJdGFsaWMiOmZhbHNlLCJJc1VuZGVybGluZWQiOmZhbHNlLCJQYXJlbnRTdHlsZSI6bnVsbH0sIkF1dG9TaXplIjowLCJGb3JlZ3JvdW5kIjp7IiRpZCI6IjMyMCIsIkNvbG9yIjp7IiRyZWYiOiI5NCJ9fSwiTWF4V2lkdGgiOjIwMC4wLCJNYXhIZWlnaHQiOiJJbmZpbml0eSIsIlNtYXJ0Rm9yZWdyb3VuZElzQWN0aXZlIjpmYWxzZSwiSG9yaXpvbnRhbEFsaWdubWVudCI6MCwiVmVydGljYWxBbGlnbm1lbnQiOjAsIlNtYXJ0Rm9yZWdyb3VuZCI6bnVsbCwiQmFja2dyb3VuZEZpbGxUeXBlIjowLCJNYXJnaW4iOnsiJHJlZiI6Ijk1In0sIlBhZGRpbmciOnsiJHJlZiI6Ijk2In0sIkJhY2tncm91bmQiOnsiJHJlZiI6Ijk3In0sIklzVmlzaWJsZSI6dHJ1ZSwiV2lkdGgiOjAuMCwiSGVpZ2h0IjowLjAsIkJvcmRlclN0eWxlIjp7IiRpZCI6IjMyMSIsIkxpbmVDb2xvciI6bnVsbCwiTGluZVdlaWdodCI6MC4wLCJMaW5lVHlwZSI6MCwiUGFyZW50U3R5bGUiOm51bGx9LCJQYXJlbnRTdHlsZSI6bnVsbH0sIkhvcml6b250YWxDb25uZWN0b3JTdHlsZSI6eyIkaWQiOiIzMjIiLCJMaW5lQ29sb3IiOnsiJHJlZiI6Ijk5In0sIkxpbmVXZWlnaHQiOjEuMCwiTGluZVR5cGUiOjAsIlBhcmVudFN0eWxlIjpudWxsfSwiVmVydGljYWxDb25uZWN0b3JTdHlsZSI6eyIkaWQiOiIzMjMiLCJMaW5lQ29sb3IiOnsiJGlkIjoiMzI0IiwiJHR5cGUiOiJOTFJFLkNvbW1vbi5Eb20uU29saWRDb2xvckJydXNoLCBOTFJFLkNvbW1vbiIsIkNvbG9yIjp7IiRpZCI6IjMyNSIsIkEiOjI1NSwiUiI6MjA0LCJHIjoyMDQsIkIiOjIwNH19LCJMaW5lV2VpZ2h0IjoxLjAsIkxpbmVUeXBlIjowLCJQYXJlbnRTdHlsZSI6bnVsbH0sIk1hcmdpbiI6bnVsbCwiU3RhcnREYXRlUG9zaXRpb24iOjQsIkVuZERhdGVQb3NpdGlvbiI6NCwiRGF0ZUlzVmlzaWJsZSI6dHJ1ZSwiVGl0bGVQb3NpdGlvbiI6MiwiRHVyYXRpb25Qb3NpdGlvbiI6MywiUGVyY2VudGFnZUNvbXBsZXRlZFBvc2l0aW9uIjo2LCJTcGFjaW5nIjo1LCJJc0JlbG93VGltZWJhbmQiOmZhbHNlLCJQZXJjZW50YWdlQ29tcGxldGVTaGFwZU9wYWNpdHkiOjM1LCJTaGFwZVN0eWxlIjp7IiRpZCI6IjMyNiIsIk1hcmdpbiI6eyIkcmVmIjoiMTA1In0sIlBhZGRpbmciOnsiJHJlZiI6IjEwNiJ9LCJCYWNrZ3JvdW5kIjp7IiRpZCI6IjMyNyIsIkNvbG9yIjp7IiRpZCI6IjMyOCIsIkEiOjI1NSwiUiI6MjM3LCJHIjoxMjUsIkIiOjQ5fX0sIklzVmlzaWJsZSI6dHJ1ZSwiV2lkdGgiOjAuMCwiSGVpZ2h0IjoxNi41LCJCb3JkZXJTdHlsZSI6eyIkaWQiOiIzMjkiLCJMaW5lQ29sb3IiOnsiJHJlZiI6IjExMCJ9LCJMaW5lV2VpZ2h0IjowLjAsIkxpbmVUeXBlIjowLCJQYXJlbnRTdHlsZSI6bnVsbH0sIlBhcmVudFN0eWxlIjpudWxsfSwiVGl0bGVTdHlsZSI6eyIkaWQiOiIzMzAiLCJGb250U2V0dGluZ3MiOnsiJGlkIjoiMzMxIiwiRm9udFNpemUiOjgsIkZvbnROYW1lIjoiQ2FsaWJyaSIsIklzQm9sZCI6dHJ1ZSwiSXNJdGFsaWMiOmZhbHNlLCJJc1VuZGVybGluZWQiOmZhbHNlLCJQYXJlbnRTdHlsZSI6bnVsbH0sIkF1dG9TaXplIjoyLCJGb3JlZ3JvdW5kIjp7IiRpZCI6IjMzMiIsIkNvbG9yIjp7IiRyZWYiOiIxMTUifX0sIk1heFdpZHRoIjoyNi4yNSwiTWF4SGVpZ2h0IjoiSW5maW5pdHkiLCJTbWFydEZvcmVncm91bmRJc0FjdGl2ZSI6ZmFsc2UsIkhvcml6b250YWxBbGlnbm1lbnQiOjIsIlZlcnRpY2FsQWxpZ25tZW50IjowLCJTbWFydEZvcmVncm91bmQiOm51bGwsIkJhY2tncm91bmRGaWxsVHlwZSI6MCwiTWFyZ2luIjp7IiRyZWYiOiIxMTYifSwiUGFkZGluZyI6eyIkcmVmIjoiMTE3In0sIkJhY2tncm91bmQiOnsiJHJlZiI6IjExOCJ9LCJJc1Zpc2libGUiOnRydWUsIldpZHRoIjowLjAsIkhlaWdodCI6MC4wLCJCb3JkZXJTdHlsZSI6eyIkaWQiOiIzMzMiLCJMaW5lQ29sb3IiOm51bGwsIkxpbmVXZWlnaHQiOjAuMCwiTGluZVR5cGUiOjAsIlBhcmVudFN0eWxlIjpudWxsfSwiUGFyZW50U3R5bGUiOm51bGx9LCJEYXRlU3R5bGUiOnsiJGlkIjoiMzM0IiwiRm9udFNldHRpbmdzIjp7IiRpZCI6IjMzNSIsIkZvbnRTaXplIjo3LCJGb250TmFtZSI6IkNhbGlicmkiLCJJc0JvbGQiOmZhbHNlLCJJc0l0YWxpYyI6ZmFsc2UsIklzVW5kZXJsaW5lZCI6ZmFsc2UsIlBhcmVudFN0eWxlIjpudWxsfSwiQXV0b1NpemUiOjIsIkZvcmVncm91bmQiOnsiJGlkIjoiMzM2IiwiQ29sb3IiOnsiJHJlZiI6IjEyMiJ9fSwiTWF4V2lkdGgiOjQxLjI1LCJNYXhIZWlnaHQiOiJJbmZpbml0eSIsIlNtYXJ0Rm9yZWdyb3VuZElzQWN0aXZlIjpmYWxzZSwiSG9yaXpvbnRhbEFsaWdubWVudCI6MCwiVmVydGljYWxBbGlnbm1lbnQiOjAsIlNtYXJ0Rm9yZWdyb3VuZCI6bnVsbCwiQmFja2dyb3VuZEZpbGxUeXBlIjowLCJNYXJnaW4iOnsiJHJlZiI6IjEyMyJ9LCJQYWRkaW5nIjp7IiRyZWYiOiIxMjQifSwiQmFja2dyb3VuZCI6eyIkcmVmIjoiMTI1In0sIklzVmlzaWJsZSI6dHJ1ZSwiV2lkdGgiOjAuMCwiSGVpZ2h0IjowLjAsIkJvcmRlclN0eWxlIjp7IiRpZCI6IjMzNyIsIkxpbmVDb2xvciI6bnVsbCwiTGluZVdlaWdodCI6MC4wLCJMaW5lVHlwZSI6MCwiUGFyZW50U3R5bGUiOm51bGx9LCJQYXJlbnRTdHlsZSI6bnVsbH0sIkRhdGVGb3JtYXQiOnsiJHJlZiI6IjEyNiJ9LCJJc1Zpc2libGUiOnRydWUsIlBhcmVudFN0eWxlIjpudWxsfSwiSW5kZXgiOjgsIlNtYXJ0RHVyYXRpb25BY3RpdmF0ZWQiOmZhbHNlLCJEYXRlRm9ybWF0Ijp7IiRyZWYiOiIxMjYifSwiSWQiOiI2M2RiZTllYy0wOTQxLTRiZDAtODUzNS1mODFjNzEyZDZmODMiLCJJbXBvcnRJZCI6bnVsbCwiVGl0bGUiOiJTdGFmZmluZyIsIk5vdGUiOm51bGwsIkh5cGVybGluayI6bnVsbCwiSXNDaGFuZ2VkIjpmYWxzZSwiSXNOZXciOmZhbHNlfSx7IiRpZCI6IjMzOCIsIkdyb3VwTmFtZSI6bnVsbCwiU3RhcnREYXRlIjoiMjAxOS0wNi0zMFQwMDowMDowMFoiLCJFbmREYXRlIjoiMjAxOS0wNy0yMFQyMzo1OTowMFoiLCJQZXJjZW50YWdlQ29tcGxldGUiOm51bGwsIlN0eWxlIjp7IiRpZCI6IjMzOSIsIlNoYXBlIjowLCJTaGFwZVRoaWNrbmVzcyI6MywiRHVyYXRpb25Gb3JtYXQiOjAsIkluY2x1ZGVOb25Xb3JraW5nRGF5c0luRHVyYXRpb24iOmZhbHNlLCJQZXJjZW50YWdlQ29tcGxldGVTdHlsZSI6eyIkaWQiOiIzNDAiLCJGb250U2V0dGluZ3MiOnsiJGlkIjoiMzQxIiwiRm9udFNpemUiOjEwLCJGb250TmFtZSI6IkNhbGlicmkiLCJJc0JvbGQiOmZhbHNlLCJJc0l0YWxpYyI6ZmFsc2UsIklzVW5kZXJsaW5lZCI6ZmFsc2UsIlBhcmVudFN0eWxlIjpudWxsfSwiQXV0b1NpemUiOjAsIkZvcmVncm91bmQiOnsiJGlkIjoiMzQyIiwiQ29sb3IiOnsiJHJlZiI6Ijg3In19LCJNYXhXaWR0aCI6MjAwLjAsIk1heEhlaWdodCI6IkluZmluaXR5IiwiU21hcnRGb3JlZ3JvdW5kSXNBY3RpdmUiOmZhbHNlLCJIb3Jpem9udGFsQWxpZ25tZW50IjowLCJWZXJ0aWNhbEFsaWdubWVudCI6MCwiU21hcnRGb3JlZ3JvdW5kIjpudWxsLCJCYWNrZ3JvdW5kRmlsbFR5cGUiOjAsIk1hcmdpbiI6eyIkcmVmIjoiODgifSwiUGFkZGluZyI6eyIkcmVmIjoiODkifSwiQmFja2dyb3VuZCI6eyIkcmVmIjoiOTAifSwiSXNWaXNpYmxlIjp0cnVlLCJXaWR0aCI6MC4wLCJIZWlnaHQiOjAuMCwiQm9yZGVyU3R5bGUiOnsiJGlkIjoiMzQzIiwiTGluZUNvbG9yIjpudWxsLCJMaW5lV2VpZ2h0IjowLjAsIkxpbmVUeXBlIjowLCJQYXJlbnRTdHlsZSI6bnVsbH0sIlBhcmVudFN0eWxlIjpudWxsfSwiRHVyYXRpb25TdHlsZSI6eyIkaWQiOiIzNDQiLCJGb250U2V0dGluZ3MiOnsiJGlkIjoiMzQ1IiwiRm9udFNpemUiOjcsIkZvbnROYW1lIjoiQ2FsaWJyaSIsIklzQm9sZCI6ZmFsc2UsIklzSXRhbGljIjpmYWxzZSwiSXNVbmRlcmxpbmVkIjpmYWxzZSwiUGFyZW50U3R5bGUiOm51bGx9LCJBdXRvU2l6ZSI6MCwiRm9yZWdyb3VuZCI6eyIkaWQiOiIzNDYiLCJDb2xvciI6eyIkaWQiOiIzNDciLCJBIjoyNTUsIlIiOjE3OCwiRyI6MTQsIkIiOjE4fX0sIk1heFdpZHRoIjoyMDAuMCwiTWF4SGVpZ2h0IjoiSW5maW5pdHkiLCJTbWFydEZvcmVncm91bmRJc0FjdGl2ZSI6ZmFsc2UsIkhvcml6b250YWxBbGlnbm1lbnQiOjAsIlZlcnRpY2FsQWxpZ25tZW50IjowLCJTbWFydEZvcmVncm91bmQiOm51bGwsIkJhY2tncm91bmRGaWxsVHlwZSI6MCwiTWFyZ2luIjp7IiRyZWYiOiI5NSJ9LCJQYWRkaW5nIjp7IiRyZWYiOiI5NiJ9LCJCYWNrZ3JvdW5kIjp7IiRyZWYiOiI5NyJ9LCJJc1Zpc2libGUiOnRydWUsIldpZHRoIjowLjAsIkhlaWdodCI6MC4wLCJCb3JkZXJTdHlsZSI6eyIkaWQiOiIzNDgiLCJMaW5lQ29sb3IiOm51bGwsIkxpbmVXZWlnaHQiOjAuMCwiTGluZVR5cGUiOjAsIlBhcmVudFN0eWxlIjpudWxsfSwiUGFyZW50U3R5bGUiOm51bGx9LCJIb3Jpem9udGFsQ29ubmVjdG9yU3R5bGUiOnsiJGlkIjoiMzQ5IiwiTGluZUNvbG9yIjp7IiRyZWYiOiI5OSJ9LCJMaW5lV2VpZ2h0IjoxLjAsIkxpbmVUeXBlIjowLCJQYXJlbnRTdHlsZSI6bnVsbH0sIlZlcnRpY2FsQ29ubmVjdG9yU3R5bGUiOnsiJGlkIjoiMzUwIiwiTGluZUNvbG9yIjp7IiRpZCI6IjM1MSIsIiR0eXBlIjoiTkxSRS5Db21tb24uRG9tLlNvbGlkQ29sb3JCcnVzaCwgTkxSRS5Db21tb24iLCJDb2xvciI6eyIkaWQiOiIzNTIiLCJBIjoyNTUsIlIiOjIwNCwiRyI6MjA0LCJCIjoyMDR9fSwiTGluZVdlaWdodCI6MS4wLCJMaW5lVHlwZSI6MCwiUGFyZW50U3R5bGUiOm51bGx9LCJNYXJnaW4iOm51bGwsIlN0YXJ0RGF0ZVBvc2l0aW9uIjo0LCJFbmREYXRlUG9zaXRpb24iOjQsIkRhdGVJc1Zpc2libGUiOnRydWUsIlRpdGxlUG9zaXRpb24iOjIsIkR1cmF0aW9uUG9zaXRpb24iOjMsIlBlcmNlbnRhZ2VDb21wbGV0ZWRQb3NpdGlvbiI6NiwiU3BhY2luZyI6NSwiSXNCZWxvd1RpbWViYW5kIjpmYWxzZSwiUGVyY2VudGFnZUNvbXBsZXRlU2hhcGVPcGFjaXR5IjozNSwiU2hhcGVTdHlsZSI6eyIkaWQiOiIzNTMiLCJNYXJnaW4iOnsiJHJlZiI6IjEwNSJ9LCJQYWRkaW5nIjp7IiRyZWYiOiIxMDYifSwiQmFja2dyb3VuZCI6eyIkaWQiOiIzNTQiLCJDb2xvciI6eyIkaWQiOiIzNTUiLCJBIjoyNTUsIlIiOjIzNCwiRyI6MjIsIkIiOjMwfX0sIklzVmlzaWJsZSI6dHJ1ZSwiV2lkdGgiOjAuMCwiSGVpZ2h0IjoxNi41LCJCb3JkZXJTdHlsZSI6eyIkaWQiOiIzNTYiLCJMaW5lQ29sb3IiOnsiJHJlZiI6IjExMCJ9LCJMaW5lV2VpZ2h0IjowLjAsIkxpbmVUeXBlIjowLCJQYXJlbnRTdHlsZSI6bnVsbH0sIlBhcmVudFN0eWxlIjpudWxsfSwiVGl0bGVTdHlsZSI6eyIkaWQiOiIzNTciLCJGb250U2V0dGluZ3MiOnsiJGlkIjoiMzU4IiwiRm9udFNpemUiOjgsIkZvbnROYW1lIjoiQ2FsaWJyaSIsIklzQm9sZCI6dHJ1ZSwiSXNJdGFsaWMiOmZhbHNlLCJJc1VuZGVybGluZWQiOmZhbHNlLCJQYXJlbnRTdHlsZSI6bnVsbH0sIkF1dG9TaXplIjoyLCJGb3JlZ3JvdW5kIjp7IiRpZCI6IjM1OSIsIkNvbG9yIjp7IiRyZWYiOiIxMTUifX0sIk1heFdpZHRoIjozOS43NSwiTWF4SGVpZ2h0IjoiSW5maW5pdHkiLCJTbWFydEZvcmVncm91bmRJc0FjdGl2ZSI6ZmFsc2UsIkhvcml6b250YWxBbGlnbm1lbnQiOjEsIlZlcnRpY2FsQWxpZ25tZW50IjowLCJTbWFydEZvcmVncm91bmQiOm51bGwsIkJhY2tncm91bmRGaWxsVHlwZSI6MCwiTWFyZ2luIjp7IiRyZWYiOiIxMTYifSwiUGFkZGluZyI6eyIkcmVmIjoiMTE3In0sIkJhY2tncm91bmQiOnsiJHJlZiI6IjExOCJ9LCJJc1Zpc2libGUiOnRydWUsIldpZHRoIjowLjAsIkhlaWdodCI6MC4wLCJCb3JkZXJTdHlsZSI6eyIkaWQiOiIzNjAiLCJMaW5lQ29sb3IiOm51bGwsIkxpbmVXZWlnaHQiOjAuMCwiTGluZVR5cGUiOjAsIlBhcmVudFN0eWxlIjpudWxsfSwiUGFyZW50U3R5bGUiOm51bGx9LCJEYXRlU3R5bGUiOnsiJGlkIjoiMzYxIiwiRm9udFNldHRpbmdzIjp7IiRpZCI6IjM2MiIsIkZvbnRTaXplIjo3LCJGb250TmFtZSI6IkNhbGlicmkiLCJJc0JvbGQiOmZhbHNlLCJJc0l0YWxpYyI6ZmFsc2UsIklzVW5kZXJsaW5lZCI6ZmFsc2UsIlBhcmVudFN0eWxlIjpudWxsfSwiQXV0b1NpemUiOjIsIkZvcmVncm91bmQiOnsiJGlkIjoiMzYzIiwiQ29sb3IiOnsiJHJlZiI6IjEyMiJ9fSwiTWF4V2lkdGgiOjQyLjc1LCJNYXhIZWlnaHQiOiJJbmZpbml0eSIsIlNtYXJ0Rm9yZWdyb3VuZElzQWN0aXZlIjpmYWxzZSwiSG9yaXpvbnRhbEFsaWdubWVudCI6MCwiVmVydGljYWxBbGlnbm1lbnQiOjAsIlNtYXJ0Rm9yZWdyb3VuZCI6bnVsbCwiQmFja2dyb3VuZEZpbGxUeXBlIjowLCJNYXJnaW4iOnsiJHJlZiI6IjEyMyJ9LCJQYWRkaW5nIjp7IiRyZWYiOiIxMjQifSwiQmFja2dyb3VuZCI6eyIkcmVmIjoiMTI1In0sIklzVmlzaWJsZSI6dHJ1ZSwiV2lkdGgiOjAuMCwiSGVpZ2h0IjowLjAsIkJvcmRlclN0eWxlIjp7IiRpZCI6IjM2NCIsIkxpbmVDb2xvciI6bnVsbCwiTGluZVdlaWdodCI6MC4wLCJMaW5lVHlwZSI6MCwiUGFyZW50U3R5bGUiOm51bGx9LCJQYXJlbnRTdHlsZSI6bnVsbH0sIkRhdGVGb3JtYXQiOnsiJHJlZiI6IjEyNiJ9LCJJc1Zpc2libGUiOnRydWUsIlBhcmVudFN0eWxlIjpudWxsfSwiSW5kZXgiOjksIlNtYXJ0RHVyYXRpb25BY3RpdmF0ZWQiOmZhbHNlLCJEYXRlRm9ybWF0Ijp7IiRyZWYiOiIxMjYifSwiSWQiOiIwNjgyYzg1Yy0wNzI4LTRhMGEtOTQ2ZS1hZDkwMWY0NTMxOGYiLCJJbXBvcnRJZCI6bnVsbCwiVGl0bGUiOiJQcm9kdWN0aW9uICIsIk5vdGUiOm51bGwsIkh5cGVybGluayI6bnVsbCwiSXNDaGFuZ2VkIjpmYWxzZSwiSXNOZXciOmZhbHNlfSx7IiRpZCI6IjM2NSIsIkdyb3VwTmFtZSI6bnVsbCwiU3RhcnREYXRlIjoiMjAxOS0wNi0zMFQwMDowMDowMFoiLCJFbmREYXRlIjoiMjAxOS0wNy0wMlQyMzo1OTowMFoiLCJQZXJjZW50YWdlQ29tcGxldGUiOm51bGwsIlN0eWxlIjp7IiRpZCI6IjM2NiIsIlNoYXBlIjowLCJTaGFwZVRoaWNrbmVzcyI6MiwiRHVyYXRpb25Gb3JtYXQiOjAsIkluY2x1ZGVOb25Xb3JraW5nRGF5c0luRHVyYXRpb24iOmZhbHNlLCJQZXJjZW50YWdlQ29tcGxldGVTdHlsZSI6eyIkaWQiOiIzNjciLCJGb250U2V0dGluZ3MiOnsiJGlkIjoiMzY4IiwiRm9udFNpemUiOjEwLCJGb250TmFtZSI6IkNhbGlicmkiLCJJc0JvbGQiOmZhbHNlLCJJc0l0YWxpYyI6ZmFsc2UsIklzVW5kZXJsaW5lZCI6ZmFsc2UsIlBhcmVudFN0eWxlIjpudWxsfSwiQXV0b1NpemUiOjAsIkZvcmVncm91bmQiOnsiJHJlZiI6Ijg2In0sIk1heFdpZHRoIjoyMDAuMCwiTWF4SGVpZ2h0IjoiSW5maW5pdHkiLCJTbWFydEZvcmVncm91bmRJc0FjdGl2ZSI6ZmFsc2UsIkhvcml6b250YWxBbGlnbm1lbnQiOjAsIlZlcnRpY2FsQWxpZ25tZW50IjowLCJTbWFydEZvcmVncm91bmQiOm51bGwsIkJhY2tncm91bmRGaWxsVHlwZSI6MCwiTWFyZ2luIjp7IiRyZWYiOiI4OCJ9LCJQYWRkaW5nIjp7IiRyZWYiOiI4OSJ9LCJCYWNrZ3JvdW5kIjp7IiRyZWYiOiI5MCJ9LCJJc1Zpc2libGUiOnRydWUsIldpZHRoIjowLjAsIkhlaWdodCI6MC4wLCJCb3JkZXJTdHlsZSI6eyIkaWQiOiIzNjkiLCJMaW5lQ29sb3IiOm51bGwsIkxpbmVXZWlnaHQiOjAuMCwiTGluZVR5cGUiOjAsIlBhcmVudFN0eWxlIjpudWxsfSwiUGFyZW50U3R5bGUiOm51bGx9LCJEdXJhdGlvblN0eWxlIjp7IiRpZCI6IjM3MCIsIkZvbnRTZXR0aW5ncyI6eyIkaWQiOiIzNzEiLCJGb250U2l6ZSI6MTAsIkZvbnROYW1lIjoiQ2FsaWJyaSIsIklzQm9sZCI6ZmFsc2UsIklzSXRhbGljIjpmYWxzZSwiSXNVbmRlcmxpbmVkIjpmYWxzZSwiUGFyZW50U3R5bGUiOm51bGx9LCJBdXRvU2l6ZSI6MCwiRm9yZWdyb3VuZCI6eyIkcmVmIjoiOTMifSwiTWF4V2lkdGgiOjIwMC4wLCJNYXhIZWlnaHQiOiJJbmZpbml0eSIsIlNtYXJ0Rm9yZWdyb3VuZElzQWN0aXZlIjpmYWxzZSwiSG9yaXpvbnRhbEFsaWdubWVudCI6MCwiVmVydGljYWxBbGlnbm1lbnQiOjAsIlNtYXJ0Rm9yZWdyb3VuZCI6bnVsbCwiQmFja2dyb3VuZEZpbGxUeXBlIjowLCJNYXJnaW4iOnsiJHJlZiI6Ijk1In0sIlBhZGRpbmciOnsiJHJlZiI6Ijk2In0sIkJhY2tncm91bmQiOnsiJHJlZiI6Ijk3In0sIklzVmlzaWJsZSI6dHJ1ZSwiV2lkdGgiOjAuMCwiSGVpZ2h0IjowLjAsIkJvcmRlclN0eWxlIjp7IiRpZCI6IjM3MiIsIkxpbmVDb2xvciI6bnVsbCwiTGluZVdlaWdodCI6MC4wLCJMaW5lVHlwZSI6MCwiUGFyZW50U3R5bGUiOm51bGx9LCJQYXJlbnRTdHlsZSI6bnVsbH0sIkhvcml6b250YWxDb25uZWN0b3JTdHlsZSI6eyIkaWQiOiIzNzMiLCJMaW5lQ29sb3IiOnsiJHJlZiI6Ijk5In0sIkxpbmVXZWlnaHQiOjEuMCwiTGluZVR5cGUiOjAsIlBhcmVudFN0eWxlIjpudWxsfSwiVmVydGljYWxDb25uZWN0b3JTdHlsZSI6eyIkaWQiOiIzNzQiLCJMaW5lQ29sb3IiOnsiJHJlZiI6IjEwMiJ9LCJMaW5lV2VpZ2h0IjoxLjAsIkxpbmVUeXBlIjowLCJQYXJlbnRTdHlsZSI6bnVsbH0sIk1hcmdpbiI6bnVsbCwiU3RhcnREYXRlUG9zaXRpb24iOjQsIkVuZERhdGVQb3NpdGlvbiI6NCwiRGF0ZUlzVmlzaWJsZSI6dHJ1ZSwiVGl0bGVQb3NpdGlvbiI6MiwiRHVyYXRpb25Qb3NpdGlvbiI6NiwiUGVyY2VudGFnZUNvbXBsZXRlZFBvc2l0aW9uIjo2LCJTcGFjaW5nIjo1LCJJc0JlbG93VGltZWJhbmQiOmZhbHNlLCJQZXJjZW50YWdlQ29tcGxldGVTaGFwZU9wYWNpdHkiOjM1LCJTaGFwZVN0eWxlIjp7IiRpZCI6IjM3NSIsIk1hcmdpbiI6eyIkcmVmIjoiMTA1In0sIlBhZGRpbmciOnsiJHJlZiI6IjEwNiJ9LCJCYWNrZ3JvdW5kIjp7IiRpZCI6IjM3NiIsIkNvbG9yIjp7IiRpZCI6IjM3NyIsIkEiOjI1NSwiUiI6MjM0LCJHIjoyMiwiQiI6MzB9fSwiSXNWaXNpYmxlIjp0cnVlLCJXaWR0aCI6MC4wLCJIZWlnaHQiOjIyLjAsIkJvcmRlclN0eWxlIjp7IiRpZCI6IjM3OCIsIkxpbmVDb2xvciI6eyIkcmVmIjoiMTEwIn0sIkxpbmVXZWlnaHQiOjAuMCwiTGluZVR5cGUiOjAsIlBhcmVudFN0eWxlIjpudWxsfSwiUGFyZW50U3R5bGUiOm51bGx9LCJUaXRsZVN0eWxlIjp7IiRpZCI6IjM3OSIsIkZvbnRTZXR0aW5ncyI6eyIkaWQiOiIzODAiLCJGb250U2l6ZSI6MTEsIkZvbnROYW1lIjoiQ2FsaWJyaSIsIklzQm9sZCI6dHJ1ZSwiSXNJdGFsaWMiOmZhbHNlLCJJc1VuZGVybGluZWQiOmZhbHNlLCJQYXJlbnRTdHlsZSI6bnVsbH0sIkF1dG9TaXplIjowLCJGb3JlZ3JvdW5kIjp7IiRyZWYiOiIxMTQifSwiTWF4V2lkdGgiOjcyMC4wLCJNYXhIZWlnaHQiOiJJbmZpbml0eSIsIlNtYXJ0Rm9yZWdyb3VuZElzQWN0aXZlIjpmYWxzZSwiSG9yaXpvbnRhbEFsaWdubWVudCI6MiwiVmVydGljYWxBbGlnbm1lbnQiOjAsIlNtYXJ0Rm9yZWdyb3VuZCI6bnVsbCwiQmFja2dyb3VuZEZpbGxUeXBlIjowLCJNYXJnaW4iOnsiJHJlZiI6IjExNiJ9LCJQYWRkaW5nIjp7IiRyZWYiOiIxMTcifSwiQmFja2dyb3VuZCI6eyIkcmVmIjoiMTE4In0sIklzVmlzaWJsZSI6dHJ1ZSwiV2lkdGgiOjAuMCwiSGVpZ2h0IjowLjAsIkJvcmRlclN0eWxlIjp7IiRpZCI6IjM4MSIsIkxpbmVDb2xvciI6bnVsbCwiTGluZVdlaWdodCI6MC4wLCJMaW5lVHlwZSI6MCwiUGFyZW50U3R5bGUiOm51bGx9LCJQYXJlbnRTdHlsZSI6bnVsbH0sIkRhdGVTdHlsZSI6eyIkaWQiOiIzODIiLCJGb250U2V0dGluZ3MiOnsiJGlkIjoiMzgzIiwiRm9udFNpemUiOjEwLCJGb250TmFtZSI6IkNhbGlicmkiLCJJc0JvbGQiOmZhbHNlLCJJc0l0YWxpYyI6ZmFsc2UsIklzVW5kZXJsaW5lZCI6ZmFsc2UsIlBhcmVudFN0eWxlIjpudWxsfSwiQXV0b1NpemUiOjAsIkZvcmVncm91bmQiOnsiJHJlZiI6IjEyMSJ9LCJNYXhXaWR0aCI6MjAwLjAsIk1heEhlaWdodCI6IkluZmluaXR5IiwiU21hcnRGb3JlZ3JvdW5kSXNBY3RpdmUiOmZhbHNlLCJIb3Jpem9udGFsQWxpZ25tZW50IjowLCJWZXJ0aWNhbEFsaWdubWVudCI6MCwiU21hcnRGb3JlZ3JvdW5kIjpudWxsLCJCYWNrZ3JvdW5kRmlsbFR5cGUiOjAsIk1hcmdpbiI6eyIkcmVmIjoiMTIzIn0sIlBhZGRpbmciOnsiJHJlZiI6IjEyNCJ9LCJCYWNrZ3JvdW5kIjp7IiRyZWYiOiIxMjUifSwiSXNWaXNpYmxlIjp0cnVlLCJXaWR0aCI6MC4wLCJIZWlnaHQiOjAuMCwiQm9yZGVyU3R5bGUiOnsiJGlkIjoiMzg0IiwiTGluZUNvbG9yIjpudWxsLCJMaW5lV2VpZ2h0IjowLjAsIkxpbmVUeXBlIjowLCJQYXJlbnRTdHlsZSI6bnVsbH0sIlBhcmVudFN0eWxlIjpudWxsfSwiRGF0ZUZvcm1hdCI6eyIkcmVmIjoiMTI2In0sIklzVmlzaWJsZSI6ZmFsc2UsIlBhcmVudFN0eWxlIjpudWxsfSwiSW5kZXgiOjEwLCJTbWFydER1cmF0aW9uQWN0aXZhdGVkIjpmYWxzZSwiRGF0ZUZvcm1hdCI6eyIkcmVmIjoiMTI2In0sIklkIjoiNDViOGU5YzUtNzQ5ZC00YTMxLTg3MzEtMGVmYWIwMTQ1ZTAwIiwiSW1wb3J0SWQiOm51bGwsIlRpdGxlIjoiUGhhc2UgMSIsIk5vdGUiOm51bGwsIkh5cGVybGluayI6bnVsbCwiSXNDaGFuZ2VkIjpmYWxzZSwiSXNOZXciOmZhbHNlfSx7IiRpZCI6IjM4NSIsIkdyb3VwTmFtZSI6bnVsbCwiU3RhcnREYXRlIjoiMjAxOS0wNi0zMFQwMDowMDowMFoiLCJFbmREYXRlIjoiMjAxOS0wNy0yMFQyMzo1OTowMFoiLCJQZXJjZW50YWdlQ29tcGxldGUiOm51bGwsIlN0eWxlIjp7IiRpZCI6IjM4NiIsIlNoYXBlIjowLCJTaGFwZVRoaWNrbmVzcyI6MywiRHVyYXRpb25Gb3JtYXQiOjAsIkluY2x1ZGVOb25Xb3JraW5nRGF5c0luRHVyYXRpb24iOmZhbHNlLCJQZXJjZW50YWdlQ29tcGxldGVTdHlsZSI6eyIkaWQiOiIzODciLCJGb250U2V0dGluZ3MiOnsiJGlkIjoiMzg4IiwiRm9udFNpemUiOjEwLCJGb250TmFtZSI6IkNhbGlicmkiLCJJc0JvbGQiOmZhbHNlLCJJc0l0YWxpYyI6ZmFsc2UsIklzVW5kZXJsaW5lZCI6ZmFsc2UsIlBhcmVudFN0eWxlIjpudWxsfSwiQXV0b1NpemUiOjAsIkZvcmVncm91bmQiOnsiJGlkIjoiMzg5IiwiQ29sb3IiOnsiJHJlZiI6Ijg3In19LCJNYXhXaWR0aCI6MjAwLjAsIk1heEhlaWdodCI6IkluZmluaXR5IiwiU21hcnRGb3JlZ3JvdW5kSXNBY3RpdmUiOmZhbHNlLCJIb3Jpem9udGFsQWxpZ25tZW50IjowLCJWZXJ0aWNhbEFsaWdubWVudCI6MCwiU21hcnRGb3JlZ3JvdW5kIjpudWxsLCJCYWNrZ3JvdW5kRmlsbFR5cGUiOjAsIk1hcmdpbiI6eyIkcmVmIjoiODgifSwiUGFkZGluZyI6eyIkcmVmIjoiODkifSwiQmFja2dyb3VuZCI6eyIkcmVmIjoiOTAifSwiSXNWaXNpYmxlIjp0cnVlLCJXaWR0aCI6MC4wLCJIZWlnaHQiOjAuMCwiQm9yZGVyU3R5bGUiOnsiJGlkIjoiMzkwIiwiTGluZUNvbG9yIjpudWxsLCJMaW5lV2VpZ2h0IjowLjAsIkxpbmVUeXBlIjowLCJQYXJlbnRTdHlsZSI6bnVsbH0sIlBhcmVudFN0eWxlIjpudWxsfSwiRHVyYXRpb25TdHlsZSI6eyIkaWQiOiIzOTEiLCJGb250U2V0dGluZ3MiOnsiJGlkIjoiMzkyIiwiRm9udFNpemUiOjcsIkZvbnROYW1lIjoiQ2FsaWJyaSIsIklzQm9sZCI6ZmFsc2UsIklzSXRhbGljIjpmYWxzZSwiSXNVbmRlcmxpbmVkIjpmYWxzZSwiUGFyZW50U3R5bGUiOm51bGx9LCJBdXRvU2l6ZSI6MCwiRm9yZWdyb3VuZCI6eyIkaWQiOiIzOTMiLCJDb2xvciI6eyIkaWQiOiIzOTQiLCJBIjoyNTUsIlIiOjE3OCwiRyI6MTQsIkIiOjE4fX0sIk1heFdpZHRoIjoyMDAuMCwiTWF4SGVpZ2h0IjoiSW5maW5pdHkiLCJTbWFydEZvcmVncm91bmRJc0FjdGl2ZSI6ZmFsc2UsIkhvcml6b250YWxBbGlnbm1lbnQiOjAsIlZlcnRpY2FsQWxpZ25tZW50IjowLCJTbWFydEZvcmVncm91bmQiOm51bGwsIkJhY2tncm91bmRGaWxsVHlwZSI6MCwiTWFyZ2luIjp7IiRyZWYiOiI5NSJ9LCJQYWRkaW5nIjp7IiRyZWYiOiI5NiJ9LCJCYWNrZ3JvdW5kIjp7IiRyZWYiOiI5NyJ9LCJJc1Zpc2libGUiOnRydWUsIldpZHRoIjowLjAsIkhlaWdodCI6MC4wLCJCb3JkZXJTdHlsZSI6eyIkaWQiOiIzOTUiLCJMaW5lQ29sb3IiOm51bGwsIkxpbmVXZWlnaHQiOjAuMCwiTGluZVR5cGUiOjAsIlBhcmVudFN0eWxlIjpudWxsfSwiUGFyZW50U3R5bGUiOm51bGx9LCJIb3Jpem9udGFsQ29ubmVjdG9yU3R5bGUiOnsiJGlkIjoiMzk2IiwiTGluZUNvbG9yIjp7IiRyZWYiOiI5OSJ9LCJMaW5lV2VpZ2h0IjoxLjAsIkxpbmVUeXBlIjowLCJQYXJlbnRTdHlsZSI6bnVsbH0sIlZlcnRpY2FsQ29ubmVjdG9yU3R5bGUiOnsiJGlkIjoiMzk3IiwiTGluZUNvbG9yIjp7IiRpZCI6IjM5OCIsIiR0eXBlIjoiTkxSRS5Db21tb24uRG9tLlNvbGlkQ29sb3JCcnVzaCwgTkxSRS5Db21tb24iLCJDb2xvciI6eyIkaWQiOiIzOTkiLCJBIjoyNTUsIlIiOjIwNCwiRyI6MjA0LCJCIjoyMDR9fSwiTGluZVdlaWdodCI6MS4wLCJMaW5lVHlwZSI6MCwiUGFyZW50U3R5bGUiOm51bGx9LCJNYXJnaW4iOm51bGwsIlN0YXJ0RGF0ZVBvc2l0aW9uIjo0LCJFbmREYXRlUG9zaXRpb24iOjQsIkRhdGVJc1Zpc2libGUiOnRydWUsIlRpdGxlUG9zaXRpb24iOjIsIkR1cmF0aW9uUG9zaXRpb24iOjMsIlBlcmNlbnRhZ2VDb21wbGV0ZWRQb3NpdGlvbiI6NiwiU3BhY2luZyI6NSwiSXNCZWxvd1RpbWViYW5kIjpmYWxzZSwiUGVyY2VudGFnZUNvbXBsZXRlU2hhcGVPcGFjaXR5IjozNSwiU2hhcGVTdHlsZSI6eyIkaWQiOiI0MDAiLCJNYXJnaW4iOnsiJHJlZiI6IjEwNSJ9LCJQYWRkaW5nIjp7IiRyZWYiOiIxMDYifSwiQmFja2dyb3VuZCI6eyIkaWQiOiI0MDEiLCJDb2xvciI6eyIkaWQiOiI0MDIiLCJBIjoyNTUsIlIiOjIzNCwiRyI6MjIsIkIiOjMwfX0sIklzVmlzaWJsZSI6dHJ1ZSwiV2lkdGgiOjAuMCwiSGVpZ2h0IjoxNi41LCJCb3JkZXJTdHlsZSI6eyIkaWQiOiI0MDMiLCJMaW5lQ29sb3IiOnsiJHJlZiI6IjExMCJ9LCJMaW5lV2VpZ2h0IjowLjAsIkxpbmVUeXBlIjowLCJQYXJlbnRTdHlsZSI6bnVsbH0sIlBhcmVudFN0eWxlIjpudWxsfSwiVGl0bGVTdHlsZSI6eyIkaWQiOiI0MDQiLCJGb250U2V0dGluZ3MiOnsiJGlkIjoiNDA1IiwiRm9udFNpemUiOjgsIkZvbnROYW1lIjoiQ2FsaWJyaSIsIklzQm9sZCI6dHJ1ZSwiSXNJdGFsaWMiOmZhbHNlLCJJc1VuZGVybGluZWQiOmZhbHNlLCJQYXJlbnRTdHlsZSI6bnVsbH0sIkF1dG9TaXplIjoyLCJGb3JlZ3JvdW5kIjp7IiRpZCI6IjQwNiIsIkNvbG9yIjp7IiRyZWYiOiIxMTUifX0sIk1heFdpZHRoIjo1Mi41LCJNYXhIZWlnaHQiOiJJbmZpbml0eSIsIlNtYXJ0Rm9yZWdyb3VuZElzQWN0aXZlIjpmYWxzZSwiSG9yaXpvbnRhbEFsaWdubWVudCI6MSwiVmVydGljYWxBbGlnbm1lbnQiOjAsIlNtYXJ0Rm9yZWdyb3VuZCI6bnVsbCwiQmFja2dyb3VuZEZpbGxUeXBlIjowLCJNYXJnaW4iOnsiJHJlZiI6IjExNiJ9LCJQYWRkaW5nIjp7IiRyZWYiOiIxMTcifSwiQmFja2dyb3VuZCI6eyIkcmVmIjoiMTE4In0sIklzVmlzaWJsZSI6dHJ1ZSwiV2lkdGgiOjAuMCwiSGVpZ2h0IjowLjAsIkJvcmRlclN0eWxlIjp7IiRpZCI6IjQwNyIsIkxpbmVDb2xvciI6bnVsbCwiTGluZVdlaWdodCI6MC4wLCJMaW5lVHlwZSI6MCwiUGFyZW50U3R5bGUiOm51bGx9LCJQYXJlbnRTdHlsZSI6bnVsbH0sIkRhdGVTdHlsZSI6eyIkaWQiOiI0MDgiLCJGb250U2V0dGluZ3MiOnsiJGlkIjoiNDA5IiwiRm9udFNpemUiOjcsIkZvbnROYW1lIjoiQ2FsaWJyaSIsIklzQm9sZCI6ZmFsc2UsIklzSXRhbGljIjpmYWxzZSwiSXNVbmRlcmxpbmVkIjpmYWxzZSwiUGFyZW50U3R5bGUiOm51bGx9LCJBdXRvU2l6ZSI6MiwiRm9yZWdyb3VuZCI6eyIkaWQiOiI0MTAiLCJDb2xvciI6eyIkcmVmIjoiMTIyIn19LCJNYXhXaWR0aCI6NDIuNzUsIk1heEhlaWdodCI6IkluZmluaXR5IiwiU21hcnRGb3JlZ3JvdW5kSXNBY3RpdmUiOmZhbHNlLCJIb3Jpem9udGFsQWxpZ25tZW50IjowLCJWZXJ0aWNhbEFsaWdubWVudCI6MCwiU21hcnRGb3JlZ3JvdW5kIjpudWxsLCJCYWNrZ3JvdW5kRmlsbFR5cGUiOjAsIk1hcmdpbiI6eyIkcmVmIjoiMTIzIn0sIlBhZGRpbmciOnsiJHJlZiI6IjEyNCJ9LCJCYWNrZ3JvdW5kIjp7IiRyZWYiOiIxMjUifSwiSXNWaXNpYmxlIjp0cnVlLCJXaWR0aCI6MC4wLCJIZWlnaHQiOjAuMCwiQm9yZGVyU3R5bGUiOnsiJGlkIjoiNDExIiwiTGluZUNvbG9yIjpudWxsLCJMaW5lV2VpZ2h0IjowLjAsIkxpbmVUeXBlIjowLCJQYXJlbnRTdHlsZSI6bnVsbH0sIlBhcmVudFN0eWxlIjpudWxsfSwiRGF0ZUZvcm1hdCI6eyIkcmVmIjoiMTI2In0sIklzVmlzaWJsZSI6dHJ1ZSwiUGFyZW50U3R5bGUiOm51bGx9LCJJbmRleCI6MTEsIlNtYXJ0RHVyYXRpb25BY3RpdmF0ZWQiOmZhbHNlLCJEYXRlRm9ybWF0Ijp7IiRyZWYiOiIxMjYifSwiSWQiOiJjYjcwZWQwMS0xNzAxLTRhYWItOWRlNS00OWE1YzJiY2ViZTYiLCJJbXBvcnRJZCI6bnVsbCwiVGl0bGUiOiJQaGFzZSAxIFRlc3RpbmciLCJOb3RlIjpudWxsLCJIeXBlcmxpbmsiOm51bGwsIklzQ2hhbmdlZCI6ZmFsc2UsIklzTmV3IjpmYWxzZX0seyIkaWQiOiI0MTIiLCJHcm91cE5hbWUiOm51bGwsIlN0YXJ0RGF0ZSI6IjIwMTktMDctMjJUMDA6MDA6MDBaIiwiRW5kRGF0ZSI6IjIwMTktMDgtMzBUMjM6NTk6MDBaIiwiUGVyY2VudGFnZUNvbXBsZXRlIjpudWxsLCJTdHlsZSI6eyIkaWQiOiI0MTMiLCJTaGFwZSI6MCwiU2hhcGVUaGlja25lc3MiOjMsIkR1cmF0aW9uRm9ybWF0IjowLCJJbmNsdWRlTm9uV29ya2luZ0RheXNJbkR1cmF0aW9uIjpmYWxzZSwiUGVyY2VudGFnZUNvbXBsZXRlU3R5bGUiOnsiJGlkIjoiNDE0IiwiRm9udFNldHRpbmdzIjp7IiRpZCI6IjQxNSIsIkZvbnRTaXplIjoxMCwiRm9udE5hbWUiOiJDYWxpYnJpIiwiSXNCb2xkIjpmYWxzZSwiSXNJdGFsaWMiOmZhbHNlLCJJc1VuZGVybGluZWQiOmZhbHNlLCJQYXJlbnRTdHlsZSI6bnVsbH0sIkF1dG9TaXplIjowLCJGb3JlZ3JvdW5kIjp7IiRyZWYiOiI4NiJ9LCJNYXhXaWR0aCI6MjAwLjAsIk1heEhlaWdodCI6IkluZmluaXR5IiwiU21hcnRGb3JlZ3JvdW5kSXNBY3RpdmUiOmZhbHNlLCJIb3Jpem9udGFsQWxpZ25tZW50IjowLCJWZXJ0aWNhbEFsaWdubWVudCI6MCwiU21hcnRGb3JlZ3JvdW5kIjpudWxsLCJCYWNrZ3JvdW5kRmlsbFR5cGUiOjAsIk1hcmdpbiI6eyIkcmVmIjoiODgifSwiUGFkZGluZyI6eyIkcmVmIjoiODkifSwiQmFja2dyb3VuZCI6eyIkcmVmIjoiOTAifSwiSXNWaXNpYmxlIjp0cnVlLCJXaWR0aCI6MC4wLCJIZWlnaHQiOjAuMCwiQm9yZGVyU3R5bGUiOnsiJGlkIjoiNDE2IiwiTGluZUNvbG9yIjpudWxsLCJMaW5lV2VpZ2h0IjowLjAsIkxpbmVUeXBlIjowLCJQYXJlbnRTdHlsZSI6bnVsbH0sIlBhcmVudFN0eWxlIjpudWxsfSwiRHVyYXRpb25TdHlsZSI6eyIkaWQiOiI0MTciLCJGb250U2V0dGluZ3MiOnsiJGlkIjoiNDE4IiwiRm9udFNpemUiOjcsIkZvbnROYW1lIjoiQ2FsaWJyaSIsIklzQm9sZCI6ZmFsc2UsIklzSXRhbGljIjpmYWxzZSwiSXNVbmRlcmxpbmVkIjpmYWxzZSwiUGFyZW50U3R5bGUiOm51bGx9LCJBdXRvU2l6ZSI6MCwiRm9yZWdyb3VuZCI6eyIkaWQiOiI0MTkiLCJDb2xvciI6eyIkaWQiOiI0MjAiLCJBIjoyNTUsIlIiOjY4LCJHIjoxMTQsIkIiOjE5Nn19LCJNYXhXaWR0aCI6MjAwLjAsIk1heEhlaWdodCI6IkluZmluaXR5IiwiU21hcnRGb3JlZ3JvdW5kSXNBY3RpdmUiOmZhbHNlLCJIb3Jpem9udGFsQWxpZ25tZW50IjowLCJWZXJ0aWNhbEFsaWdubWVudCI6MCwiU21hcnRGb3JlZ3JvdW5kIjpudWxsLCJCYWNrZ3JvdW5kRmlsbFR5cGUiOjAsIk1hcmdpbiI6eyIkcmVmIjoiOTUifSwiUGFkZGluZyI6eyIkcmVmIjoiOTYifSwiQmFja2dyb3VuZCI6eyIkcmVmIjoiOTcifSwiSXNWaXNpYmxlIjp0cnVlLCJXaWR0aCI6MC4wLCJIZWlnaHQiOjAuMCwiQm9yZGVyU3R5bGUiOnsiJGlkIjoiNDIxIiwiTGluZUNvbG9yIjpudWxsLCJMaW5lV2VpZ2h0IjowLjAsIkxpbmVUeXBlIjowLCJQYXJlbnRTdHlsZSI6bnVsbH0sIlBhcmVudFN0eWxlIjpudWxsfSwiSG9yaXpvbnRhbENvbm5lY3RvclN0eWxlIjp7IiRpZCI6IjQyMiIsIkxpbmVDb2xvciI6eyIkcmVmIjoiOTkifSwiTGluZVdlaWdodCI6MS4wLCJMaW5lVHlwZSI6MCwiUGFyZW50U3R5bGUiOm51bGx9LCJWZXJ0aWNhbENvbm5lY3RvclN0eWxlIjp7IiRpZCI6IjQyMyIsIkxpbmVDb2xvciI6eyIkcmVmIjoiMTAyIn0sIkxpbmVXZWlnaHQiOjEuMCwiTGluZVR5cGUiOjAsIlBhcmVudFN0eWxlIjpudWxsfSwiTWFyZ2luIjpudWxsLCJTdGFydERhdGVQb3NpdGlvbiI6NCwiRW5kRGF0ZVBvc2l0aW9uIjo0LCJEYXRlSXNWaXNpYmxlIjp0cnVlLCJUaXRsZVBvc2l0aW9uIjoyLCJEdXJhdGlvblBvc2l0aW9uIjozLCJQZXJjZW50YWdlQ29tcGxldGVkUG9zaXRpb24iOjYsIlNwYWNpbmciOjUsIklzQmVsb3dUaW1lYmFuZCI6ZmFsc2UsIlBlcmNlbnRhZ2VDb21wbGV0ZVNoYXBlT3BhY2l0eSI6MzUsIlNoYXBlU3R5bGUiOnsiJGlkIjoiNDI0IiwiTWFyZ2luIjp7IiRyZWYiOiIxMDUifSwiUGFkZGluZyI6eyIkcmVmIjoiMTA2In0sIkJhY2tncm91bmQiOnsiJGlkIjoiNDI1IiwiQ29sb3IiOnsiJGlkIjoiNDI2IiwiQSI6MjU1LCJSIjo5MSwiRyI6MTU1LCJCIjoyMTN9fSwiSXNWaXNpYmxlIjp0cnVlLCJXaWR0aCI6MC4wLCJIZWlnaHQiOjE2LjUsIkJvcmRlclN0eWxlIjp7IiRpZCI6IjQyNyIsIkxpbmVDb2xvciI6eyIkcmVmIjoiMTEwIn0sIkxpbmVXZWlnaHQiOjAuMCwiTGluZVR5cGUiOjAsIlBhcmVudFN0eWxlIjpudWxsfSwiUGFyZW50U3R5bGUiOm51bGx9LCJUaXRsZVN0eWxlIjp7IiRpZCI6IjQyOCIsIkZvbnRTZXR0aW5ncyI6eyIkaWQiOiI0MjkiLCJGb250U2l6ZSI6OCwiRm9udE5hbWUiOiJDYWxpYnJpIiwiSXNCb2xkIjp0cnVlLCJJc0l0YWxpYyI6ZmFsc2UsIklzVW5kZXJsaW5lZCI6ZmFsc2UsIlBhcmVudFN0eWxlIjpudWxsfSwiQXV0b1NpemUiOjIsIkZvcmVncm91bmQiOnsiJHJlZiI6IjExNCJ9LCJNYXhXaWR0aCI6MjcuMCwiTWF4SGVpZ2h0IjoiSW5maW5pdHkiLCJTbWFydEZvcmVncm91bmRJc0FjdGl2ZSI6ZmFsc2UsIkhvcml6b250YWxBbGlnbm1lbnQiOjIsIlZlcnRpY2FsQWxpZ25tZW50IjowLCJTbWFydEZvcmVncm91bmQiOm51bGwsIkJhY2tncm91bmRGaWxsVHlwZSI6MCwiTWFyZ2luIjp7IiRyZWYiOiIxMTYifSwiUGFkZGluZyI6eyIkcmVmIjoiMTE3In0sIkJhY2tncm91bmQiOnsiJHJlZiI6IjExOCJ9LCJJc1Zpc2libGUiOnRydWUsIldpZHRoIjowLjAsIkhlaWdodCI6MC4wLCJCb3JkZXJTdHlsZSI6eyIkaWQiOiI0MzAiLCJMaW5lQ29sb3IiOm51bGwsIkxpbmVXZWlnaHQiOjAuMCwiTGluZVR5cGUiOjAsIlBhcmVudFN0eWxlIjpudWxsfSwiUGFyZW50U3R5bGUiOm51bGx9LCJEYXRlU3R5bGUiOnsiJGlkIjoiNDMxIiwiRm9udFNldHRpbmdzIjp7IiRpZCI6IjQzMiIsIkZvbnRTaXplIjo3LCJGb250TmFtZSI6IkNhbGlicmkiLCJJc0JvbGQiOmZhbHNlLCJJc0l0YWxpYyI6ZmFsc2UsIklzVW5kZXJsaW5lZCI6ZmFsc2UsIlBhcmVudFN0eWxlIjpudWxsfSwiQXV0b1NpemUiOjIsIkZvcmVncm91bmQiOnsiJHJlZiI6IjEyMSJ9LCJNYXhXaWR0aCI6NDQuMjUsIk1heEhlaWdodCI6IkluZmluaXR5IiwiU21hcnRGb3JlZ3JvdW5kSXNBY3RpdmUiOmZhbHNlLCJIb3Jpem9udGFsQWxpZ25tZW50IjowLCJWZXJ0aWNhbEFsaWdubWVudCI6MCwiU21hcnRGb3JlZ3JvdW5kIjpudWxsLCJCYWNrZ3JvdW5kRmlsbFR5cGUiOjAsIk1hcmdpbiI6eyIkcmVmIjoiMTIzIn0sIlBhZGRpbmciOnsiJHJlZiI6IjEyNCJ9LCJCYWNrZ3JvdW5kIjp7IiRyZWYiOiIxMjUifSwiSXNWaXNpYmxlIjp0cnVlLCJXaWR0aCI6MC4wLCJIZWlnaHQiOjAuMCwiQm9yZGVyU3R5bGUiOnsiJGlkIjoiNDMzIiwiTGluZUNvbG9yIjpudWxsLCJMaW5lV2VpZ2h0IjowLjAsIkxpbmVUeXBlIjowLCJQYXJlbnRTdHlsZSI6bnVsbH0sIlBhcmVudFN0eWxlIjpudWxsfSwiRGF0ZUZvcm1hdCI6eyIkcmVmIjoiMTI2In0sIklzVmlzaWJsZSI6dHJ1ZSwiUGFyZW50U3R5bGUiOm51bGx9LCJJbmRleCI6MTIsIlNtYXJ0RHVyYXRpb25BY3RpdmF0ZWQiOmZhbHNlLCJEYXRlRm9ybWF0Ijp7IiRyZWYiOiIxMjYifSwiSWQiOiIzOTljZWMxNy1iZjQyLTRmMWUtODgzOS0zMjNkNTA3MTliZmEiLCJJbXBvcnRJZCI6bnVsbCwiVGl0bGUiOiJQaGFzZSAyIiwiTm90ZSI6bnVsbCwiSHlwZXJsaW5rIjpudWxsLCJJc0NoYW5nZWQiOmZhbHNlLCJJc05ldyI6ZmFsc2V9LHsiJGlkIjoiNDM0IiwiR3JvdXBOYW1lIjpudWxsLCJTdGFydERhdGUiOiIyMDE5LTA3LTIyVDAwOjAwOjAwWiIsIkVuZERhdGUiOiIyMDE5LTA4LTA4VDIzOjU5OjAwWiIsIlBlcmNlbnRhZ2VDb21wbGV0ZSI6bnVsbCwiU3R5bGUiOnsiJGlkIjoiNDM1IiwiU2hhcGUiOjAsIlNoYXBlVGhpY2tuZXNzIjozLCJEdXJhdGlvbkZvcm1hdCI6MCwiSW5jbHVkZU5vbldvcmtpbmdEYXlzSW5EdXJhdGlvbiI6ZmFsc2UsIlBlcmNlbnRhZ2VDb21wbGV0ZVN0eWxlIjp7IiRpZCI6IjQzNiIsIkZvbnRTZXR0aW5ncyI6eyIkaWQiOiI0MzciLCJGb250U2l6ZSI6MTAsIkZvbnROYW1lIjoiQ2FsaWJyaSIsIklzQm9sZCI6ZmFsc2UsIklzSXRhbGljIjpmYWxzZSwiSXNVbmRlcmxpbmVkIjpmYWxzZSwiUGFyZW50U3R5bGUiOm51bGx9LCJBdXRvU2l6ZSI6MCwiRm9yZWdyb3VuZCI6eyIkaWQiOiI0MzgiLCJDb2xvciI6eyIkcmVmIjoiODcifX0sIk1heFdpZHRoIjoyMDAuMCwiTWF4SGVpZ2h0IjoiSW5maW5pdHkiLCJTbWFydEZvcmVncm91bmRJc0FjdGl2ZSI6ZmFsc2UsIkhvcml6b250YWxBbGlnbm1lbnQiOjAsIlZlcnRpY2FsQWxpZ25tZW50IjowLCJTbWFydEZvcmVncm91bmQiOm51bGwsIkJhY2tncm91bmRGaWxsVHlwZSI6MCwiTWFyZ2luIjp7IiRyZWYiOiI4OCJ9LCJQYWRkaW5nIjp7IiRyZWYiOiI4OSJ9LCJCYWNrZ3JvdW5kIjp7IiRyZWYiOiI5MCJ9LCJJc1Zpc2libGUiOnRydWUsIldpZHRoIjowLjAsIkhlaWdodCI6MC4wLCJCb3JkZXJTdHlsZSI6eyIkaWQiOiI0MzkiLCJMaW5lQ29sb3IiOm51bGwsIkxpbmVXZWlnaHQiOjAuMCwiTGluZVR5cGUiOjAsIlBhcmVudFN0eWxlIjpudWxsfSwiUGFyZW50U3R5bGUiOm51bGx9LCJEdXJhdGlvblN0eWxlIjp7IiRpZCI6IjQ0MCIsIkZvbnRTZXR0aW5ncyI6eyIkaWQiOiI0NDEiLCJGb250U2l6ZSI6NywiRm9udE5hbWUiOiJDYWxpYnJpIiwiSXNCb2xkIjpmYWxzZSwiSXNJdGFsaWMiOmZhbHNlLCJJc1VuZGVybGluZWQiOmZhbHNlLCJQYXJlbnRTdHlsZSI6bnVsbH0sIkF1dG9TaXplIjowLCJGb3JlZ3JvdW5kIjp7IiRpZCI6IjQ0MiIsIkNvbG9yIjp7IiRpZCI6IjQ0MyIsIkEiOjI1NSwiUiI6NjgsIkciOjExNCwiQiI6MTk2fX0sIk1heFdpZHRoIjoyMDAuMCwiTWF4SGVpZ2h0IjoiSW5maW5pdHkiLCJTbWFydEZvcmVncm91bmRJc0FjdGl2ZSI6ZmFsc2UsIkhvcml6b250YWxBbGlnbm1lbnQiOjAsIlZlcnRpY2FsQWxpZ25tZW50IjowLCJTbWFydEZvcmVncm91bmQiOm51bGwsIkJhY2tncm91bmRGaWxsVHlwZSI6MCwiTWFyZ2luIjp7IiRyZWYiOiI5NSJ9LCJQYWRkaW5nIjp7IiRyZWYiOiI5NiJ9LCJCYWNrZ3JvdW5kIjp7IiRyZWYiOiI5NyJ9LCJJc1Zpc2libGUiOnRydWUsIldpZHRoIjowLjAsIkhlaWdodCI6MC4wLCJCb3JkZXJTdHlsZSI6eyIkaWQiOiI0NDQiLCJMaW5lQ29sb3IiOm51bGwsIkxpbmVXZWlnaHQiOjAuMCwiTGluZVR5cGUiOjAsIlBhcmVudFN0eWxlIjpudWxsfSwiUGFyZW50U3R5bGUiOm51bGx9LCJIb3Jpem9udGFsQ29ubmVjdG9yU3R5bGUiOnsiJGlkIjoiNDQ1IiwiTGluZUNvbG9yIjp7IiRyZWYiOiI5OSJ9LCJMaW5lV2VpZ2h0IjoxLjAsIkxpbmVUeXBlIjowLCJQYXJlbnRTdHlsZSI6bnVsbH0sIlZlcnRpY2FsQ29ubmVjdG9yU3R5bGUiOnsiJGlkIjoiNDQ2IiwiTGluZUNvbG9yIjp7IiRpZCI6IjQ0NyIsIiR0eXBlIjoiTkxSRS5Db21tb24uRG9tLlNvbGlkQ29sb3JCcnVzaCwgTkxSRS5Db21tb24iLCJDb2xvciI6eyIkaWQiOiI0NDgiLCJBIjoyNTUsIlIiOjIwNCwiRyI6MjA0LCJCIjoyMDR9fSwiTGluZVdlaWdodCI6MS4wLCJMaW5lVHlwZSI6MCwiUGFyZW50U3R5bGUiOm51bGx9LCJNYXJnaW4iOm51bGwsIlN0YXJ0RGF0ZVBvc2l0aW9uIjo0LCJFbmREYXRlUG9zaXRpb24iOjQsIkRhdGVJc1Zpc2libGUiOnRydWUsIlRpdGxlUG9zaXRpb24iOjIsIkR1cmF0aW9uUG9zaXRpb24iOjMsIlBlcmNlbnRhZ2VDb21wbGV0ZWRQb3NpdGlvbiI6NiwiU3BhY2luZyI6NSwiSXNCZWxvd1RpbWViYW5kIjpmYWxzZSwiUGVyY2VudGFnZUNvbXBsZXRlU2hhcGVPcGFjaXR5IjozNSwiU2hhcGVTdHlsZSI6eyIkaWQiOiI0NDkiLCJNYXJnaW4iOnsiJHJlZiI6IjEwNSJ9LCJQYWRkaW5nIjp7IiRyZWYiOiIxMDYifSwiQmFja2dyb3VuZCI6eyIkaWQiOiI0NTAiLCJDb2xvciI6eyIkaWQiOiI0NTEiLCJBIjoyNTUsIlIiOjkxLCJHIjoxNTUsIkIiOjIxM319LCJJc1Zpc2libGUiOnRydWUsIldpZHRoIjowLjAsIkhlaWdodCI6MTYuNSwiQm9yZGVyU3R5bGUiOnsiJGlkIjoiNDUyIiwiTGluZUNvbG9yIjp7IiRyZWYiOiIxMTAifSwiTGluZVdlaWdodCI6MC4wLCJMaW5lVHlwZSI6MCwiUGFyZW50U3R5bGUiOm51bGx9LCJQYXJlbnRTdHlsZSI6bnVsbH0sIlRpdGxlU3R5bGUiOnsiJGlkIjoiNDUzIiwiRm9udFNldHRpbmdzIjp7IiRpZCI6IjQ1NCIsIkZvbnRTaXplIjo4LCJGb250TmFtZSI6IkNhbGlicmkiLCJJc0JvbGQiOnRydWUsIklzSXRhbGljIjpmYWxzZSwiSXNVbmRlcmxpbmVkIjpmYWxzZSwiUGFyZW50U3R5bGUiOm51bGx9LCJBdXRvU2l6ZSI6MiwiRm9yZWdyb3VuZCI6eyIkaWQiOiI0NTUiLCJDb2xvciI6eyIkcmVmIjoiMTE1In19LCJNYXhXaWR0aCI6NTIuNSwiTWF4SGVpZ2h0IjoiSW5maW5pdHkiLCJTbWFydEZvcmVncm91bmRJc0FjdGl2ZSI6ZmFsc2UsIkhvcml6b250YWxBbGlnbm1lbnQiOjEsIlZlcnRpY2FsQWxpZ25tZW50IjowLCJTbWFydEZvcmVncm91bmQiOm51bGwsIkJhY2tncm91bmRGaWxsVHlwZSI6MCwiTWFyZ2luIjp7IiRyZWYiOiIxMTYifSwiUGFkZGluZyI6eyIkcmVmIjoiMTE3In0sIkJhY2tncm91bmQiOnsiJHJlZiI6IjExOCJ9LCJJc1Zpc2libGUiOnRydWUsIldpZHRoIjowLjAsIkhlaWdodCI6MC4wLCJCb3JkZXJTdHlsZSI6eyIkaWQiOiI0NTYiLCJMaW5lQ29sb3IiOm51bGwsIkxpbmVXZWlnaHQiOjAuMCwiTGluZVR5cGUiOjAsIlBhcmVudFN0eWxlIjpudWxsfSwiUGFyZW50U3R5bGUiOm51bGx9LCJEYXRlU3R5bGUiOnsiJGlkIjoiNDU3IiwiRm9udFNldHRpbmdzIjp7IiRpZCI6IjQ1OCIsIkZvbnRTaXplIjo3LCJGb250TmFtZSI6IkNhbGlicmkiLCJJc0JvbGQiOmZhbHNlLCJJc0l0YWxpYyI6ZmFsc2UsIklzVW5kZXJsaW5lZCI6ZmFsc2UsIlBhcmVudFN0eWxlIjpudWxsfSwiQXV0b1NpemUiOjIsIkZvcmVncm91bmQiOnsiJGlkIjoiNDU5IiwiQ29sb3IiOnsiJHJlZiI6IjEyMiJ9fSwiTWF4V2lkdGgiOjQwLjUsIk1heEhlaWdodCI6IkluZmluaXR5IiwiU21hcnRGb3JlZ3JvdW5kSXNBY3RpdmUiOmZhbHNlLCJIb3Jpem9udGFsQWxpZ25tZW50IjowLCJWZXJ0aWNhbEFsaWdubWVudCI6MCwiU21hcnRGb3JlZ3JvdW5kIjpudWxsLCJCYWNrZ3JvdW5kRmlsbFR5cGUiOjAsIk1hcmdpbiI6eyIkcmVmIjoiMTIzIn0sIlBhZGRpbmciOnsiJHJlZiI6IjEyNCJ9LCJCYWNrZ3JvdW5kIjp7IiRyZWYiOiIxMjUifSwiSXNWaXNpYmxlIjp0cnVlLCJXaWR0aCI6MC4wLCJIZWlnaHQiOjAuMCwiQm9yZGVyU3R5bGUiOnsiJGlkIjoiNDYwIiwiTGluZUNvbG9yIjpudWxsLCJMaW5lV2VpZ2h0IjowLjAsIkxpbmVUeXBlIjowLCJQYXJlbnRTdHlsZSI6bnVsbH0sIlBhcmVudFN0eWxlIjpudWxsfSwiRGF0ZUZvcm1hdCI6eyIkcmVmIjoiMTI2In0sIklzVmlzaWJsZSI6dHJ1ZSwiUGFyZW50U3R5bGUiOm51bGx9LCJJbmRleCI6MTMsIlNtYXJ0RHVyYXRpb25BY3RpdmF0ZWQiOmZhbHNlLCJEYXRlRm9ybWF0Ijp7IiRyZWYiOiIxMjYifSwiSWQiOiI1YmI2MGEyNi01OWM1LTQzYjQtOWM5Zi0yNDAxN2FiYzE0OWEiLCJJbXBvcnRJZCI6bnVsbCwiVGl0bGUiOiJQaGFzZSAyIFRlc3RpbmciLCJOb3RlIjpudWxsLCJIeXBlcmxpbmsiOm51bGwsIklzQ2hhbmdlZCI6ZmFsc2UsIklzTmV3IjpmYWxzZX0seyIkaWQiOiI0NjEiLCJHcm91cE5hbWUiOm51bGwsIlN0YXJ0RGF0ZSI6IjIwMTktMDgtMTBUMDA6MDA6MDBaIiwiRW5kRGF0ZSI6IjIwMTktMDgtMzBUMjM6NTk6MDBaIiwiUGVyY2VudGFnZUNvbXBsZXRlIjpudWxsLCJTdHlsZSI6eyIkaWQiOiI0NjIiLCJTaGFwZSI6MCwiU2hhcGVUaGlja25lc3MiOjMsIkR1cmF0aW9uRm9ybWF0IjowLCJJbmNsdWRlTm9uV29ya2luZ0RheXNJbkR1cmF0aW9uIjpmYWxzZSwiUGVyY2VudGFnZUNvbXBsZXRlU3R5bGUiOnsiJGlkIjoiNDYzIiwiRm9udFNldHRpbmdzIjp7IiRpZCI6IjQ2NCIsIkZvbnRTaXplIjoxMCwiRm9udE5hbWUiOiJDYWxpYnJpIiwiSXNCb2xkIjpmYWxzZSwiSXNJdGFsaWMiOmZhbHNlLCJJc1VuZGVybGluZWQiOmZhbHNlLCJQYXJlbnRTdHlsZSI6bnVsbH0sIkF1dG9TaXplIjowLCJGb3JlZ3JvdW5kIjp7IiRpZCI6IjQ2NSIsIkNvbG9yIjp7IiRyZWYiOiI4NyJ9fSwiTWF4V2lkdGgiOjIwMC4wLCJNYXhIZWlnaHQiOiJJbmZpbml0eSIsIlNtYXJ0Rm9yZWdyb3VuZElzQWN0aXZlIjpmYWxzZSwiSG9yaXpvbnRhbEFsaWdubWVudCI6MCwiVmVydGljYWxBbGlnbm1lbnQiOjAsIlNtYXJ0Rm9yZWdyb3VuZCI6bnVsbCwiQmFja2dyb3VuZEZpbGxUeXBlIjowLCJNYXJnaW4iOnsiJHJlZiI6Ijg4In0sIlBhZGRpbmciOnsiJHJlZiI6Ijg5In0sIkJhY2tncm91bmQiOnsiJHJlZiI6IjkwIn0sIklzVmlzaWJsZSI6dHJ1ZSwiV2lkdGgiOjAuMCwiSGVpZ2h0IjowLjAsIkJvcmRlclN0eWxlIjp7IiRpZCI6IjQ2NiIsIkxpbmVDb2xvciI6bnVsbCwiTGluZVdlaWdodCI6MC4wLCJMaW5lVHlwZSI6MCwiUGFyZW50U3R5bGUiOm51bGx9LCJQYXJlbnRTdHlsZSI6bnVsbH0sIkR1cmF0aW9uU3R5bGUiOnsiJGlkIjoiNDY3IiwiRm9udFNldHRpbmdzIjp7IiRpZCI6IjQ2OCIsIkZvbnRTaXplIjo3LCJGb250TmFtZSI6IkNhbGlicmkiLCJJc0JvbGQiOmZhbHNlLCJJc0l0YWxpYyI6ZmFsc2UsIklzVW5kZXJsaW5lZCI6ZmFsc2UsIlBhcmVudFN0eWxlIjpudWxsfSwiQXV0b1NpemUiOjAsIkZvcmVncm91bmQiOnsiJGlkIjoiNDY5IiwiQ29sb3IiOnsiJGlkIjoiNDcwIiwiQSI6MjU1LCJSIjo2OCwiRyI6MTE0LCJCIjoxOTZ9fSwiTWF4V2lkdGgiOjIwMC4wLCJNYXhIZWlnaHQiOiJJbmZpbml0eSIsIlNtYXJ0Rm9yZWdyb3VuZElzQWN0aXZlIjpmYWxzZSwiSG9yaXpvbnRhbEFsaWdubWVudCI6MCwiVmVydGljYWxBbGlnbm1lbnQiOjAsIlNtYXJ0Rm9yZWdyb3VuZCI6bnVsbCwiQmFja2dyb3VuZEZpbGxUeXBlIjowLCJNYXJnaW4iOnsiJHJlZiI6Ijk1In0sIlBhZGRpbmciOnsiJHJlZiI6Ijk2In0sIkJhY2tncm91bmQiOnsiJHJlZiI6Ijk3In0sIklzVmlzaWJsZSI6dHJ1ZSwiV2lkdGgiOjAuMCwiSGVpZ2h0IjowLjAsIkJvcmRlclN0eWxlIjp7IiRpZCI6IjQ3MSIsIkxpbmVDb2xvciI6bnVsbCwiTGluZVdlaWdodCI6MC4wLCJMaW5lVHlwZSI6MCwiUGFyZW50U3R5bGUiOm51bGx9LCJQYXJlbnRTdHlsZSI6bnVsbH0sIkhvcml6b250YWxDb25uZWN0b3JTdHlsZSI6eyIkaWQiOiI0NzIiLCJMaW5lQ29sb3IiOnsiJHJlZiI6Ijk5In0sIkxpbmVXZWlnaHQiOjEuMCwiTGluZVR5cGUiOjAsIlBhcmVudFN0eWxlIjpudWxsfSwiVmVydGljYWxDb25uZWN0b3JTdHlsZSI6eyIkaWQiOiI0NzMiLCJMaW5lQ29sb3IiOnsiJGlkIjoiNDc0IiwiJHR5cGUiOiJOTFJFLkNvbW1vbi5Eb20uU29saWRDb2xvckJydXNoLCBOTFJFLkNvbW1vbiIsIkNvbG9yIjp7IiRpZCI6IjQ3NSIsIkEiOjI1NSwiUiI6MjA0LCJHIjoyMDQsIkIiOjIwNH19LCJMaW5lV2VpZ2h0IjoxLjAsIkxpbmVUeXBlIjowLCJQYXJlbnRTdHlsZSI6bnVsbH0sIk1hcmdpbiI6bnVsbCwiU3RhcnREYXRlUG9zaXRpb24iOjAsIkVuZERhdGVQb3NpdGlvbiI6MCwiRGF0ZUlzVmlzaWJsZSI6dHJ1ZSwiVGl0bGVQb3NpdGlvbiI6MiwiRHVyYXRpb25Qb3NpdGlvbiI6MywiUGVyY2VudGFnZUNvbXBsZXRlZFBvc2l0aW9uIjo2LCJTcGFjaW5nIjo1LCJJc0JlbG93VGltZWJhbmQiOmZhbHNlLCJQZXJjZW50YWdlQ29tcGxldGVTaGFwZU9wYWNpdHkiOjM1LCJTaGFwZVN0eWxlIjp7IiRpZCI6IjQ3NiIsIk1hcmdpbiI6eyIkcmVmIjoiMTA1In0sIlBhZGRpbmciOnsiJHJlZiI6IjEwNiJ9LCJCYWNrZ3JvdW5kIjp7IiRpZCI6IjQ3NyIsIkNvbG9yIjp7IiRpZCI6IjQ3OCIsIkEiOjI1NSwiUiI6OTEsIkciOjE1NSwiQiI6MjEzfX0sIklzVmlzaWJsZSI6dHJ1ZSwiV2lkdGgiOjAuMCwiSGVpZ2h0IjoxNi41LCJCb3JkZXJTdHlsZSI6eyIkaWQiOiI0NzkiLCJMaW5lQ29sb3IiOnsiJHJlZiI6IjExMCJ9LCJMaW5lV2VpZ2h0IjowLjAsIkxpbmVUeXBlIjowLCJQYXJlbnRTdHlsZSI6bnVsbH0sIlBhcmVudFN0eWxlIjpudWxsfSwiVGl0bGVTdHlsZSI6eyIkaWQiOiI0ODAiLCJGb250U2V0dGluZ3MiOnsiJGlkIjoiNDgxIiwiRm9udFNpemUiOjgsIkZvbnROYW1lIjoiQ2FsaWJyaSIsIklzQm9sZCI6dHJ1ZSwiSXNJdGFsaWMiOmZhbHNlLCJJc1VuZGVybGluZWQiOmZhbHNlLCJQYXJlbnRTdHlsZSI6bnVsbH0sIkF1dG9TaXplIjoyLCJGb3JlZ3JvdW5kIjp7IiRpZCI6IjQ4MiIsIkNvbG9yIjp7IiRyZWYiOiIxMTUifX0sIk1heFdpZHRoIjo2OC4yNSwiTWF4SGVpZ2h0IjoiSW5maW5pdHkiLCJTbWFydEZvcmVncm91bmRJc0FjdGl2ZSI6ZmFsc2UsIkhvcml6b250YWxBbGlnbm1lbnQiOjIsIlZlcnRpY2FsQWxpZ25tZW50IjowLCJTbWFydEZvcmVncm91bmQiOm51bGwsIkJhY2tncm91bmRGaWxsVHlwZSI6MCwiTWFyZ2luIjp7IiRyZWYiOiIxMTYifSwiUGFkZGluZyI6eyIkcmVmIjoiMTE3In0sIkJhY2tncm91bmQiOnsiJHJlZiI6IjExOCJ9LCJJc1Zpc2libGUiOnRydWUsIldpZHRoIjowLjAsIkhlaWdodCI6MC4wLCJCb3JkZXJTdHlsZSI6eyIkaWQiOiI0ODMiLCJMaW5lQ29sb3IiOm51bGwsIkxpbmVXZWlnaHQiOjAuMCwiTGluZVR5cGUiOjAsIlBhcmVudFN0eWxlIjpudWxsfSwiUGFyZW50U3R5bGUiOm51bGx9LCJEYXRlU3R5bGUiOnsiJGlkIjoiNDg0IiwiRm9udFNldHRpbmdzIjp7IiRpZCI6IjQ4NSIsIkZvbnRTaXplIjo3LCJGb250TmFtZSI6IkNhbGlicmkiLCJJc0JvbGQiOmZhbHNlLCJJc0l0YWxpYyI6ZmFsc2UsIklzVW5kZXJsaW5lZCI6ZmFsc2UsIlBhcmVudFN0eWxlIjpudWxsfSwiQXV0b1NpemUiOjIsIkZvcmVncm91bmQiOnsiJGlkIjoiNDg2IiwiQ29sb3IiOnsiJGlkIjoiNDg3IiwiQSI6MjU1LCJSIjo2OCwiRyI6ODQsIkIiOjEwNn19LCJNYXhXaWR0aCI6NDguMCwiTWF4SGVpZ2h0IjoiSW5maW5pdHkiLCJTbWFydEZvcmVncm91bmRJc0FjdGl2ZSI6ZmFsc2UsIkhvcml6b250YWxBbGlnbm1lbnQiOjAsIlZlcnRpY2FsQWxpZ25tZW50IjowLCJTbWFydEZvcmVncm91bmQiOm51bGwsIkJhY2tncm91bmRGaWxsVHlwZSI6MCwiTWFyZ2luIjp7IiRyZWYiOiIxMjMifSwiUGFkZGluZyI6eyIkcmVmIjoiMTI0In0sIkJhY2tncm91bmQiOnsiJHJlZiI6IjEyNSJ9LCJJc1Zpc2libGUiOnRydWUsIldpZHRoIjowLjAsIkhlaWdodCI6MC4wLCJCb3JkZXJTdHlsZSI6eyIkaWQiOiI0ODgiLCJMaW5lQ29sb3IiOm51bGwsIkxpbmVXZWlnaHQiOjAuMCwiTGluZVR5cGUiOjAsIlBhcmVudFN0eWxlIjpudWxsfSwiUGFyZW50U3R5bGUiOm51bGx9LCJEYXRlRm9ybWF0Ijp7IiRyZWYiOiIxMjYifSwiSXNWaXNpYmxlIjp0cnVlLCJQYXJlbnRTdHlsZSI6bnVsbH0sIkluZGV4IjoxNSwiU21hcnREdXJhdGlvbkFjdGl2YXRlZCI6ZmFsc2UsIkRhdGVGb3JtYXQiOnsiJHJlZiI6IjEyNiJ9LCJJZCI6IjE0ZTY2YmU5LWM2MjYtNGI1YS1hMWI2LTAwYjE0YTVjNDc2NiIsIkltcG9ydElkIjpudWxsLCJUaXRsZSI6IlBvc3QgTGF1bmNoIFJldmlldyIsIk5vdGUiOm51bGwsIkh5cGVybGluayI6bnVsbCwiSXNDaGFuZ2VkIjpmYWxzZSwiSXNOZXciOmZhbHNlfV0sIk1zUHJvamVjdEl0ZW1zVHJlZSI6eyIkaWQiOiI0ODkiLCJSb290Ijp7IkltcG9ydElkIjpudWxsLCJJc0ltcG9ydGVkIjpmYWxzZSwiQ2hpbGRyZW4iOltdfX0sIk1ldGFkYXRhIjp7IiRpZCI6IjQ5MCIsIlJlY2VudENvbG9yc0NvbGxlY3Rpb24iOiJbXSJ9LCJTZXR0aW5ncyI6eyIkaWQiOiI0OTEiLCJJbXBhT3B0aW9ucyI6eyIkaWQiOiI0OTIiLCJMZWZ0VG9SaWdodCI6ZmFsc2UsIlBheWxvYWRPcHRpb25zIjoyfSwiVXNlQ29tcHJlc3Npb24iOmZhbHNlLCJDb21wcmVzaW9uUGVyY2VudGFnZSI6NTAuMCwiSW5hY3RpdmVJbnRlcnZhbFdpZHRoVGhyZXNob2xkIjozMC4wLCJJbmFjdGl2ZUludGVydmFsV2lkdGgiOjEuMCwiU3BsaXRUYXNrcyI6ZmFsc2UsIlVzZUNsdXN0ZXIiOmZhbHNlLCJFcHNpbG9uIjowLjAsIk1pblBvaW50c1RvRm9ybUFDbHVzdGVyIjoyLCJHZW5lcmF0ZUludmlzaWJsZVNoYXBlcyI6ZmFsc2UsIlNtYXJ0VGltZWxpbmVUYXNrUGVyY2VudGFnZUZpdCI6ZmFsc2V9LCJJc05ldyI6dHJ1ZSwiSW1wb3J0VHlwZSI6MCwiRmlsZVBhdGgiOm51bGwsIlRpbWVDb25maWd1cmF0aW9uIjp7IiRpZCI6IjQ5MyIsIlVzZVRpbWUiOmZhbHNlLCJXb3JrRGF5U3RhcnQiOiIwMDowMDowMCIsIldvcmtEYXlFbmQiOiIyMzo1OTowMCJ9LCJMYXN0VXNlZFRlbXBsYXRlSWQiOiI5NWZiZjBmNy1jYTZjLTRiYjktYWU3OC0xYWFmMmNhOTYwZWIifQ=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111</Words>
  <Application>Microsoft Office PowerPoint</Application>
  <PresentationFormat>On-screen Show (4:3)</PresentationFormat>
  <Paragraphs>44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Segoe UI </vt:lpstr>
      <vt:lpstr>Segoe UI Light</vt:lpstr>
      <vt:lpstr>Segoe UI Semibold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2018-06-12T13:12:12Z</dcterms:created>
  <dcterms:modified xsi:type="dcterms:W3CDTF">2018-06-12T13:12:16Z</dcterms:modified>
</cp:coreProperties>
</file>