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75" r:id="rId2"/>
    <p:sldId id="27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B246"/>
    <a:srgbClr val="D51116"/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3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9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35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2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24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45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68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0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67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4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3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slideLayout" Target="../slideLayouts/slideLayout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" y="0"/>
            <a:ext cx="12173103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8763168" y="962215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404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75" name="OTLSHAPE_M_47cb6e371c524f1b94c535343ec84c12_Connector1"/>
          <p:cNvCxnSpPr/>
          <p:nvPr>
            <p:custDataLst>
              <p:tags r:id="rId2"/>
            </p:custDataLst>
          </p:nvPr>
        </p:nvCxnSpPr>
        <p:spPr>
          <a:xfrm>
            <a:off x="6117749" y="3454400"/>
            <a:ext cx="0" cy="346722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4" name="OTLSHAPE_M_756ee3d9fb93468f81b55b0140335e2a_Connector1"/>
          <p:cNvCxnSpPr/>
          <p:nvPr>
            <p:custDataLst>
              <p:tags r:id="rId3"/>
            </p:custDataLst>
          </p:nvPr>
        </p:nvCxnSpPr>
        <p:spPr>
          <a:xfrm>
            <a:off x="9166837" y="2670747"/>
            <a:ext cx="0" cy="313753"/>
          </a:xfrm>
          <a:prstGeom prst="line">
            <a:avLst/>
          </a:prstGeom>
          <a:ln w="9525" cap="flat" cmpd="sng" algn="ctr">
            <a:solidFill>
              <a:srgbClr val="1AAA4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3" name="OTLSHAPE_M_c72d73248b3a4e8abac2a8a5c9404d68_Connector1"/>
          <p:cNvCxnSpPr/>
          <p:nvPr>
            <p:custDataLst>
              <p:tags r:id="rId4"/>
            </p:custDataLst>
          </p:nvPr>
        </p:nvCxnSpPr>
        <p:spPr>
          <a:xfrm>
            <a:off x="6771125" y="2789555"/>
            <a:ext cx="0" cy="233045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72" name="OTLSHAPE_M_6f22aa5e000544959a4d7b38883514ef_Connector1"/>
          <p:cNvCxnSpPr/>
          <p:nvPr>
            <p:custDataLst>
              <p:tags r:id="rId5"/>
            </p:custDataLst>
          </p:nvPr>
        </p:nvCxnSpPr>
        <p:spPr>
          <a:xfrm>
            <a:off x="4418972" y="2822105"/>
            <a:ext cx="0" cy="200495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51" name="OTLSHAPE_TB_00000000000000000000000000000000_LeftEndCaps"/>
          <p:cNvSpPr txBox="1"/>
          <p:nvPr>
            <p:custDataLst>
              <p:tags r:id="rId6"/>
            </p:custDataLst>
          </p:nvPr>
        </p:nvSpPr>
        <p:spPr>
          <a:xfrm>
            <a:off x="254000" y="3160988"/>
            <a:ext cx="2667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000" b="1" spc="-10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en-US" sz="1000" b="1" spc="-1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7252" name="OTLSHAPE_TB_00000000000000000000000000000000_RightEndCaps"/>
          <p:cNvSpPr txBox="1"/>
          <p:nvPr>
            <p:custDataLst>
              <p:tags r:id="rId7"/>
            </p:custDataLst>
          </p:nvPr>
        </p:nvSpPr>
        <p:spPr>
          <a:xfrm>
            <a:off x="11680444" y="3160988"/>
            <a:ext cx="266700" cy="15502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1000" b="1" spc="-10" smtClean="0">
                <a:solidFill>
                  <a:schemeClr val="accent2"/>
                </a:solidFill>
                <a:latin typeface="Calibri" panose="020F0502020204030204" pitchFamily="34" charset="0"/>
              </a:rPr>
              <a:t>2018</a:t>
            </a:r>
            <a:endParaRPr lang="en-US" sz="1000" b="1" spc="-1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7253" name="OTLSHAPE_TB_00000000000000000000000000000000_ScaleContainer"/>
          <p:cNvSpPr/>
          <p:nvPr>
            <p:custDataLst>
              <p:tags r:id="rId8"/>
            </p:custDataLst>
          </p:nvPr>
        </p:nvSpPr>
        <p:spPr>
          <a:xfrm>
            <a:off x="638556" y="3048000"/>
            <a:ext cx="10922000" cy="381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0E12"/>
              </a:gs>
              <a:gs pos="100000">
                <a:srgbClr val="7F0A0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4" name="OTLSHAPE_TB_00000000000000000000000000000000_ElapsedTim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5" name="OTLSHAPE_TB_00000000000000000000000000000000_TodayMarkerShape" hidden="1"/>
          <p:cNvSpPr/>
          <p:nvPr>
            <p:custDataLst>
              <p:tags r:id="rId10"/>
            </p:custDataLst>
          </p:nvPr>
        </p:nvSpPr>
        <p:spPr>
          <a:xfrm>
            <a:off x="749227" y="3429000"/>
            <a:ext cx="108858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6" name="OTLSHAPE_TB_00000000000000000000000000000000_TodayMarkerText" hidden="1"/>
          <p:cNvSpPr txBox="1"/>
          <p:nvPr>
            <p:custDataLst>
              <p:tags r:id="rId11"/>
            </p:custDataLst>
          </p:nvPr>
        </p:nvSpPr>
        <p:spPr>
          <a:xfrm>
            <a:off x="803656" y="3556000"/>
            <a:ext cx="254878" cy="12311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accent5"/>
                </a:solidFill>
                <a:latin typeface="Calibri" panose="020F0502020204030204" pitchFamily="34" charset="0"/>
              </a:rPr>
              <a:t>Today</a:t>
            </a:r>
            <a:endParaRPr lang="en-US" sz="80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7257" name="OTLSHAPE_TB_00000000000000000000000000000000_TimescaleInterval1"/>
          <p:cNvSpPr txBox="1"/>
          <p:nvPr>
            <p:custDataLst>
              <p:tags r:id="rId12"/>
            </p:custDataLst>
          </p:nvPr>
        </p:nvSpPr>
        <p:spPr>
          <a:xfrm>
            <a:off x="867156" y="3145473"/>
            <a:ext cx="241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  <a:endParaRPr lang="en-US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58" name="OTLSHAPE_TB_00000000000000000000000000000000_Separator1"/>
          <p:cNvCxnSpPr/>
          <p:nvPr>
            <p:custDataLst>
              <p:tags r:id="rId13"/>
            </p:custDataLst>
          </p:nvPr>
        </p:nvCxnSpPr>
        <p:spPr>
          <a:xfrm>
            <a:off x="2153966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59" name="OTLSHAPE_TB_00000000000000000000000000000000_TimescaleInterval2"/>
          <p:cNvSpPr txBox="1"/>
          <p:nvPr>
            <p:custDataLst>
              <p:tags r:id="rId14"/>
            </p:custDataLst>
          </p:nvPr>
        </p:nvSpPr>
        <p:spPr>
          <a:xfrm>
            <a:off x="2217466" y="3145473"/>
            <a:ext cx="2286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en-US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60" name="OTLSHAPE_TB_00000000000000000000000000000000_Separator2"/>
          <p:cNvCxnSpPr/>
          <p:nvPr>
            <p:custDataLst>
              <p:tags r:id="rId15"/>
            </p:custDataLst>
          </p:nvPr>
        </p:nvCxnSpPr>
        <p:spPr>
          <a:xfrm>
            <a:off x="3460717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1" name="OTLSHAPE_TB_00000000000000000000000000000000_TimescaleInterval3"/>
          <p:cNvSpPr txBox="1"/>
          <p:nvPr>
            <p:custDataLst>
              <p:tags r:id="rId16"/>
            </p:custDataLst>
          </p:nvPr>
        </p:nvSpPr>
        <p:spPr>
          <a:xfrm>
            <a:off x="3524218" y="3145473"/>
            <a:ext cx="21114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 smtClean="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  <a:endParaRPr lang="en-US" sz="1200" spc="-2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62" name="OTLSHAPE_TB_00000000000000000000000000000000_Separator3"/>
          <p:cNvCxnSpPr/>
          <p:nvPr>
            <p:custDataLst>
              <p:tags r:id="rId17"/>
            </p:custDataLst>
          </p:nvPr>
        </p:nvCxnSpPr>
        <p:spPr>
          <a:xfrm>
            <a:off x="4811027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3" name="OTLSHAPE_TB_00000000000000000000000000000000_TimescaleInterval4"/>
          <p:cNvSpPr txBox="1"/>
          <p:nvPr>
            <p:custDataLst>
              <p:tags r:id="rId18"/>
            </p:custDataLst>
          </p:nvPr>
        </p:nvSpPr>
        <p:spPr>
          <a:xfrm>
            <a:off x="4874528" y="3145473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en-US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64" name="OTLSHAPE_TB_00000000000000000000000000000000_Separator4"/>
          <p:cNvCxnSpPr/>
          <p:nvPr>
            <p:custDataLst>
              <p:tags r:id="rId19"/>
            </p:custDataLst>
          </p:nvPr>
        </p:nvCxnSpPr>
        <p:spPr>
          <a:xfrm>
            <a:off x="6117779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5" name="OTLSHAPE_TB_00000000000000000000000000000000_TimescaleInterval5"/>
          <p:cNvSpPr txBox="1"/>
          <p:nvPr>
            <p:custDataLst>
              <p:tags r:id="rId20"/>
            </p:custDataLst>
          </p:nvPr>
        </p:nvSpPr>
        <p:spPr>
          <a:xfrm>
            <a:off x="6181279" y="3145473"/>
            <a:ext cx="23185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2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endParaRPr lang="en-US" sz="1200" spc="-2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66" name="OTLSHAPE_TB_00000000000000000000000000000000_Separator5"/>
          <p:cNvCxnSpPr/>
          <p:nvPr>
            <p:custDataLst>
              <p:tags r:id="rId21"/>
            </p:custDataLst>
          </p:nvPr>
        </p:nvCxnSpPr>
        <p:spPr>
          <a:xfrm>
            <a:off x="7468089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7" name="OTLSHAPE_TB_00000000000000000000000000000000_TimescaleInterval6"/>
          <p:cNvSpPr txBox="1"/>
          <p:nvPr>
            <p:custDataLst>
              <p:tags r:id="rId22"/>
            </p:custDataLst>
          </p:nvPr>
        </p:nvSpPr>
        <p:spPr>
          <a:xfrm>
            <a:off x="7531589" y="3145473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2018</a:t>
            </a:r>
            <a:endParaRPr lang="en-US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68" name="OTLSHAPE_TB_00000000000000000000000000000000_Separator6"/>
          <p:cNvCxnSpPr/>
          <p:nvPr>
            <p:custDataLst>
              <p:tags r:id="rId23"/>
            </p:custDataLst>
          </p:nvPr>
        </p:nvCxnSpPr>
        <p:spPr>
          <a:xfrm>
            <a:off x="8818399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69" name="OTLSHAPE_TB_00000000000000000000000000000000_TimescaleInterval7"/>
          <p:cNvSpPr txBox="1"/>
          <p:nvPr>
            <p:custDataLst>
              <p:tags r:id="rId24"/>
            </p:custDataLst>
          </p:nvPr>
        </p:nvSpPr>
        <p:spPr>
          <a:xfrm>
            <a:off x="8881900" y="3145473"/>
            <a:ext cx="219227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  <a:endParaRPr lang="en-US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7270" name="OTLSHAPE_TB_00000000000000000000000000000000_Separator7"/>
          <p:cNvCxnSpPr/>
          <p:nvPr>
            <p:custDataLst>
              <p:tags r:id="rId25"/>
            </p:custDataLst>
          </p:nvPr>
        </p:nvCxnSpPr>
        <p:spPr>
          <a:xfrm>
            <a:off x="10038034" y="308610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71" name="OTLSHAPE_TB_00000000000000000000000000000000_TimescaleInterval8"/>
          <p:cNvSpPr txBox="1"/>
          <p:nvPr>
            <p:custDataLst>
              <p:tags r:id="rId26"/>
            </p:custDataLst>
          </p:nvPr>
        </p:nvSpPr>
        <p:spPr>
          <a:xfrm>
            <a:off x="10101535" y="3145473"/>
            <a:ext cx="25577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  <a:endParaRPr lang="en-US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7276" name="OTLSHAPE_M_81fb2d79f1f3428b9cbe195b30cc6166_Title"/>
          <p:cNvSpPr txBox="1"/>
          <p:nvPr>
            <p:custDataLst>
              <p:tags r:id="rId27"/>
            </p:custDataLst>
          </p:nvPr>
        </p:nvSpPr>
        <p:spPr>
          <a:xfrm>
            <a:off x="1253707" y="2650659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Secure Budget</a:t>
            </a:r>
            <a:endParaRPr lang="en-US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77" name="OTLSHAPE_M_81fb2d79f1f3428b9cbe195b30cc6166_Date"/>
          <p:cNvSpPr txBox="1"/>
          <p:nvPr>
            <p:custDataLst>
              <p:tags r:id="rId28"/>
            </p:custDataLst>
          </p:nvPr>
        </p:nvSpPr>
        <p:spPr>
          <a:xfrm>
            <a:off x="1500975" y="2805684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08.19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78" name="OTLSHAPE_M_81fb2d79f1f3428b9cbe195b30cc6166_Shape"/>
          <p:cNvSpPr/>
          <p:nvPr>
            <p:custDataLst>
              <p:tags r:id="rId29"/>
            </p:custDataLst>
          </p:nvPr>
        </p:nvSpPr>
        <p:spPr>
          <a:xfrm>
            <a:off x="1555035" y="2933700"/>
            <a:ext cx="152400" cy="1778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9" name="OTLSHAPE_M_6f22aa5e000544959a4d7b38883514ef_Title"/>
          <p:cNvSpPr txBox="1"/>
          <p:nvPr>
            <p:custDataLst>
              <p:tags r:id="rId30"/>
            </p:custDataLst>
          </p:nvPr>
        </p:nvSpPr>
        <p:spPr>
          <a:xfrm>
            <a:off x="4111209" y="2527550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Identify PM</a:t>
            </a:r>
            <a:endParaRPr lang="en-US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80" name="OTLSHAPE_M_6f22aa5e000544959a4d7b38883514ef_Date"/>
          <p:cNvSpPr txBox="1"/>
          <p:nvPr>
            <p:custDataLst>
              <p:tags r:id="rId31"/>
            </p:custDataLst>
          </p:nvPr>
        </p:nvSpPr>
        <p:spPr>
          <a:xfrm>
            <a:off x="4288712" y="2682575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10.22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81" name="OTLSHAPE_M_6f22aa5e000544959a4d7b38883514ef_Shape"/>
          <p:cNvSpPr/>
          <p:nvPr>
            <p:custDataLst>
              <p:tags r:id="rId32"/>
            </p:custDataLst>
          </p:nvPr>
        </p:nvSpPr>
        <p:spPr>
          <a:xfrm>
            <a:off x="4342772" y="2933700"/>
            <a:ext cx="152400" cy="1778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2" name="OTLSHAPE_M_c72d73248b3a4e8abac2a8a5c9404d68_Title"/>
          <p:cNvSpPr txBox="1"/>
          <p:nvPr>
            <p:custDataLst>
              <p:tags r:id="rId33"/>
            </p:custDataLst>
          </p:nvPr>
        </p:nvSpPr>
        <p:spPr>
          <a:xfrm>
            <a:off x="6448270" y="2339975"/>
            <a:ext cx="647700" cy="3100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4" smtClean="0">
                <a:solidFill>
                  <a:schemeClr val="dk2"/>
                </a:solidFill>
                <a:latin typeface="Calibri" panose="020F0502020204030204" pitchFamily="34" charset="0"/>
              </a:rPr>
              <a:t>Set-up Certification</a:t>
            </a:r>
            <a:endParaRPr lang="en-US" sz="1000" b="1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83" name="OTLSHAPE_M_c72d73248b3a4e8abac2a8a5c9404d68_Date"/>
          <p:cNvSpPr txBox="1"/>
          <p:nvPr>
            <p:custDataLst>
              <p:tags r:id="rId34"/>
            </p:custDataLst>
          </p:nvPr>
        </p:nvSpPr>
        <p:spPr>
          <a:xfrm>
            <a:off x="6640865" y="2650024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12.15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84" name="OTLSHAPE_M_c72d73248b3a4e8abac2a8a5c9404d68_Shape"/>
          <p:cNvSpPr/>
          <p:nvPr>
            <p:custDataLst>
              <p:tags r:id="rId35"/>
            </p:custDataLst>
          </p:nvPr>
        </p:nvSpPr>
        <p:spPr>
          <a:xfrm>
            <a:off x="6694925" y="2933700"/>
            <a:ext cx="152400" cy="1778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5" name="OTLSHAPE_M_756ee3d9fb93468f81b55b0140335e2a_Title"/>
          <p:cNvSpPr txBox="1"/>
          <p:nvPr>
            <p:custDataLst>
              <p:tags r:id="rId36"/>
            </p:custDataLst>
          </p:nvPr>
        </p:nvSpPr>
        <p:spPr>
          <a:xfrm>
            <a:off x="8862629" y="2221167"/>
            <a:ext cx="609600" cy="3100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mtClean="0">
                <a:solidFill>
                  <a:srgbClr val="1DB246"/>
                </a:solidFill>
                <a:latin typeface="Calibri" panose="020F0502020204030204" pitchFamily="34" charset="0"/>
              </a:rPr>
              <a:t>Production Begins</a:t>
            </a:r>
            <a:endParaRPr lang="en-US" sz="1000" b="1">
              <a:solidFill>
                <a:srgbClr val="1DB246"/>
              </a:solidFill>
              <a:latin typeface="Calibri" panose="020F0502020204030204" pitchFamily="34" charset="0"/>
            </a:endParaRPr>
          </a:p>
        </p:txBody>
      </p:sp>
      <p:sp>
        <p:nvSpPr>
          <p:cNvPr id="7286" name="OTLSHAPE_M_756ee3d9fb93468f81b55b0140335e2a_Date"/>
          <p:cNvSpPr txBox="1"/>
          <p:nvPr>
            <p:custDataLst>
              <p:tags r:id="rId37"/>
            </p:custDataLst>
          </p:nvPr>
        </p:nvSpPr>
        <p:spPr>
          <a:xfrm>
            <a:off x="9036577" y="2531216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02.08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87" name="OTLSHAPE_M_756ee3d9fb93468f81b55b0140335e2a_Shape"/>
          <p:cNvSpPr/>
          <p:nvPr>
            <p:custDataLst>
              <p:tags r:id="rId38"/>
            </p:custDataLst>
          </p:nvPr>
        </p:nvSpPr>
        <p:spPr>
          <a:xfrm>
            <a:off x="9052537" y="2857500"/>
            <a:ext cx="228600" cy="2540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8" name="OTLSHAPE_M_1ccf9205e6f2441186be8cf35481de7f_Title"/>
          <p:cNvSpPr txBox="1"/>
          <p:nvPr>
            <p:custDataLst>
              <p:tags r:id="rId39"/>
            </p:custDataLst>
          </p:nvPr>
        </p:nvSpPr>
        <p:spPr>
          <a:xfrm>
            <a:off x="9992654" y="2468971"/>
            <a:ext cx="444500" cy="3100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mtClean="0">
                <a:solidFill>
                  <a:schemeClr val="dk2"/>
                </a:solidFill>
                <a:latin typeface="Calibri" panose="020F0502020204030204" pitchFamily="34" charset="0"/>
              </a:rPr>
              <a:t>Analyze Results</a:t>
            </a:r>
            <a:endParaRPr lang="en-US" sz="10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89" name="OTLSHAPE_M_1ccf9205e6f2441186be8cf35481de7f_Date"/>
          <p:cNvSpPr txBox="1"/>
          <p:nvPr>
            <p:custDataLst>
              <p:tags r:id="rId40"/>
            </p:custDataLst>
          </p:nvPr>
        </p:nvSpPr>
        <p:spPr>
          <a:xfrm>
            <a:off x="10081978" y="2779020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03.04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0" name="OTLSHAPE_M_1ccf9205e6f2441186be8cf35481de7f_Shape"/>
          <p:cNvSpPr/>
          <p:nvPr>
            <p:custDataLst>
              <p:tags r:id="rId41"/>
            </p:custDataLst>
          </p:nvPr>
        </p:nvSpPr>
        <p:spPr>
          <a:xfrm>
            <a:off x="10136038" y="2933700"/>
            <a:ext cx="152400" cy="177800"/>
          </a:xfrm>
          <a:prstGeom prst="diamond">
            <a:avLst/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1" name="OTLSHAPE_M_dd55a45d06b748fbaca3406f263c06a6_Title"/>
          <p:cNvSpPr txBox="1"/>
          <p:nvPr>
            <p:custDataLst>
              <p:tags r:id="rId42"/>
            </p:custDataLst>
          </p:nvPr>
        </p:nvSpPr>
        <p:spPr>
          <a:xfrm>
            <a:off x="595785" y="3715931"/>
            <a:ext cx="596900" cy="3100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mtClean="0">
                <a:solidFill>
                  <a:schemeClr val="dk2"/>
                </a:solidFill>
                <a:latin typeface="Calibri" panose="020F0502020204030204" pitchFamily="34" charset="0"/>
              </a:rPr>
              <a:t>Determine Objectives</a:t>
            </a:r>
            <a:endParaRPr lang="en-US" sz="10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2" name="OTLSHAPE_M_dd55a45d06b748fbaca3406f263c06a6_Date"/>
          <p:cNvSpPr txBox="1"/>
          <p:nvPr>
            <p:custDataLst>
              <p:tags r:id="rId43"/>
            </p:custDataLst>
          </p:nvPr>
        </p:nvSpPr>
        <p:spPr>
          <a:xfrm>
            <a:off x="760483" y="3576400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08.02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3" name="OTLSHAPE_M_dd55a45d06b748fbaca3406f263c06a6_Shape"/>
          <p:cNvSpPr/>
          <p:nvPr>
            <p:custDataLst>
              <p:tags r:id="rId44"/>
            </p:custDataLst>
          </p:nvPr>
        </p:nvSpPr>
        <p:spPr>
          <a:xfrm>
            <a:off x="814543" y="3365500"/>
            <a:ext cx="152400" cy="1778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4" name="OTLSHAPE_M_b66abdf690b04123bb3854c9da5709f4_Title"/>
          <p:cNvSpPr txBox="1"/>
          <p:nvPr>
            <p:custDataLst>
              <p:tags r:id="rId45"/>
            </p:custDataLst>
          </p:nvPr>
        </p:nvSpPr>
        <p:spPr>
          <a:xfrm>
            <a:off x="2966432" y="3715931"/>
            <a:ext cx="7366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6" smtClean="0">
                <a:solidFill>
                  <a:schemeClr val="dk2"/>
                </a:solidFill>
                <a:latin typeface="Calibri" panose="020F0502020204030204" pitchFamily="34" charset="0"/>
              </a:rPr>
              <a:t>Select Vendor</a:t>
            </a:r>
            <a:endParaRPr lang="en-US" sz="1000" b="1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5" name="OTLSHAPE_M_b66abdf690b04123bb3854c9da5709f4_Date"/>
          <p:cNvSpPr txBox="1"/>
          <p:nvPr>
            <p:custDataLst>
              <p:tags r:id="rId46"/>
            </p:custDataLst>
          </p:nvPr>
        </p:nvSpPr>
        <p:spPr>
          <a:xfrm>
            <a:off x="3199753" y="3576400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09.27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6" name="OTLSHAPE_M_b66abdf690b04123bb3854c9da5709f4_Shape"/>
          <p:cNvSpPr/>
          <p:nvPr>
            <p:custDataLst>
              <p:tags r:id="rId47"/>
            </p:custDataLst>
          </p:nvPr>
        </p:nvSpPr>
        <p:spPr>
          <a:xfrm>
            <a:off x="3253812" y="3365500"/>
            <a:ext cx="152400" cy="1778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7" name="OTLSHAPE_M_47cb6e371c524f1b94c535343ec84c12_Title"/>
          <p:cNvSpPr txBox="1"/>
          <p:nvPr>
            <p:custDataLst>
              <p:tags r:id="rId48"/>
            </p:custDataLst>
          </p:nvPr>
        </p:nvSpPr>
        <p:spPr>
          <a:xfrm>
            <a:off x="5787507" y="3940653"/>
            <a:ext cx="673100" cy="3100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mtClean="0">
                <a:solidFill>
                  <a:schemeClr val="dk2"/>
                </a:solidFill>
                <a:latin typeface="Calibri" panose="020F0502020204030204" pitchFamily="34" charset="0"/>
              </a:rPr>
              <a:t>Stakeholder Review</a:t>
            </a:r>
            <a:endParaRPr lang="en-US" sz="10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8" name="OTLSHAPE_M_47cb6e371c524f1b94c535343ec84c12_Date"/>
          <p:cNvSpPr txBox="1"/>
          <p:nvPr>
            <p:custDataLst>
              <p:tags r:id="rId49"/>
            </p:custDataLst>
          </p:nvPr>
        </p:nvSpPr>
        <p:spPr>
          <a:xfrm>
            <a:off x="5987490" y="3801122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11.30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99" name="OTLSHAPE_M_47cb6e371c524f1b94c535343ec84c12_Shape"/>
          <p:cNvSpPr/>
          <p:nvPr>
            <p:custDataLst>
              <p:tags r:id="rId50"/>
            </p:custDataLst>
          </p:nvPr>
        </p:nvSpPr>
        <p:spPr>
          <a:xfrm>
            <a:off x="6041549" y="3365500"/>
            <a:ext cx="152400" cy="1778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0" name="OTLSHAPE_M_4461b4ad56e1427dbe253fd40151634d_Title"/>
          <p:cNvSpPr txBox="1"/>
          <p:nvPr>
            <p:custDataLst>
              <p:tags r:id="rId51"/>
            </p:custDataLst>
          </p:nvPr>
        </p:nvSpPr>
        <p:spPr>
          <a:xfrm>
            <a:off x="7021660" y="3715931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pc="-6" smtClean="0">
                <a:solidFill>
                  <a:schemeClr val="dk2"/>
                </a:solidFill>
                <a:latin typeface="Calibri" panose="020F0502020204030204" pitchFamily="34" charset="0"/>
              </a:rPr>
              <a:t>System Check</a:t>
            </a:r>
            <a:endParaRPr lang="en-US" sz="1000" b="1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301" name="OTLSHAPE_M_4461b4ad56e1427dbe253fd40151634d_Date"/>
          <p:cNvSpPr txBox="1"/>
          <p:nvPr>
            <p:custDataLst>
              <p:tags r:id="rId52"/>
            </p:custDataLst>
          </p:nvPr>
        </p:nvSpPr>
        <p:spPr>
          <a:xfrm>
            <a:off x="7250683" y="3576400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12.29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302" name="OTLSHAPE_M_4461b4ad56e1427dbe253fd40151634d_Shape"/>
          <p:cNvSpPr/>
          <p:nvPr>
            <p:custDataLst>
              <p:tags r:id="rId53"/>
            </p:custDataLst>
          </p:nvPr>
        </p:nvSpPr>
        <p:spPr>
          <a:xfrm>
            <a:off x="7304742" y="3365500"/>
            <a:ext cx="152400" cy="1778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3" name="OTLSHAPE_M_b05bb9c5f0db473780d4fa51d7d952ed_Title"/>
          <p:cNvSpPr txBox="1"/>
          <p:nvPr>
            <p:custDataLst>
              <p:tags r:id="rId54"/>
            </p:custDataLst>
          </p:nvPr>
        </p:nvSpPr>
        <p:spPr>
          <a:xfrm>
            <a:off x="9793656" y="3715931"/>
            <a:ext cx="495300" cy="31004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1000" b="1" smtClean="0">
                <a:solidFill>
                  <a:schemeClr val="dk2"/>
                </a:solidFill>
                <a:latin typeface="Calibri" panose="020F0502020204030204" pitchFamily="34" charset="0"/>
              </a:rPr>
              <a:t>Wrap-up Audit</a:t>
            </a:r>
            <a:endParaRPr lang="en-US" sz="10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304" name="OTLSHAPE_M_b05bb9c5f0db473780d4fa51d7d952ed_Date"/>
          <p:cNvSpPr txBox="1"/>
          <p:nvPr>
            <p:custDataLst>
              <p:tags r:id="rId55"/>
            </p:custDataLst>
          </p:nvPr>
        </p:nvSpPr>
        <p:spPr>
          <a:xfrm>
            <a:off x="9907745" y="3576400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2"/>
                </a:solidFill>
                <a:latin typeface="Calibri" panose="020F0502020204030204" pitchFamily="34" charset="0"/>
              </a:rPr>
              <a:t>02.28</a:t>
            </a:r>
            <a:endParaRPr lang="en-US" sz="9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305" name="OTLSHAPE_M_b05bb9c5f0db473780d4fa51d7d952ed_Shape"/>
          <p:cNvSpPr/>
          <p:nvPr>
            <p:custDataLst>
              <p:tags r:id="rId56"/>
            </p:custDataLst>
          </p:nvPr>
        </p:nvSpPr>
        <p:spPr>
          <a:xfrm>
            <a:off x="9961804" y="3365500"/>
            <a:ext cx="152400" cy="177800"/>
          </a:xfrm>
          <a:prstGeom prst="rect">
            <a:avLst/>
          </a:prstGeom>
          <a:solidFill>
            <a:srgbClr val="C32D2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6" name="OTLSHAPE_T_a8615542293a4cdfb5e99580d663d5c3_Shape"/>
          <p:cNvSpPr/>
          <p:nvPr>
            <p:custDataLst>
              <p:tags r:id="rId57"/>
            </p:custDataLst>
          </p:nvPr>
        </p:nvSpPr>
        <p:spPr>
          <a:xfrm>
            <a:off x="1631265" y="1116267"/>
            <a:ext cx="15367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7" name="OTLSHAPE_T_a8615542293a4cdfb5e99580d663d5c3_ShapePercentage" hidden="1"/>
          <p:cNvSpPr/>
          <p:nvPr>
            <p:custDataLst>
              <p:tags r:id="rId58"/>
            </p:custDataLst>
          </p:nvPr>
        </p:nvSpPr>
        <p:spPr>
          <a:xfrm>
            <a:off x="1631265" y="1116267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8" name="OTLSHAPE_T_a8615542293a4cdfb5e99580d663d5c3_TextPercentage" hidden="1"/>
          <p:cNvSpPr txBox="1"/>
          <p:nvPr>
            <p:custDataLst>
              <p:tags r:id="rId59"/>
            </p:custDataLst>
          </p:nvPr>
        </p:nvSpPr>
        <p:spPr>
          <a:xfrm>
            <a:off x="0" y="111626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309" name="OTLSHAPE_T_a8615542293a4cdfb5e99580d663d5c3_StartDate" hidden="1"/>
          <p:cNvSpPr txBox="1"/>
          <p:nvPr>
            <p:custDataLst>
              <p:tags r:id="rId60"/>
            </p:custDataLst>
          </p:nvPr>
        </p:nvSpPr>
        <p:spPr>
          <a:xfrm>
            <a:off x="0" y="1116267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0" name="OTLSHAPE_T_a8615542293a4cdfb5e99580d663d5c3_EndDate" hidden="1"/>
          <p:cNvSpPr txBox="1"/>
          <p:nvPr>
            <p:custDataLst>
              <p:tags r:id="rId61"/>
            </p:custDataLst>
          </p:nvPr>
        </p:nvSpPr>
        <p:spPr>
          <a:xfrm>
            <a:off x="0" y="1116267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1" name="OTLSHAPE_T_a8615542293a4cdfb5e99580d663d5c3_Title"/>
          <p:cNvSpPr txBox="1"/>
          <p:nvPr>
            <p:custDataLst>
              <p:tags r:id="rId62"/>
            </p:custDataLst>
          </p:nvPr>
        </p:nvSpPr>
        <p:spPr>
          <a:xfrm>
            <a:off x="811607" y="1148102"/>
            <a:ext cx="774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Project Sourcing</a:t>
            </a:r>
            <a:endParaRPr lang="en-US" sz="9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2" name="OTLSHAPE_T_a8615542293a4cdfb5e99580d663d5c3_JoinedDate"/>
          <p:cNvSpPr txBox="1"/>
          <p:nvPr>
            <p:custDataLst>
              <p:tags r:id="rId63"/>
            </p:custDataLst>
          </p:nvPr>
        </p:nvSpPr>
        <p:spPr>
          <a:xfrm>
            <a:off x="3206579" y="1163617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1"/>
                </a:solidFill>
                <a:latin typeface="Calibri" panose="020F0502020204030204" pitchFamily="34" charset="0"/>
              </a:rPr>
              <a:t>08.20 - 09.23</a:t>
            </a:r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3" name="OTLSHAPE_T_a8615542293a4cdfb5e99580d663d5c3_Duration"/>
          <p:cNvSpPr txBox="1"/>
          <p:nvPr>
            <p:custDataLst>
              <p:tags r:id="rId64"/>
            </p:custDataLst>
          </p:nvPr>
        </p:nvSpPr>
        <p:spPr>
          <a:xfrm>
            <a:off x="2263008" y="1148102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5 wks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4" name="OTLSHAPE_T_9a6b3e19e195409d8f5cd14073dbb2a3_Shape"/>
          <p:cNvSpPr/>
          <p:nvPr>
            <p:custDataLst>
              <p:tags r:id="rId65"/>
            </p:custDataLst>
          </p:nvPr>
        </p:nvSpPr>
        <p:spPr>
          <a:xfrm>
            <a:off x="3504276" y="1446467"/>
            <a:ext cx="27559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5" name="OTLSHAPE_T_9a6b3e19e195409d8f5cd14073dbb2a3_ShapePercentage" hidden="1"/>
          <p:cNvSpPr/>
          <p:nvPr>
            <p:custDataLst>
              <p:tags r:id="rId66"/>
            </p:custDataLst>
          </p:nvPr>
        </p:nvSpPr>
        <p:spPr>
          <a:xfrm>
            <a:off x="3504276" y="1446467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6" name="OTLSHAPE_T_9a6b3e19e195409d8f5cd14073dbb2a3_TextPercentage" hidden="1"/>
          <p:cNvSpPr txBox="1"/>
          <p:nvPr>
            <p:custDataLst>
              <p:tags r:id="rId67"/>
            </p:custDataLst>
          </p:nvPr>
        </p:nvSpPr>
        <p:spPr>
          <a:xfrm>
            <a:off x="0" y="144646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317" name="OTLSHAPE_T_9a6b3e19e195409d8f5cd14073dbb2a3_StartDate" hidden="1"/>
          <p:cNvSpPr txBox="1"/>
          <p:nvPr>
            <p:custDataLst>
              <p:tags r:id="rId68"/>
            </p:custDataLst>
          </p:nvPr>
        </p:nvSpPr>
        <p:spPr>
          <a:xfrm>
            <a:off x="0" y="1446467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8" name="OTLSHAPE_T_9a6b3e19e195409d8f5cd14073dbb2a3_EndDate" hidden="1"/>
          <p:cNvSpPr txBox="1"/>
          <p:nvPr>
            <p:custDataLst>
              <p:tags r:id="rId69"/>
            </p:custDataLst>
          </p:nvPr>
        </p:nvSpPr>
        <p:spPr>
          <a:xfrm>
            <a:off x="0" y="1446467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19" name="OTLSHAPE_T_9a6b3e19e195409d8f5cd14073dbb2a3_Title"/>
          <p:cNvSpPr txBox="1"/>
          <p:nvPr>
            <p:custDataLst>
              <p:tags r:id="rId70"/>
            </p:custDataLst>
          </p:nvPr>
        </p:nvSpPr>
        <p:spPr>
          <a:xfrm>
            <a:off x="2615784" y="1478302"/>
            <a:ext cx="8382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Project Readiness</a:t>
            </a:r>
            <a:endParaRPr lang="en-US" sz="9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0" name="OTLSHAPE_T_9a6b3e19e195409d8f5cd14073dbb2a3_JoinedDate"/>
          <p:cNvSpPr txBox="1"/>
          <p:nvPr>
            <p:custDataLst>
              <p:tags r:id="rId71"/>
            </p:custDataLst>
          </p:nvPr>
        </p:nvSpPr>
        <p:spPr>
          <a:xfrm>
            <a:off x="6299224" y="1493817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1"/>
                </a:solidFill>
                <a:latin typeface="Calibri" panose="020F0502020204030204" pitchFamily="34" charset="0"/>
              </a:rPr>
              <a:t>10.02 - 12.03</a:t>
            </a:r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1" name="OTLSHAPE_T_9a6b3e19e195409d8f5cd14073dbb2a3_Duration"/>
          <p:cNvSpPr txBox="1"/>
          <p:nvPr>
            <p:custDataLst>
              <p:tags r:id="rId72"/>
            </p:custDataLst>
          </p:nvPr>
        </p:nvSpPr>
        <p:spPr>
          <a:xfrm>
            <a:off x="4745837" y="1478302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9 wks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2" name="OTLSHAPE_T_68b1b569e4a141218edc9f90bab9c932_Shape"/>
          <p:cNvSpPr/>
          <p:nvPr>
            <p:custDataLst>
              <p:tags r:id="rId73"/>
            </p:custDataLst>
          </p:nvPr>
        </p:nvSpPr>
        <p:spPr>
          <a:xfrm>
            <a:off x="4070535" y="1776667"/>
            <a:ext cx="48895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3" name="OTLSHAPE_T_68b1b569e4a141218edc9f90bab9c932_ShapePercentage" hidden="1"/>
          <p:cNvSpPr/>
          <p:nvPr>
            <p:custDataLst>
              <p:tags r:id="rId74"/>
            </p:custDataLst>
          </p:nvPr>
        </p:nvSpPr>
        <p:spPr>
          <a:xfrm>
            <a:off x="4070535" y="1776667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4" name="OTLSHAPE_T_68b1b569e4a141218edc9f90bab9c932_TextPercentage" hidden="1"/>
          <p:cNvSpPr txBox="1"/>
          <p:nvPr>
            <p:custDataLst>
              <p:tags r:id="rId75"/>
            </p:custDataLst>
          </p:nvPr>
        </p:nvSpPr>
        <p:spPr>
          <a:xfrm>
            <a:off x="0" y="177666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325" name="OTLSHAPE_T_68b1b569e4a141218edc9f90bab9c932_StartDate" hidden="1"/>
          <p:cNvSpPr txBox="1"/>
          <p:nvPr>
            <p:custDataLst>
              <p:tags r:id="rId76"/>
            </p:custDataLst>
          </p:nvPr>
        </p:nvSpPr>
        <p:spPr>
          <a:xfrm>
            <a:off x="0" y="1776667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6" name="OTLSHAPE_T_68b1b569e4a141218edc9f90bab9c932_EndDate" hidden="1"/>
          <p:cNvSpPr txBox="1"/>
          <p:nvPr>
            <p:custDataLst>
              <p:tags r:id="rId77"/>
            </p:custDataLst>
          </p:nvPr>
        </p:nvSpPr>
        <p:spPr>
          <a:xfrm>
            <a:off x="0" y="1776667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7" name="OTLSHAPE_T_68b1b569e4a141218edc9f90bab9c932_Title"/>
          <p:cNvSpPr txBox="1"/>
          <p:nvPr>
            <p:custDataLst>
              <p:tags r:id="rId78"/>
            </p:custDataLst>
          </p:nvPr>
        </p:nvSpPr>
        <p:spPr>
          <a:xfrm>
            <a:off x="3045518" y="1808502"/>
            <a:ext cx="9779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b="1" spc="-2" smtClean="0">
                <a:solidFill>
                  <a:schemeClr val="dk1"/>
                </a:solidFill>
                <a:latin typeface="Calibri" panose="020F0502020204030204" pitchFamily="34" charset="0"/>
              </a:rPr>
              <a:t>Development Phase </a:t>
            </a:r>
            <a:endParaRPr lang="en-US" sz="900" b="1" spc="-2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8" name="OTLSHAPE_T_68b1b569e4a141218edc9f90bab9c932_JoinedDate"/>
          <p:cNvSpPr txBox="1"/>
          <p:nvPr>
            <p:custDataLst>
              <p:tags r:id="rId79"/>
            </p:custDataLst>
          </p:nvPr>
        </p:nvSpPr>
        <p:spPr>
          <a:xfrm>
            <a:off x="8999844" y="1824017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1"/>
                </a:solidFill>
                <a:latin typeface="Calibri" panose="020F0502020204030204" pitchFamily="34" charset="0"/>
              </a:rPr>
              <a:t>10.15 - 02.03</a:t>
            </a:r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29" name="OTLSHAPE_T_68b1b569e4a141218edc9f90bab9c932_Duration"/>
          <p:cNvSpPr txBox="1"/>
          <p:nvPr>
            <p:custDataLst>
              <p:tags r:id="rId80"/>
            </p:custDataLst>
          </p:nvPr>
        </p:nvSpPr>
        <p:spPr>
          <a:xfrm>
            <a:off x="6350320" y="1808502"/>
            <a:ext cx="3302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16 wks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30" name="OTLSHAPE_T_207a4a97c6884e23a34a41a0de3fb19a_Shape"/>
          <p:cNvSpPr/>
          <p:nvPr>
            <p:custDataLst>
              <p:tags r:id="rId81"/>
            </p:custDataLst>
          </p:nvPr>
        </p:nvSpPr>
        <p:spPr>
          <a:xfrm>
            <a:off x="7555206" y="4365002"/>
            <a:ext cx="15367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1" name="OTLSHAPE_T_207a4a97c6884e23a34a41a0de3fb19a_ShapePercentage" hidden="1"/>
          <p:cNvSpPr/>
          <p:nvPr>
            <p:custDataLst>
              <p:tags r:id="rId82"/>
            </p:custDataLst>
          </p:nvPr>
        </p:nvSpPr>
        <p:spPr>
          <a:xfrm>
            <a:off x="7555206" y="4365002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2" name="OTLSHAPE_T_207a4a97c6884e23a34a41a0de3fb19a_TextPercentage" hidden="1"/>
          <p:cNvSpPr txBox="1"/>
          <p:nvPr>
            <p:custDataLst>
              <p:tags r:id="rId83"/>
            </p:custDataLst>
          </p:nvPr>
        </p:nvSpPr>
        <p:spPr>
          <a:xfrm>
            <a:off x="0" y="43650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333" name="OTLSHAPE_T_207a4a97c6884e23a34a41a0de3fb19a_StartDate" hidden="1"/>
          <p:cNvSpPr txBox="1"/>
          <p:nvPr>
            <p:custDataLst>
              <p:tags r:id="rId84"/>
            </p:custDataLst>
          </p:nvPr>
        </p:nvSpPr>
        <p:spPr>
          <a:xfrm>
            <a:off x="0" y="4365002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34" name="OTLSHAPE_T_207a4a97c6884e23a34a41a0de3fb19a_EndDate" hidden="1"/>
          <p:cNvSpPr txBox="1"/>
          <p:nvPr>
            <p:custDataLst>
              <p:tags r:id="rId85"/>
            </p:custDataLst>
          </p:nvPr>
        </p:nvSpPr>
        <p:spPr>
          <a:xfrm>
            <a:off x="0" y="4365002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35" name="OTLSHAPE_T_207a4a97c6884e23a34a41a0de3fb19a_Title"/>
          <p:cNvSpPr txBox="1"/>
          <p:nvPr>
            <p:custDataLst>
              <p:tags r:id="rId86"/>
            </p:custDataLst>
          </p:nvPr>
        </p:nvSpPr>
        <p:spPr>
          <a:xfrm>
            <a:off x="6553812" y="4396837"/>
            <a:ext cx="9525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b="1" spc="-8" smtClean="0">
                <a:solidFill>
                  <a:schemeClr val="dk1"/>
                </a:solidFill>
                <a:latin typeface="Calibri" panose="020F0502020204030204" pitchFamily="34" charset="0"/>
              </a:rPr>
              <a:t>Testing and Reviews</a:t>
            </a:r>
            <a:endParaRPr lang="en-US" sz="900" b="1" spc="-8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36" name="OTLSHAPE_T_207a4a97c6884e23a34a41a0de3fb19a_JoinedDate"/>
          <p:cNvSpPr txBox="1"/>
          <p:nvPr>
            <p:custDataLst>
              <p:tags r:id="rId87"/>
            </p:custDataLst>
          </p:nvPr>
        </p:nvSpPr>
        <p:spPr>
          <a:xfrm>
            <a:off x="9130519" y="4412352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1"/>
                </a:solidFill>
                <a:latin typeface="Calibri" panose="020F0502020204030204" pitchFamily="34" charset="0"/>
              </a:rPr>
              <a:t>01.03 - 02.06</a:t>
            </a:r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37" name="OTLSHAPE_T_207a4a97c6884e23a34a41a0de3fb19a_Duration"/>
          <p:cNvSpPr txBox="1"/>
          <p:nvPr>
            <p:custDataLst>
              <p:tags r:id="rId88"/>
            </p:custDataLst>
          </p:nvPr>
        </p:nvSpPr>
        <p:spPr>
          <a:xfrm>
            <a:off x="8186949" y="4396837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5 wks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38" name="OTLSHAPE_T_403d2136a3114023ad89a5c0421b0c5b_Shape"/>
          <p:cNvSpPr/>
          <p:nvPr>
            <p:custDataLst>
              <p:tags r:id="rId89"/>
            </p:custDataLst>
          </p:nvPr>
        </p:nvSpPr>
        <p:spPr>
          <a:xfrm>
            <a:off x="7468089" y="4695202"/>
            <a:ext cx="15367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9" name="OTLSHAPE_T_403d2136a3114023ad89a5c0421b0c5b_ShapePercentage" hidden="1"/>
          <p:cNvSpPr/>
          <p:nvPr>
            <p:custDataLst>
              <p:tags r:id="rId90"/>
            </p:custDataLst>
          </p:nvPr>
        </p:nvSpPr>
        <p:spPr>
          <a:xfrm>
            <a:off x="7468089" y="4695202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0" name="OTLSHAPE_T_403d2136a3114023ad89a5c0421b0c5b_TextPercentage" hidden="1"/>
          <p:cNvSpPr txBox="1"/>
          <p:nvPr>
            <p:custDataLst>
              <p:tags r:id="rId91"/>
            </p:custDataLst>
          </p:nvPr>
        </p:nvSpPr>
        <p:spPr>
          <a:xfrm>
            <a:off x="0" y="46952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341" name="OTLSHAPE_T_403d2136a3114023ad89a5c0421b0c5b_StartDate" hidden="1"/>
          <p:cNvSpPr txBox="1"/>
          <p:nvPr>
            <p:custDataLst>
              <p:tags r:id="rId92"/>
            </p:custDataLst>
          </p:nvPr>
        </p:nvSpPr>
        <p:spPr>
          <a:xfrm>
            <a:off x="0" y="4695202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42" name="OTLSHAPE_T_403d2136a3114023ad89a5c0421b0c5b_EndDate" hidden="1"/>
          <p:cNvSpPr txBox="1"/>
          <p:nvPr>
            <p:custDataLst>
              <p:tags r:id="rId93"/>
            </p:custDataLst>
          </p:nvPr>
        </p:nvSpPr>
        <p:spPr>
          <a:xfrm>
            <a:off x="0" y="4695202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43" name="OTLSHAPE_T_403d2136a3114023ad89a5c0421b0c5b_Title"/>
          <p:cNvSpPr txBox="1"/>
          <p:nvPr>
            <p:custDataLst>
              <p:tags r:id="rId94"/>
            </p:custDataLst>
          </p:nvPr>
        </p:nvSpPr>
        <p:spPr>
          <a:xfrm>
            <a:off x="6680181" y="4727037"/>
            <a:ext cx="7493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b="1" spc="-6" smtClean="0">
                <a:solidFill>
                  <a:schemeClr val="dk1"/>
                </a:solidFill>
                <a:latin typeface="Calibri" panose="020F0502020204030204" pitchFamily="34" charset="0"/>
              </a:rPr>
              <a:t>Documentation</a:t>
            </a:r>
            <a:endParaRPr lang="en-US" sz="900" b="1" spc="-6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44" name="OTLSHAPE_T_403d2136a3114023ad89a5c0421b0c5b_JoinedDate"/>
          <p:cNvSpPr txBox="1"/>
          <p:nvPr>
            <p:custDataLst>
              <p:tags r:id="rId95"/>
            </p:custDataLst>
          </p:nvPr>
        </p:nvSpPr>
        <p:spPr>
          <a:xfrm>
            <a:off x="9043403" y="4742552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1"/>
                </a:solidFill>
                <a:latin typeface="Calibri" panose="020F0502020204030204" pitchFamily="34" charset="0"/>
              </a:rPr>
              <a:t>01.01 - 02.04</a:t>
            </a:r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45" name="OTLSHAPE_T_403d2136a3114023ad89a5c0421b0c5b_Duration"/>
          <p:cNvSpPr txBox="1"/>
          <p:nvPr>
            <p:custDataLst>
              <p:tags r:id="rId96"/>
            </p:custDataLst>
          </p:nvPr>
        </p:nvSpPr>
        <p:spPr>
          <a:xfrm>
            <a:off x="8099833" y="4727037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dk1"/>
                </a:solidFill>
                <a:latin typeface="Calibri" panose="020F0502020204030204" pitchFamily="34" charset="0"/>
              </a:rPr>
              <a:t>5 wks</a:t>
            </a:r>
            <a:endParaRPr lang="en-US" sz="9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46" name="OTLSHAPE_T_6644b494266e48abbcb6f32eef0dad68_Shape"/>
          <p:cNvSpPr/>
          <p:nvPr>
            <p:custDataLst>
              <p:tags r:id="rId97"/>
            </p:custDataLst>
          </p:nvPr>
        </p:nvSpPr>
        <p:spPr>
          <a:xfrm>
            <a:off x="9123308" y="5025402"/>
            <a:ext cx="927100" cy="2032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7" name="OTLSHAPE_T_6644b494266e48abbcb6f32eef0dad68_ShapePercentage" hidden="1"/>
          <p:cNvSpPr/>
          <p:nvPr>
            <p:custDataLst>
              <p:tags r:id="rId98"/>
            </p:custDataLst>
          </p:nvPr>
        </p:nvSpPr>
        <p:spPr>
          <a:xfrm>
            <a:off x="9123308" y="5025402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8" name="OTLSHAPE_T_6644b494266e48abbcb6f32eef0dad68_TextPercentage" hidden="1"/>
          <p:cNvSpPr txBox="1"/>
          <p:nvPr>
            <p:custDataLst>
              <p:tags r:id="rId99"/>
            </p:custDataLst>
          </p:nvPr>
        </p:nvSpPr>
        <p:spPr>
          <a:xfrm>
            <a:off x="0" y="5025402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349" name="OTLSHAPE_T_6644b494266e48abbcb6f32eef0dad68_StartDate" hidden="1"/>
          <p:cNvSpPr txBox="1"/>
          <p:nvPr>
            <p:custDataLst>
              <p:tags r:id="rId100"/>
            </p:custDataLst>
          </p:nvPr>
        </p:nvSpPr>
        <p:spPr>
          <a:xfrm>
            <a:off x="0" y="5025402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50" name="OTLSHAPE_T_6644b494266e48abbcb6f32eef0dad68_EndDate" hidden="1"/>
          <p:cNvSpPr txBox="1"/>
          <p:nvPr>
            <p:custDataLst>
              <p:tags r:id="rId101"/>
            </p:custDataLst>
          </p:nvPr>
        </p:nvSpPr>
        <p:spPr>
          <a:xfrm>
            <a:off x="0" y="5025402"/>
            <a:ext cx="0" cy="107722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51" name="OTLSHAPE_T_6644b494266e48abbcb6f32eef0dad68_Title"/>
          <p:cNvSpPr txBox="1"/>
          <p:nvPr>
            <p:custDataLst>
              <p:tags r:id="rId102"/>
            </p:custDataLst>
          </p:nvPr>
        </p:nvSpPr>
        <p:spPr>
          <a:xfrm>
            <a:off x="8209459" y="5057237"/>
            <a:ext cx="8636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US" sz="9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Adjustment Phase</a:t>
            </a:r>
            <a:endParaRPr lang="en-US" sz="9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52" name="OTLSHAPE_T_6644b494266e48abbcb6f32eef0dad68_JoinedDate"/>
          <p:cNvSpPr txBox="1"/>
          <p:nvPr>
            <p:custDataLst>
              <p:tags r:id="rId103"/>
            </p:custDataLst>
          </p:nvPr>
        </p:nvSpPr>
        <p:spPr>
          <a:xfrm>
            <a:off x="10088804" y="5072752"/>
            <a:ext cx="482600" cy="1085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700" smtClean="0">
                <a:solidFill>
                  <a:schemeClr val="dk1"/>
                </a:solidFill>
                <a:latin typeface="Calibri" panose="020F0502020204030204" pitchFamily="34" charset="0"/>
              </a:rPr>
              <a:t>02.08 - 02.28</a:t>
            </a:r>
            <a:endParaRPr lang="en-US" sz="7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7353" name="OTLSHAPE_T_6644b494266e48abbcb6f32eef0dad68_Duration"/>
          <p:cNvSpPr txBox="1"/>
          <p:nvPr>
            <p:custDataLst>
              <p:tags r:id="rId104"/>
            </p:custDataLst>
          </p:nvPr>
        </p:nvSpPr>
        <p:spPr>
          <a:xfrm>
            <a:off x="9450143" y="5057237"/>
            <a:ext cx="266700" cy="13953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3 wks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48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WZXJzaW9uIjp7IiRpZCI6IjIiLCJWZXJzaW9uIjoiMy4xLjIiLCJPcmlnaW5hbEFzc2VtYmx5VmVyc2lvbiI6IjEuMDAuMDAuMDAiLCJFZGl0aW9uIjoiUGx1cyIsIklzUGx1c0VkaXRpb24iOnRydWV9LCJFZmZlY3QiOjEsIlN0eWxlIjp7IiRpZCI6IjMiLCJUaW1lYmFuZFN0eWxlIjp7IiRpZCI6IjQiLCJTY2FsZU1hcmtpbmciOjAsIlNoYXBlIjo2LCJTaGFwZVN0eWxlIjp7IiRpZCI6IjUiLCJNYXJnaW4iOnsiJGlkIjoiNiIsIlRvcCI6MCwiTGVmdCI6MTAsIlJpZ2h0IjoxMCwiQm90dG9tIjowfSwiUGFkZGluZyI6eyIkaWQiOiI3IiwiVG9wIjozLCJMZWZ0IjoxMywiUmlnaHQiOjEzLCJCb3R0b20iOjN9LCJCYWNrZ3JvdW5kIjp7IiRpZCI6IjgiLCJDb2xvciI6eyIkaWQiOiI5IiwiQSI6MjU1LCJSIjoxNzgsIkciOjE0LCJCIjoxOH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MCwiRm9udE5hbWUiOiJDYWxpYnJpIiwiSXNCb2xkIjp0cnVlLCJJc0l0YWxpYyI6ZmFsc2UsIklzVW5kZXJsaW5lZCI6ZmFsc2UsIlBhcmVudFN0eWxlIjpudWxsfSwiQXV0b1NpemUiOjAsIkZvcmVncm91bmQiOnsiJGlkIjoiMTUiLCJDb2xvciI6eyIkaWQiOiIxN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ciLCJUb3AiOjAsIkxlZnQiOjAsIlJpZ2h0IjoyMCwiQm90dG9tIjowfSwiUGFkZGluZyI6eyIkaWQiOiIxOCIsIlRvcCI6MCwiTGVmdCI6MCwiUmlnaHQiOjAsIkJvdHRvbSI6MH0sIkJhY2tncm91bmQiOnsiJGlkIjoiMTkiLCJDb2xvciI6eyIkaWQiOiIyMCIsIkEiOjI1NSwiUiI6MjU1LCJHIjoyNTUsIkIiOjI1NX19LCJJc1Zpc2libGUiOnRydWUsIldpZHRoIjowLjAsIkhlaWdodCI6MC4wLCJCb3JkZXJTdHlsZSI6bnVsbCwiUGFyZW50U3R5bGUiOm51bGx9LCJMZWZ0RW5kQ2Fwc1N0eWxlIjp7IiRpZCI6IjIxIiwiRm9udFNldHRpbmdzIjp7IiRpZCI6IjIyIiwiRm9udFNpemUiOjEw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pZCI6IjI4IiwiQSI6MjU1LCJSIjoyNTUsIkciOjI1NSwiQiI6MjU1fX0sIklzVmlzaWJsZSI6dHJ1ZSwiV2lkdGgiOjAuMCwiSGVpZ2h0IjowLjAsIkJvcmRlclN0eWxlIjpudWxsLCJQYXJlbnRTdHlsZSI6bnVsbH0sIlRvZGF5VGV4dFN0eWxlIjp7IiRpZCI6IjI5IiwiRm9udFNldHRpbmdzIjp7IiRpZCI6IjMwIiwiRm9udFNpemUiOjgsIkZvbnROYW1lIjoiQ2FsaWJyaSIsIklzQm9sZCI6ZmFsc2UsIklzSXRhbGljIjpmYWxzZSwiSXNVbmRlcmxpbmVkIjpmYWxzZSwiUGFyZW50U3R5bGUiOm51bGx9LCJBdXRvU2l6ZSI6MCwiRm9yZWdyb3VuZCI6eyIkaWQiOiIzMSIsIkNvbG9yIjp7IiRpZCI6IjMyIiwiQSI6MjU1LCJSIjo2OCwiRyI6MTE0LCJCIjoxOTZ9fSwiTWF4V2lkdGgiOjIwMC4wLCJNYXhIZWlnaHQiOiJJbmZpbml0eSIsIlNtYXJ0Rm9yZWdyb3VuZElzQWN0aXZlIjpmYWxzZSwiSG9yaXpvbnRhbEFsaWdubWVudCI6MCwiVmVydGljYWxBbGlnbm1lbnQiOjAsIlNtYXJ0Rm9yZWdyb3VuZCI6bnVsbCwiQmFja2dyb3VuZEZpbGxUeXBlIjowLCJNYXJnaW4iOnsiJGlkIjoiMzMiLCJUb3AiOjAsIkxlZnQiOjAsIlJpZ2h0IjowLCJCb3R0b20iOjB9LCJQYWRkaW5nIjp7IiRpZCI6IjM0IiwiVG9wIjowLCJMZWZ0IjowLCJSaWdodCI6MCwiQm90dG9tIjowfSwiQmFja2dyb3VuZCI6eyIkaWQiOiIzNSIsIkNvbG9yIjp7IiRpZCI6IjM2IiwiQSI6ODksIlIiOjAsIkciOjAsIkIiOjB9fSwiSXNWaXNpYmxlIjpmYWxzZSwiV2lkdGgiOjAuMCwiSGVpZ2h0IjowLjAsIkJvcmRlclN0eWxlIjpudWxsLCJQYXJlbnRTdHlsZSI6bnVsbH0sIlRvZGF5TWFya2VyU3R5bGUiOnsiJGlkIjoiMzciLCJNYXJnaW4iOnsiJGlkIjoiMzgiLCJUb3AiOjAsIkxlZnQiOjAsIlJpZ2h0IjowLCJCb3R0b20iOjB9LCJQYWRkaW5nIjp7IiRpZCI6IjM5IiwiVG9wIjowLCJMZWZ0IjowLCJSaWdodCI6MCwiQm90dG9tIjowfSwiQmFja2dyb3VuZCI6eyIkaWQiOiI0MCIsIkNvbG9yIjp7IiRpZCI6IjQxIiwiQSI6MjU1LCJSIjo2OCwiRyI6MTE0LCJCIjoxOTZ9fSwiSXNWaXNpYmxlIjp0cnVlLCJXaWR0aCI6MC4wLCJIZWlnaHQiOjAuMCwiQm9yZGVyU3R5bGUiOm51bGwsIlBhcmVudFN0eWxlIjpudWxsfSwiU2NhbGVTdHlsZSI6eyIkaWQiOiI0MiIsIlNob3dTZWdtZW50U2VwYXJhdG9ycyI6dHJ1ZSwiU2VnbWVudFNlcGFyYXRvck9wYWNpdHkiOjMwLCJGb250U2V0dGluZ3MiOnsiJGlkIjoiNDMiLCJGb250U2l6ZSI6MTIsIkZvbnROYW1lIjoiQ2FsaWJyaSIsIklzQm9sZCI6ZmFsc2UsIklzSXRhbGljIjpmYWxzZSwiSXNVbmRlcmxpbmVkIjpmYWxzZSwiUGFyZW50U3R5bGUiOm51bGx9LCJBdXRvU2l6ZSI6MCwiRm9yZWdyb3VuZCI6eyIkaWQiOiI0NCIsIkNvbG9yIjp7IiRpZCI6IjQ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Q2IiwiVG9wIjowLCJMZWZ0Ijo1LCJSaWdodCI6MCwiQm90dG9tIjowfSwiUGFkZGluZyI6eyIkaWQiOiI0NyIsIlRvcCI6MCwiTGVmdCI6MCwiUmlnaHQiOjAsIkJvdHRvbSI6MH0sIkJhY2tncm91bmQiOnsiJGlkIjoiNDgiLCJDb2xvciI6eyIkcmVmIjoiMzYifX0sIklzVmlzaWJsZSI6dHJ1ZSwiV2lkdGgiOjAuMCwiSGVpZ2h0IjowLjAsIkJvcmRlclN0eWxlIjpudWxsLCJQYXJlbnRTdHlsZSI6bnVsbH0sIkVsYXBzZWRUaW1lQmFja2dyb3VuZCI6eyIkaWQiOiI0OSIsIkNvbG9yIjp7IiRpZCI6IjUwIiwiQSI6NzcsIlIiOjAsIkciOjAsIkIiOjB9fSwiQXBwZW5kWWVhck9uWWVhckNoYW5nZSI6dHJ1ZSwiRWxhcHNlZFRpbWVGb3JtYXQiOjEsIlRvZGF5TWFya2VyUG9zaXRpb24iOjAsIlF1aWNrUG9zaXRpb24iOjEsIkFic29sdXRlUG9zaXRpb24iOjI0MC4wLCJNYXJnaW4iOnsiJGlkIjoiNTEiLCJUb3AiOjAsIkxlZnQiOjEwLCJSaWdodCI6MTAsIkJvdHRvbSI6MH0sIlBhZGRpbmciOnsiJGlkIjoiNTIiLCJUb3AiOjAsIkxlZnQiOjAsIlJpZ2h0IjowLCJCb3R0b20iOjB9LCJCYWNrZ3JvdW5kIjp7IiRpZCI6IjUzIiwiQ29sb3IiOnsiJGlkIjoiNTQiLCJBIjoyNTUsIlIiOjE3OCwiRyI6MTQsIkIiOjE4fX0sIklzVmlzaWJsZSI6dHJ1ZSwiV2lkdGgiOjAuMCwiSGVpZ2h0IjowLjAsIkJvcmRlclN0eWxlIjpudWxsLCJQYXJlbnRTdHlsZSI6bnVsbH0sIkRlZmF1bHRNaWxlc3RvbmVTdHlsZSI6eyIkaWQiOiI1NSIsIlNoYXBlIjozLCJDb25uZWN0b3JNYXJnaW4iOnsiJGlkIjoiNTYiLCJUb3AiOjAsIkxlZnQiOjIsIlJpZ2h0IjoyLCJCb3R0b20iOjB9LCJDb25uZWN0b3JTdHlsZSI6eyIkaWQiOiI1NyIsIkxpbmVDb2xvciI6eyIkaWQiOiI1OCIsIiR0eXBlIjoiTkxSRS5Db21tb24uRG9tLlNvbGlkQ29sb3JCcnVzaCwgTkxSRS5Db21tb24iLCJDb2xvciI6eyIkaWQiOiI1OSIsIkEiOjI1NSwiUiI6NzksIkciOjEyOSwiQiI6MTg5fX0sIkxpbmVXZWlnaHQiOjEuMCwiTGluZVR5cGUiOjAsIlBhcmVudFN0eWxlIjpudWxsfSwiSXNCZWxvd1RpbWViYW5kIjpmYWxzZSwiSGlkZURhdGUiOmZhbHNlLCJTaGFwZVNpemUiOjEsIlNwYWNpbmciOjIuMCwiUGFkZGluZyI6eyIkaWQiOiI2MCIsIlRvcCI6NywiTGVmdCI6MywiUmlnaHQiOjAsIkJvdHRvbSI6Mn0sIlNoYXBlU3R5bGUiOnsiJGlkIjoiNjEiLCJNYXJnaW4iOnsiJGlkIjoiNjIiLCJUb3AiOjAsIkxlZnQiOjAsIlJpZ2h0IjowLCJCb3R0b20iOjB9LCJQYWRkaW5nIjp7IiRpZCI6IjYzIiwiVG9wIjowLCJMZWZ0IjowLCJSaWdodCI6MCwiQm90dG9tIjowfSwiQmFja2dyb3VuZCI6eyIkaWQiOiI2NCIsIkNvbG9yIjp7IiRpZCI6IjY1IiwiQSI6MjU1LCJSIjowLCJHIjoxMTQsIkIiOjE4OH19LCJJc1Zpc2libGUiOnRydWUsIldpZHRoIjoxOC4wLCJIZWlnaHQiOjIwLjAsIkJvcmRlclN0eWxlIjp7IiRpZCI6IjY2IiwiTGluZUNvbG9yIjp7IiRpZCI6IjY3IiwiJHR5cGUiOiJOTFJFLkNvbW1vbi5Eb20uU29saWRDb2xvckJydXNoLCBOTFJFLkNvbW1vbiIsIkNvbG9yIjp7IiRpZCI6IjY4IiwiQSI6MjU1LCJSIjoyNTUsIkciOjAsIkIiOjB9fSwiTGluZVdlaWdodCI6MC4wLCJMaW5lVHlwZSI6MCwiUGFyZW50U3R5bGUiOm51bGx9LCJQYXJlbnRTdHlsZSI6bnVsbH0sIlRpdGxlU3R5bGUiOnsiJGlkIjoiNjkiLCJGb250U2V0dGluZ3MiOnsiJGlkIjoiNzAiLCJGb250U2l6ZSI6MTEsIkZvbnROYW1lIjoiQ2FsaWJyaSIsIklzQm9sZCI6ZmFsc2UsIklzSXRhbGljIjpmYWxzZSwiSXNVbmRlcmxpbmVkIjpmYWxzZSwiUGFyZW50U3R5bGUiOm51bGx9LCJBdXRvU2l6ZSI6MCwiRm9yZWdyb3VuZCI6eyIkaWQiOiI3MSIsIkNvbG9yIjp7IiRpZCI6IjcyIiwiQSI6MjU1LCJSIjowLCJHIjowLCJCIjowfX0sIk1heFdpZHRoIjoyMDAuMCwiTWF4SGVpZ2h0IjoiSW5maW5pdHkiLCJTbWFydEZvcmVncm91bmRJc0FjdGl2ZSI6ZmFsc2UsIkhvcml6b250YWxBbGlnbm1lbnQiOjEsIlZlcnRpY2FsQWxpZ25tZW50IjowLCJTbWFydEZvcmVncm91bmQiOm51bGwsIkJhY2tncm91bmRGaWxsVHlwZSI6MCwiTWFyZ2luIjp7IiRpZCI6IjczIiwiVG9wIjowLCJMZWZ0IjowLCJSaWdodCI6MCwiQm90dG9tIjowfSwiUGFkZGluZyI6eyIkaWQiOiI3NCIsIlRvcCI6MCwiTGVmdCI6MCwiUmlnaHQiOjAsIkJvdHRvbSI6MH0sIkJhY2tncm91bmQiOnsiJGlkIjoiNzUiLCJDb2xvciI6eyIkcmVmIjoiMzYifX0sIklzVmlzaWJsZSI6dHJ1ZSwiV2lkdGgiOjAuMCwiSGVpZ2h0IjowLjAsIkJvcmRlclN0eWxlIjpudWxsLCJQYXJlbnRTdHlsZSI6bnVsbH0sIkRhdGVTdHlsZSI6eyIkaWQiOiI3NiIsIkZvbnRTZXR0aW5ncyI6eyIkaWQiOiI3NyIsIkZvbnRTaXplIjo5LCJGb250TmFtZSI6IkNhbGlicmkiLCJJc0JvbGQiOmZhbHNlLCJJc0l0YWxpYyI6ZmFsc2UsIklzVW5kZXJsaW5lZCI6ZmFsc2UsIlBhcmVudFN0eWxlIjpudWxsfSwiQXV0b1NpemUiOjAsIkZvcmVncm91bmQiOnsiJGlkIjoiNzgiLCJDb2xvciI6eyIkaWQiOiI3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ODAiLCJUb3AiOjAsIkxlZnQiOjAsIlJpZ2h0IjowLCJCb3R0b20iOjB9LCJQYWRkaW5nIjp7IiRpZCI6IjgxIiwiVG9wIjowLCJMZWZ0IjowLCJSaWdodCI6MCwiQm90dG9tIjowfSwiQmFja2dyb3VuZCI6eyIkaWQiOiI4MiIsIkNvbG9yIjp7IiRyZWYiOiIzNiJ9fSwiSXNWaXNpYmxlIjp0cnVlLCJXaWR0aCI6MC4wLCJIZWlnaHQiOjAuMCwiQm9yZGVyU3R5bGUiOm51bGwsIlBhcmVudFN0eWxlIjpudWxsfSwiRGF0ZUZvcm1hdCI6eyIkaWQiOiI4MyIsIkZvcm1hdFN0cmluZyI6Ik1NLmRkIiwiU2VwYXJhdG9yIjoiLiIsIlVzZUludGVybmF0aW9uYWxEYXRlRm9ybWF0IjpmYWxzZSwiRGF0ZUlzVmlzaWJsZSI6dHJ1ZSwiVGltZUlzVmlzaWJsZSI6ZmFsc2UsIkhvdXJEaWdpdHMiOjEsIkFtUG1EZXNpZ25hdG9yIjoyLCJUcmltMDBNaW51dGVzIjpmYWxzZSwiTGFzdEtub3duVmlzaWJpbGl0eVN0YXRlIjpudWxsfSwiSXNWaXNpYmxlIjp0cnVlLCJQYXJlbnRTdHlsZSI6bnVsbH0sIkRlZmF1bHRUYXNrU3R5bGUiOnsiJGlkIjoiODQiLCJTaGFwZSI6NywiU2hhcGVUaGlja25lc3MiOjEsIkR1cmF0aW9uRm9ybWF0Ijo1LCJJbmNsdWRlTm9uV29ya2luZ0RheXNJbkR1cmF0aW9uIjpmYWxzZSwiUGVyY2VudGFnZUNvbXBsZXRlU3R5bGUiOnsiJGlkIjoiODUiLCJGb250U2V0dGluZ3MiOnsiJGlkIjoiODYiLCJGb250U2l6ZSI6MTAsIkZvbnROYW1lIjoiQ2FsaWJyaSIsIklzQm9sZCI6ZmFsc2UsIklzSXRhbGljIjpmYWxzZSwiSXNVbmRlcmxpbmVkIjpmYWxzZSwiUGFyZW50U3R5bGUiOm51bGx9LCJBdXRvU2l6ZSI6MCwiRm9yZWdyb3VuZCI6eyIkaWQiOiI4NyIsIkNvbG9yIjp7IiRpZCI6Ijg4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4OSIsIlRvcCI6MCwiTGVmdCI6MCwiUmlnaHQiOjAsIkJvdHRvbSI6MH0sIlBhZGRpbmciOnsiJGlkIjoiOTAiLCJUb3AiOjAsIkxlZnQiOjAsIlJpZ2h0IjowLCJCb3R0b20iOjB9LCJCYWNrZ3JvdW5kIjp7IiRpZCI6IjkxIiwiQ29sb3IiOnsiJHJlZiI6IjM2In19LCJJc1Zpc2libGUiOnRydWUsIldpZHRoIjowLjAsIkhlaWdodCI6MC4wLCJCb3JkZXJTdHlsZSI6bnVsbCwiUGFyZW50U3R5bGUiOm51bGx9LCJEdXJhdGlvblN0eWxlIjp7IiRpZCI6IjkyIiwiRm9udFNldHRpbmdzIjp7IiRpZCI6IjkzIiwiRm9udFNpemUiOjEwLCJGb250TmFtZSI6IkNhbGlicmkiLCJJc0JvbGQiOmZhbHNlLCJJc0l0YWxpYyI6ZmFsc2UsIklzVW5kZXJsaW5lZCI6ZmFsc2UsIlBhcmVudFN0eWxlIjpudWxsfSwiQXV0b1NpemUiOjAsIkZvcmVncm91bmQiOnsiJGlkIjoiOTQiLCJDb2xvciI6eyIkaWQiOiI5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k2IiwiVG9wIjowLCJMZWZ0IjowLCJSaWdodCI6MCwiQm90dG9tIjowfSwiUGFkZGluZyI6eyIkaWQiOiI5NyIsIlRvcCI6MCwiTGVmdCI6MCwiUmlnaHQiOjAsIkJvdHRvbSI6MH0sIkJhY2tncm91bmQiOnsiJGlkIjoiOTgiLCJDb2xvciI6eyIkcmVmIjoiMzYifX0sIklzVmlzaWJsZSI6dHJ1ZSwiV2lkdGgiOjAuMCwiSGVpZ2h0IjowLjAsIkJvcmRlclN0eWxlIjpudWxsLCJQYXJlbnRTdHlsZSI6bnVsbH0sIkhvcml6b250YWxDb25uZWN0b3JTdHlsZSI6eyIkaWQiOiI5OSIsIkxpbmVDb2xvciI6eyIkaWQiOiIxMDAiLCIkdHlwZSI6Ik5MUkUuQ29tbW9uLkRvbS5Tb2xpZENvbG9yQnJ1c2gsIE5MUkUuQ29tbW9uIiwiQ29sb3IiOnsiJGlkIjoiMTAxIiwiQSI6MjU1LCJSIjoyMDQsIkciOjIwNCwiQiI6MjA0fX0sIkxpbmVXZWlnaHQiOjAuMCwiTGluZVR5cGUiOjAsIlBhcmVudFN0eWxlIjpudWxsfSwiVmVydGljYWxDb25uZWN0b3JTdHlsZSI6eyIkaWQiOiIxMDIiLCJMaW5lQ29sb3IiOnsiJGlkIjoiMTAzIiwiJHR5cGUiOiJOTFJFLkNvbW1vbi5Eb20uU29saWRDb2xvckJydXNoLCBOTFJFLkNvbW1vbiIsIkNvbG9yIjp7IiRpZCI6IjEwNCIsIkEiOjI1NSwiUiI6MjA0LCJHIjoyMDQsIkIiOjIwNH19LCJMaW5lV2VpZ2h0IjowLjAsIkxpbmVUeXBlIjowLCJQYXJlbnRTdHlsZSI6bnVsbH0sIk1hcmdpbiI6bnVsbCwiU3RhcnREYXRlUG9zaXRpb24iOjQsIkVuZERhdGVQb3NpdGlvbiI6NCwiRGF0ZUlzVmlzaWJsZSI6dHJ1ZSwiVGl0bGVQb3NpdGlvbiI6MywiRHVyYXRpb25Qb3NpdGlvbiI6MiwiUGVyY2VudGFnZUNvbXBsZXRlZFBvc2l0aW9uIjo2LCJTcGFjaW5nIjoxMCwiSXNCZWxvd1RpbWViYW5kIjp0cnVlLCJQZXJjZW50YWdlQ29tcGxldGVTaGFwZU9wYWNpdHkiOjM1LCJTaGFwZVN0eWxlIjp7IiRpZCI6IjEwNSIsIk1hcmdpbiI6eyIkaWQiOiIxMDYiLCJUb3AiOjAsIkxlZnQiOjQsIlJpZ2h0Ijo0LCJCb3R0b20iOjB9LCJQYWRkaW5nIjp7IiRpZCI6IjEwNyIsIlRvcCI6MCwiTGVmdCI6MCwiUmlnaHQiOjAsIkJvdHRvbSI6MH0sIkJhY2tncm91bmQiOnsiJGlkIjoiMTA4IiwiQ29sb3IiOnsiJGlkIjoiMTA5IiwiQSI6MjU1LCJSIjowLCJHIjoxMTQsIkIiOjE4OH19LCJJc1Zpc2libGUiOnRydWUsIldpZHRoIjowLjAsIkhlaWdodCI6MTYuMCwiQm9yZGVyU3R5bGUiOnsiJGlkIjoiMTEwIiwiTGluZUNvbG9yIjp7IiRpZCI6IjExMSIsIiR0eXBlIjoiTkxSRS5Db21tb24uRG9tLlNvbGlkQ29sb3JCcnVzaCwgTkxSRS5Db21tb24iLCJDb2xvciI6eyIkaWQiOiIxMTIiLCJBIjoyNTUsIlIiOjI1NSwiRyI6MCwiQiI6MH19LCJMaW5lV2VpZ2h0IjowLjAsIkxpbmVUeXBlIjowLCJQYXJlbnRTdHlsZSI6bnVsbH0sIlBhcmVudFN0eWxlIjpudWxsfSwiVGl0bGVTdHlsZSI6eyIkaWQiOiIxMTMiLCJGb250U2V0dGluZ3MiOnsiJGlkIjoiMTE0IiwiRm9udFNpemUiOjExLCJGb250TmFtZSI6IkNhbGlicmkiLCJJc0JvbGQiOmZhbHNlLCJJc0l0YWxpYyI6ZmFsc2UsIklzVW5kZXJsaW5lZCI6ZmFsc2UsIlBhcmVudFN0eWxlIjpudWxsfSwiQXV0b1NpemUiOjAsIkZvcmVncm91bmQiOnsiJGlkIjoiMTE1IiwiQ29sb3IiOnsiJGlkIjoiMTE2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ExNyIsIlRvcCI6MCwiTGVmdCI6MCwiUmlnaHQiOjAsIkJvdHRvbSI6MH0sIlBhZGRpbmciOnsiJGlkIjoiMTE4IiwiVG9wIjowLCJMZWZ0IjowLCJSaWdodCI6MCwiQm90dG9tIjowfSwiQmFja2dyb3VuZCI6eyIkaWQiOiIxMTkiLCJDb2xvciI6eyIkcmVmIjoiMzYifX0sIklzVmlzaWJsZSI6dHJ1ZSwiV2lkdGgiOjAuMCwiSGVpZ2h0IjowLjAsIkJvcmRlclN0eWxlIjpudWxsLCJQYXJlbnRTdHlsZSI6bnVsbH0sIkRhdGVTdHlsZSI6eyIkaWQiOiIxMjAiLCJGb250U2V0dGluZ3MiOnsiJGlkIjoiMTIxIiwiRm9udFNpemUiOjEyLCJGb250TmFtZSI6IkNhbGlicmkiLCJJc0JvbGQiOmZhbHNlLCJJc0l0YWxpYyI6ZmFsc2UsIklzVW5kZXJsaW5lZCI6ZmFsc2UsIlBhcmVudFN0eWxlIjpudWxsfSwiQXV0b1NpemUiOjAsIkZvcmVncm91bmQiOnsiJGlkIjoiMTIyIiwiQ29sb3IiOnsiJGlkIjoiMTIzIiwiQSI6MjU1LCJSIjoyNTUsIkciOjI1NSwiQiI6MjU1fX0sIk1heFdpZHRoIjoyMDAuMCwiTWF4SGVpZ2h0IjoiSW5maW5pdHkiLCJTbWFydEZvcmVncm91bmRJc0FjdGl2ZSI6ZmFsc2UsIkhvcml6b250YWxBbGlnbm1lbnQiOjAsIlZlcnRpY2FsQWxpZ25tZW50IjowLCJTbWFydEZvcmVncm91bmQiOm51bGwsIkJhY2tncm91bmRGaWxsVHlwZSI6MCwiTWFyZ2luIjp7IiRpZCI6IjEyNCIsIlRvcCI6MCwiTGVmdCI6MCwiUmlnaHQiOjAsIkJvdHRvbSI6MH0sIlBhZGRpbmciOnsiJGlkIjoiMTI1IiwiVG9wIjowLCJMZWZ0IjowLCJSaWdodCI6MCwiQm90dG9tIjowfSwiQmFja2dyb3VuZCI6eyIkaWQiOiIxMjYiLCJDb2xvciI6eyIkcmVmIjoiMzYifX0sIklzVmlzaWJsZSI6dHJ1ZSwiV2lkdGgiOjAuMCwiSGVpZ2h0IjowLjAsIkJvcmRlclN0eWxlIjpudWxsLCJQYXJlbnRTdHlsZSI6bnVsbH0sIkRhdGVGb3JtYXQiOnsiJGlkIjoiMTI3IiwiRm9ybWF0U3RyaW5nIjoiTU0uZGQiLCJTZXBhcmF0b3IiOiIuIiwiVXNlSW50ZXJuYXRpb25hbERhdGVGb3JtYXQiOmZhbHNlLCJEYXRlSXNWaXNpYmxlIjp0cnVlLCJUaW1lSXNWaXNpYmxlIjpmYWxzZSwiSG91ckRpZ2l0cyI6MSwiQW1QbURlc2lnbmF0b3IiOjIsIlRyaW0wME1pbnV0ZXMiOmZhbHNlLCJMYXN0S25vd25WaXNpYmlsaXR5U3RhdGUiOm51bGx9LCJJc1Zpc2libGUiOnRydWUsIlBhcmVudFN0eWxlIjpudWxsLCJfZXhwbGljaXRseVNldCI6eyIkaWQiOiIxMjg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SXNWaXNpYmxlIjpmYWxzZX19LCJTaG93RWxhcHNlZFRpbWVHcmFkaWVudFN0eWxlIjpmYWxzZX0sIlNjYWxlIjp7IiRpZCI6IjEyOSIsIlN0YXJ0RGF0ZSI6IjIwMTctMDgtMDJUMjM6NTk6NTkuOTk5WiIsIkVuZERhdGUiOiIyMDE4LTAzLTA0VDIzOjU5OjU5Ljk5OVoiLCJGb3JtYXQiOiJNTU0iLCJUeXBlIjoyLCJBdXRvRGF0ZVJhbmdlIjp0cnVlLCJXb3JraW5nRGF5cyI6MzEsIlRvZGF5TWFya2VyVGV4dCI6IlRvZGF5IiwiQXV0b1NjYWxlVHlwZSI6dHJ1ZX0sIk1pbGVzdG9uZXMiOlt7IiRpZCI6IjEzMCIsIkRhdGUiOiIyMDE3LTA4LTAyVDIzOjU5OjAwWiIsIlN0eWxlIjp7IiRpZCI6IjEzMSIsIlNoYXBlIjozLCJDb25uZWN0b3JNYXJnaW4iOnsiJHJlZiI6IjU2In0sIkNvbm5lY3RvclN0eWxlIjp7IiRpZCI6IjEzMiIsIkxpbmVDb2xvciI6eyIkaWQiOiIxMzMiLCIkdHlwZSI6Ik5MUkUuQ29tbW9uLkRvbS5Tb2xpZENvbG9yQnJ1c2gsIE5MUkUuQ29tbW9uIiwiQ29sb3IiOnsiJGlkIjoiMTM0IiwiQSI6MjU1LCJSIjo5MSwiRyI6MTU1LCJCIjoyMTN9fSwiTGluZVdlaWdodCI6MS4wLCJMaW5lVHlwZSI6MCwiUGFyZW50U3R5bGUiOnsiJHJlZiI6IjU3In19LCJJc0JlbG93VGltZWJhbmQiOnRydWUsIkhpZGVEYXRlIjpmYWxzZSwiU2hhcGVTaXplIjowLCJTcGFjaW5nIjowLjAsIlBhZGRpbmciOnsiJGlkIjoiMTM1IiwiVG9wIjowLCJMZWZ0IjowLCJSaWdodCI6MCwiQm90dG9tIjowfSwiU2hhcGVTdHlsZSI6eyIkaWQiOiIxMzYiLCJNYXJnaW4iOnsiJHJlZiI6IjYyIn0sIlBhZGRpbmciOnsiJHJlZiI6IjYzIn0sIkJhY2tncm91bmQiOnsiJGlkIjoiMTM3IiwiQ29sb3IiOnsiJGlkIjoiMTM4IiwiQSI6MjU1LCJSIjo5MSwiRyI6MTU1LCJCIjoyMTN9fSwiSXNWaXNpYmxlIjp0cnVlLCJXaWR0aCI6MTAuMDUwMDAwMTkwNzM0ODYzLCJIZWlnaHQiOjEwLjI1LCJCb3JkZXJTdHlsZSI6eyIkaWQiOiIxMzkiLCJMaW5lQ29sb3IiOnsiJHJlZiI6IjY3In0sIkxpbmVXZWlnaHQiOjAuMCwiTGluZVR5cGUiOjAsIlBhcmVudFN0eWxlIjp7IiRyZWYiOiI2NiJ9fSwiUGFyZW50U3R5bGUiOnsiJHJlZiI6IjYxIn19LCJUaXRsZVN0eWxlIjp7IiRpZCI6IjE0MCIsIkZvbnRTZXR0aW5ncyI6eyIkaWQiOiIxNDEiLCJGb250U2l6ZSI6MTAsIkZvbnROYW1lIjoiQ2FsaWJyaSIsIklzQm9sZCI6dHJ1ZSwiSXNJdGFsaWMiOmZhbHNlLCJJc1VuZGVybGluZWQiOmZhbHNlLCJQYXJlbnRTdHlsZSI6eyIkcmVmIjoiNzAifX0sIkF1dG9TaXplIjowLCJGb3JlZ3JvdW5kIjp7IiRpZCI6IjE0MiIsIkNvbG9yIjp7IiRpZCI6IjE0MyIsIkEiOjI1NSwiUiI6NjgsIkciOjg0LCJCIjoxMDZ9fSwiTWF4V2lkdGgiOjQ2LjU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TQ0IiwiTGluZUNvbG9yIjpudWxsLCJMaW5lV2VpZ2h0IjowLjAsIkxpbmVUeXBlIjowLCJQYXJlbnRTdHlsZSI6bnVsbH0sIlBhcmVudFN0eWxlIjp7IiRyZWYiOiI2OSJ9fSwiRGF0ZVN0eWxlIjp7IiRpZCI6IjE0NSIsIkZvbnRTZXR0aW5ncyI6eyIkaWQiOiIxNDYiLCJGb250U2l6ZSI6OSwiRm9udE5hbWUiOiJDYWxpYnJpIiwiSXNCb2xkIjpmYWxzZSwiSXNJdGFsaWMiOmZhbHNlLCJJc1VuZGVybGluZWQiOmZhbHNlLCJQYXJlbnRTdHlsZSI6eyIkcmVmIjoiNzcifX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TQ3IiwiTGluZUNvbG9yIjpudWxsLCJMaW5lV2VpZ2h0IjowLjAsIkxpbmVUeXBlIjowLCJQYXJlbnRTdHlsZSI6bnVsbH0sIlBhcmVudFN0eWxlIjp7IiRyZWYiOiI3NiJ9fSwiRGF0ZUZvcm1hdCI6eyIkcmVmIjoiODMifSwiSXNWaXNpYmxlIjp0cnVlLCJQYXJlbnRTdHlsZSI6eyIkcmVmIjoiNTUifX0sIkluZGV4IjowLCJQZXJjZW50YWdlQ29tcGxldGUiOm51bGwsIlBvc2l0aW9uIjp7IlJhdGlvIjowLjA5NjMwODAwMDcyOTQwNzgzMSwiSXNDdXN0b20iOnRydWV9LCJEYXRlRm9ybWF0Ijp7IiRyZWYiOiI4MyJ9LCJJZCI6ImRkNTVhNDVkLTA2YjctNDhmYi1hY2EzLTQwNmYyNjNjMDZhNiIsIkltcG9ydElkIjpudWxsLCJUaXRsZSI6IkRldGVybWluZSBPYmplY3RpdmVzIiwiTm90ZSI6bnVsbCwiSHlwZXJsaW5rIjpudWxsLCJJc0NoYW5nZWQiOmZhbHNlLCJJc05ldyI6dHJ1ZX0seyIkaWQiOiIxNDgiLCJEYXRlIjoiMjAxNy0wOC0xOVQyMzo1OTowMFoiLCJTdHlsZSI6eyIkaWQiOiIxNDkiLCJTaGFwZSI6MywiQ29ubmVjdG9yTWFyZ2luIjp7IiRyZWYiOiI1NiJ9LCJDb25uZWN0b3JTdHlsZSI6eyIkaWQiOiIxNTAiLCJMaW5lQ29sb3IiOnsiJGlkIjoiMTUxIiwiJHR5cGUiOiJOTFJFLkNvbW1vbi5Eb20uU29saWRDb2xvckJydXNoLCBOTFJFLkNvbW1vbiIsIkNvbG9yIjp7IiRpZCI6IjE1MiIsIkEiOjI1NSwiUiI6OTEsIkciOjE1NSwiQiI6MjEzfX0sIkxpbmVXZWlnaHQiOjEuMCwiTGluZVR5cGUiOjAsIlBhcmVudFN0eWxlIjp7IiRyZWYiOiI1NyJ9fSwiSXNCZWxvd1RpbWViYW5kIjpmYWxzZSwiSGlkZURhdGUiOmZhbHNlLCJTaGFwZVNpemUiOjAsIlNwYWNpbmciOjAuMCwiUGFkZGluZyI6eyIkaWQiOiIxNTMiLCJUb3AiOjAsIkxlZnQiOjAsIlJpZ2h0IjowLCJCb3R0b20iOjB9LCJTaGFwZVN0eWxlIjp7IiRpZCI6IjE1NCIsIk1hcmdpbiI6eyIkcmVmIjoiNjIifSwiUGFkZGluZyI6eyIkcmVmIjoiNjMifSwiQmFja2dyb3VuZCI6eyIkaWQiOiIxNTUiLCJDb2xvciI6eyIkaWQiOiIxNTYiLCJBIjoyNTUsIlIiOjkxLCJHIjoxNTUsIkIiOjIxM319LCJJc1Zpc2libGUiOnRydWUsIldpZHRoIjoxMC4wNTAwMDAxOTA3MzQ4NjMsIkhlaWdodCI6MTAuMjUsIkJvcmRlclN0eWxlIjp7IiRpZCI6IjE1NyIsIkxpbmVDb2xvciI6eyIkcmVmIjoiNjcifSwiTGluZVdlaWdodCI6MC4wLCJMaW5lVHlwZSI6MCwiUGFyZW50U3R5bGUiOnsiJHJlZiI6IjY2In19LCJQYXJlbnRTdHlsZSI6eyIkcmVmIjoiNjEifX0sIlRpdGxlU3R5bGUiOnsiJGlkIjoiMTU4IiwiRm9udFNldHRpbmdzIjp7IiRpZCI6IjE1OSIsIkZvbnRTaXplIjoxMCwiRm9udE5hbWUiOiJDYWxpYnJpIiwiSXNCb2xkIjp0cnVlLCJJc0l0YWxpYyI6ZmFsc2UsIklzVW5kZXJsaW5lZCI6ZmFsc2UsIlBhcmVudFN0eWxlIjp7IiRyZWYiOiI3MCJ9fSwiQXV0b1NpemUiOjAsIkZvcmVncm91bmQiOnsiJGlkIjoiMTYwIiwiQ29sb3IiOnsiJGlkIjoiMTYxIiwiQSI6MjU1LCJSIjo2OCwiRyI6ODQsIkIiOjEwNn19LCJNYXhXaWR0aCI6NjEuODc0OTYxODUzMDI3MzQ0LCJNYXhIZWlnaHQiOiJJbmZpbml0eSIsIlNtYXJ0Rm9yZWdyb3VuZElzQWN0aXZlIjpmYWxzZSwiSG9yaXpvbnRhbEFsaWdubWVudCI6MSwiVmVydGljYWxBbGlnbm1lbnQiOjAsIlNtYXJ0Rm9yZWdyb3VuZCI6bnVsbCwiQmFja2dyb3VuZEZpbGxUeXBlIjowLCJNYXJnaW4iOnsiJHJlZiI6IjczIn0sIlBhZGRpbmciOnsiJHJlZiI6Ijc0In0sIkJhY2tncm91bmQiOnsiJHJlZiI6Ijc1In0sIklzVmlzaWJsZSI6dHJ1ZSwiV2lkdGgiOjAuMCwiSGVpZ2h0IjowLjAsIkJvcmRlclN0eWxlIjp7IiRpZCI6IjE2MiIsIkxpbmVDb2xvciI6bnVsbCwiTGluZVdlaWdodCI6MC4wLCJMaW5lVHlwZSI6MCwiUGFyZW50U3R5bGUiOm51bGx9LCJQYXJlbnRTdHlsZSI6eyIkcmVmIjoiNjkifX0sIkRhdGVTdHlsZSI6eyIkaWQiOiIxNjMiLCJGb250U2V0dGluZ3MiOnsiJGlkIjoiMTY0IiwiRm9udFNpemUiOjksIkZvbnROYW1lIjoiQ2FsaWJyaSIsIklzQm9sZCI6ZmFsc2UsIklzSXRhbGljIjpmYWxzZSwiSXNVbmRlcmxpbmVkIjpmYWxzZSwiUGFyZW50U3R5bGUiOnsiJHJlZiI6Ijc3In1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2NSIsIkxpbmVDb2xvciI6bnVsbCwiTGluZVdlaWdodCI6MC4wLCJMaW5lVHlwZSI6MCwiUGFyZW50U3R5bGUiOm51bGx9LCJQYXJlbnRTdHlsZSI6eyIkcmVmIjoiNzYifX0sIkRhdGVGb3JtYXQiOnsiJHJlZiI6IjgzIn0sIklzVmlzaWJsZSI6dHJ1ZSwiUGFyZW50U3R5bGUiOnsiJHJlZiI6IjU1In19LCJJbmRleCI6MSwiUGVyY2VudGFnZUNvbXBsZXRlIjpudWxsLCJQb3NpdGlvbiI6eyJSYXRpbyI6MC4wNjcxOTc1ODc3NTQ5OTEzMjMsIklzQ3VzdG9tIjp0cnVlfSwiRGF0ZUZvcm1hdCI6eyIkcmVmIjoiODMifSwiSWQiOiI4MWZiMmQ3OS1mMWYzLTQyOGItOWNiZS0xOTViMzBjYzYxNjYiLCJJbXBvcnRJZCI6bnVsbCwiVGl0bGUiOiJTZWN1cmUgQnVkZ2V0IiwiTm90ZSI6bnVsbCwiSHlwZXJsaW5rIjpudWxsLCJJc0NoYW5nZWQiOmZhbHNlLCJJc05ldyI6dHJ1ZX0seyIkaWQiOiIxNjYiLCJEYXRlIjoiMjAxNy0wOS0yN1QyMzo1OTowMFoiLCJTdHlsZSI6eyIkaWQiOiIxNjciLCJTaGFwZSI6MywiQ29ubmVjdG9yTWFyZ2luIjp7IiRyZWYiOiI1NiJ9LCJDb25uZWN0b3JTdHlsZSI6eyIkaWQiOiIxNjgiLCJMaW5lQ29sb3IiOnsiJGlkIjoiMTY5IiwiJHR5cGUiOiJOTFJFLkNvbW1vbi5Eb20uU29saWRDb2xvckJydXNoLCBOTFJFLkNvbW1vbiIsIkNvbG9yIjp7IiRpZCI6IjE3MCIsIkEiOjI1NSwiUiI6OTEsIkciOjE1NSwiQiI6MjEzfX0sIkxpbmVXZWlnaHQiOjEuMCwiTGluZVR5cGUiOjAsIlBhcmVudFN0eWxlIjp7IiRyZWYiOiI1NyJ9fSwiSXNCZWxvd1RpbWViYW5kIjp0cnVlLCJIaWRlRGF0ZSI6ZmFsc2UsIlNoYXBlU2l6ZSI6MCwiU3BhY2luZyI6MC4wLCJQYWRkaW5nIjp7IiRpZCI6IjE3MSIsIlRvcCI6MCwiTGVmdCI6MCwiUmlnaHQiOjAsIkJvdHRvbSI6MH0sIlNoYXBlU3R5bGUiOnsiJGlkIjoiMTcyIiwiTWFyZ2luIjp7IiRyZWYiOiI2MiJ9LCJQYWRkaW5nIjp7IiRyZWYiOiI2MyJ9LCJCYWNrZ3JvdW5kIjp7IiRpZCI6IjE3MyIsIkNvbG9yIjp7IiRpZCI6IjE3NCIsIkEiOjI1NSwiUiI6OTEsIkciOjE1NSwiQiI6MjEzfX0sIklzVmlzaWJsZSI6dHJ1ZSwiV2lkdGgiOjEwLjA1MDAwMDE5MDczNDg2MywiSGVpZ2h0IjoxMC4yNSwiQm9yZGVyU3R5bGUiOnsiJGlkIjoiMTc1IiwiTGluZUNvbG9yIjp7IiRyZWYiOiI2NyJ9LCJMaW5lV2VpZ2h0IjowLjAsIkxpbmVUeXBlIjowLCJQYXJlbnRTdHlsZSI6eyIkcmVmIjoiNjYifX0sIlBhcmVudFN0eWxlIjp7IiRyZWYiOiI2MSJ9fSwiVGl0bGVTdHlsZSI6eyIkaWQiOiIxNzYiLCJGb250U2V0dGluZ3MiOnsiJGlkIjoiMTc3IiwiRm9udFNpemUiOjEwLCJGb250TmFtZSI6IkNhbGlicmkiLCJJc0JvbGQiOnRydWUsIklzSXRhbGljIjpmYWxzZSwiSXNVbmRlcmxpbmVkIjpmYWxzZSwiUGFyZW50U3R5bGUiOnsiJHJlZiI6IjcwIn19LCJBdXRvU2l6ZSI6MCwiRm9yZWdyb3VuZCI6eyIkaWQiOiIxNzgiLCJDb2xvciI6eyIkaWQiOiIxNzkiLCJBIjoyNTUsIlIiOjY4LCJHIjo4NCwiQiI6MTA2fX0sIk1heFdpZHRoIjo1OS44NzQ5NjE4NTMwMjczNDQ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TgwIiwiTGluZUNvbG9yIjpudWxsLCJMaW5lV2VpZ2h0IjowLjAsIkxpbmVUeXBlIjowLCJQYXJlbnRTdHlsZSI6bnVsbH0sIlBhcmVudFN0eWxlIjp7IiRyZWYiOiI2OSJ9fSwiRGF0ZVN0eWxlIjp7IiRpZCI6IjE4MSIsIkZvbnRTZXR0aW5ncyI6eyIkaWQiOiIxODIiLCJGb250U2l6ZSI6OSwiRm9udE5hbWUiOiJDYWxpYnJpIiwiSXNCb2xkIjpmYWxzZSwiSXNJdGFsaWMiOmZhbHNlLCJJc1VuZGVybGluZWQiOmZhbHNlLCJQYXJlbnRTdHlsZSI6eyIkcmVmIjoiNzcifX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TgzIiwiTGluZUNvbG9yIjpudWxsLCJMaW5lV2VpZ2h0IjowLjAsIkxpbmVUeXBlIjowLCJQYXJlbnRTdHlsZSI6bnVsbH0sIlBhcmVudFN0eWxlIjp7IiRyZWYiOiI3NiJ9fSwiRGF0ZUZvcm1hdCI6eyIkcmVmIjoiODMifSwiSXNWaXNpYmxlIjp0cnVlLCJQYXJlbnRTdHlsZSI6eyIkcmVmIjoiNTUifX0sIkluZGV4IjoyLCJQZXJjZW50YWdlQ29tcGxldGUiOm51bGwsIlBvc2l0aW9uIjp7IlJhdGlvIjowLjA3MzcwMzA2MjQ1NzgwMjg3OSwiSXNDdXN0b20iOnRydWV9LCJEYXRlRm9ybWF0Ijp7IiRyZWYiOiI4MyJ9LCJJZCI6ImI2NmFiZGY2LTkwYjAtNDEyMy1iYjM4LTU0YzlkYTU3MDlmNCIsIkltcG9ydElkIjpudWxsLCJUaXRsZSI6IlNlbGVjdCBWZW5kb3IiLCJOb3RlIjpudWxsLCJIeXBlcmxpbmsiOm51bGwsIklzQ2hhbmdlZCI6ZmFsc2UsIklzTmV3Ijp0cnVlfSx7IiRpZCI6IjE4NCIsIkRhdGUiOiIyMDE3LTEwLTIyVDIzOjU5OjAwWiIsIlN0eWxlIjp7IiRpZCI6IjE4NSIsIlNoYXBlIjozLCJDb25uZWN0b3JNYXJnaW4iOnsiJHJlZiI6IjU2In0sIkNvbm5lY3RvclN0eWxlIjp7IiRpZCI6IjE4NiIsIkxpbmVDb2xvciI6eyIkaWQiOiIxODciLCIkdHlwZSI6Ik5MUkUuQ29tbW9uLkRvbS5Tb2xpZENvbG9yQnJ1c2gsIE5MUkUuQ29tbW9uIiwiQ29sb3IiOnsiJGlkIjoiMTg4IiwiQSI6MjU1LCJSIjo5MSwiRyI6MTU1LCJCIjoyMTN9fSwiTGluZVdlaWdodCI6MS4wLCJMaW5lVHlwZSI6MCwiUGFyZW50U3R5bGUiOnsiJHJlZiI6IjU3In19LCJJc0JlbG93VGltZWJhbmQiOmZhbHNlLCJIaWRlRGF0ZSI6ZmFsc2UsIlNoYXBlU2l6ZSI6MCwiU3BhY2luZyI6MC4wLCJQYWRkaW5nIjp7IiRpZCI6IjE4OSIsIlRvcCI6MCwiTGVmdCI6MCwiUmlnaHQiOjAsIkJvdHRvbSI6MH0sIlNoYXBlU3R5bGUiOnsiJGlkIjoiMTkwIiwiTWFyZ2luIjp7IiRyZWYiOiI2MiJ9LCJQYWRkaW5nIjp7IiRyZWYiOiI2MyJ9LCJCYWNrZ3JvdW5kIjp7IiRpZCI6IjE5MSIsIkNvbG9yIjp7IiRpZCI6IjE5MiIsIkEiOjI1NSwiUiI6OTEsIkciOjE1NSwiQiI6MjEzfX0sIklzVmlzaWJsZSI6dHJ1ZSwiV2lkdGgiOjEwLjA1MDAwMDE5MDczNDg2MywiSGVpZ2h0IjoxMC4yNSwiQm9yZGVyU3R5bGUiOnsiJGlkIjoiMTkzIiwiTGluZUNvbG9yIjp7IiRyZWYiOiI2NyJ9LCJMaW5lV2VpZ2h0IjowLjAsIkxpbmVUeXBlIjowLCJQYXJlbnRTdHlsZSI6eyIkcmVmIjoiNjYifX0sIlBhcmVudFN0eWxlIjp7IiRyZWYiOiI2MSJ9fSwiVGl0bGVTdHlsZSI6eyIkaWQiOiIxOTQiLCJGb250U2V0dGluZ3MiOnsiJGlkIjoiMTk1IiwiRm9udFNpemUiOjEwLCJGb250TmFtZSI6IkNhbGlicmkiLCJJc0JvbGQiOnRydWUsIklzSXRhbGljIjpmYWxzZSwiSXNVbmRlcmxpbmVkIjpmYWxzZSwiUGFyZW50U3R5bGUiOnsiJHJlZiI6IjcwIn19LCJBdXRvU2l6ZSI6MCwiRm9yZWdyb3VuZCI6eyIkaWQiOiIxOTYiLCJDb2xvciI6eyIkaWQiOiIxOTciLCJBIjoyNTUsIlIiOjY4LCJHIjo4NCwiQiI6MTA2fX0sIk1heFdpZHRoIjo1MC44NzUwMzgxNDY5NzI2NTY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Tk4IiwiTGluZUNvbG9yIjpudWxsLCJMaW5lV2VpZ2h0IjowLjAsIkxpbmVUeXBlIjowLCJQYXJlbnRTdHlsZSI6bnVsbH0sIlBhcmVudFN0eWxlIjp7IiRyZWYiOiI2OSJ9fSwiRGF0ZVN0eWxlIjp7IiRpZCI6IjE5OSIsIkZvbnRTZXR0aW5ncyI6eyIkaWQiOiIyMDAiLCJGb250U2l6ZSI6OSwiRm9udE5hbWUiOiJDYWxpYnJpIiwiSXNCb2xkIjpmYWxzZSwiSXNJdGFsaWMiOmZhbHNlLCJJc1VuZGVybGluZWQiOmZhbHNlLCJQYXJlbnRTdHlsZSI6eyIkcmVmIjoiNzcifX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AxIiwiTGluZUNvbG9yIjpudWxsLCJMaW5lV2VpZ2h0IjowLjAsIkxpbmVUeXBlIjowLCJQYXJlbnRTdHlsZSI6bnVsbH0sIlBhcmVudFN0eWxlIjp7IiRyZWYiOiI3NiJ9fSwiRGF0ZUZvcm1hdCI6eyIkcmVmIjoiODMifSwiSXNWaXNpYmxlIjp0cnVlLCJQYXJlbnRTdHlsZSI6eyIkcmVmIjoiNTUifX0sIkluZGV4IjozLCJQZXJjZW50YWdlQ29tcGxldGUiOm51bGwsIlBvc2l0aW9uIjp7IlJhdGlvIjowLjA4NTE0ODczMzYzMzUzNTg4MSwiSXNDdXN0b20iOnRydWV9LCJEYXRlRm9ybWF0Ijp7IiRyZWYiOiI4MyJ9LCJJZCI6IjZmMjJhYTVlLTAwMDUtNDQ5NS05YTRkLTdiMzg4ODM1MTRlZiIsIkltcG9ydElkIjpudWxsLCJUaXRsZSI6IklkZW50aWZ5IFBNIiwiTm90ZSI6bnVsbCwiSHlwZXJsaW5rIjpudWxsLCJJc0NoYW5nZWQiOmZhbHNlLCJJc05ldyI6dHJ1ZX0seyIkaWQiOiIyMDIiLCJEYXRlIjoiMjAxNy0xMS0zMFQyMzo1OTowMFoiLCJTdHlsZSI6eyIkaWQiOiIyMDMiLCJTaGFwZSI6MywiQ29ubmVjdG9yTWFyZ2luIjp7IiRyZWYiOiI1NiJ9LCJDb25uZWN0b3JTdHlsZSI6eyIkaWQiOiIyMDQiLCJMaW5lQ29sb3IiOnsiJGlkIjoiMjA1IiwiJHR5cGUiOiJOTFJFLkNvbW1vbi5Eb20uU29saWRDb2xvckJydXNoLCBOTFJFLkNvbW1vbiIsIkNvbG9yIjp7IiRpZCI6IjIwNiIsIkEiOjI1NSwiUiI6MTEyLCJHIjoxNzMsIkIiOjcxfX0sIkxpbmVXZWlnaHQiOjEuMCwiTGluZVR5cGUiOjAsIlBhcmVudFN0eWxlIjp7IiRyZWYiOiI1NyJ9fSwiSXNCZWxvd1RpbWViYW5kIjp0cnVlLCJIaWRlRGF0ZSI6ZmFsc2UsIlNoYXBlU2l6ZSI6MCwiU3BhY2luZyI6MC4wLCJQYWRkaW5nIjp7IiRpZCI6IjIwNyIsIlRvcCI6MCwiTGVmdCI6MCwiUmlnaHQiOjAsIkJvdHRvbSI6MH0sIlNoYXBlU3R5bGUiOnsiJGlkIjoiMjA4IiwiTWFyZ2luIjp7IiRyZWYiOiI2MiJ9LCJQYWRkaW5nIjp7IiRyZWYiOiI2MyJ9LCJCYWNrZ3JvdW5kIjp7IiRpZCI6IjIwOSIsIkNvbG9yIjp7IiRpZCI6IjIxMCIsIkEiOjI1NSwiUiI6MTEyLCJHIjoxNzMsIkIiOjcxfX0sIklzVmlzaWJsZSI6dHJ1ZSwiV2lkdGgiOjEwLjA1MDAwMDE5MDczNDg2MywiSGVpZ2h0IjoxMC4yNSwiQm9yZGVyU3R5bGUiOnsiJGlkIjoiMjExIiwiTGluZUNvbG9yIjp7IiRyZWYiOiI2NyJ9LCJMaW5lV2VpZ2h0IjowLjAsIkxpbmVUeXBlIjowLCJQYXJlbnRTdHlsZSI6eyIkcmVmIjoiNjYifX0sIlBhcmVudFN0eWxlIjp7IiRyZWYiOiI2MSJ9fSwiVGl0bGVTdHlsZSI6eyIkaWQiOiIyMTIiLCJGb250U2V0dGluZ3MiOnsiJGlkIjoiMjEzIiwiRm9udFNpemUiOjEwLCJGb250TmFtZSI6IkNhbGlicmkiLCJJc0JvbGQiOnRydWUsIklzSXRhbGljIjpmYWxzZSwiSXNVbmRlcmxpbmVkIjpmYWxzZSwiUGFyZW50U3R5bGUiOnsiJHJlZiI6IjcwIn19LCJBdXRvU2l6ZSI6MCwiRm9yZWdyb3VuZCI6eyIkaWQiOiIyMTQiLCJDb2xvciI6eyIkaWQiOiIyMTUiLCJBIjoyNTUsIlIiOjY4LCJHIjo4NCwiQiI6MTA2fX0sIk1heFdpZHRoIjo1Mi4yNS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yMTYiLCJMaW5lQ29sb3IiOm51bGwsIkxpbmVXZWlnaHQiOjAuMCwiTGluZVR5cGUiOjAsIlBhcmVudFN0eWxlIjpudWxsfSwiUGFyZW50U3R5bGUiOnsiJHJlZiI6IjY5In19LCJEYXRlU3R5bGUiOnsiJGlkIjoiMjE3IiwiRm9udFNldHRpbmdzIjp7IiRpZCI6IjIxOCIsIkZvbnRTaXplIjo5LCJGb250TmFtZSI6IkNhbGlicmkiLCJJc0JvbGQiOmZhbHNlLCJJc0l0YWxpYyI6ZmFsc2UsIklzVW5kZXJsaW5lZCI6ZmFsc2UsIlBhcmVudFN0eWxlIjp7IiRyZWYiOiI3NyJ9fSwiQXV0b1NpemUiOjAsIkZvcmVncm91bmQiOnsiJHJlZiI6Ijc4In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yMTkiLCJMaW5lQ29sb3IiOm51bGwsIkxpbmVXZWlnaHQiOjAuMCwiTGluZVR5cGUiOjAsIlBhcmVudFN0eWxlIjpudWxsfSwiUGFyZW50U3R5bGUiOnsiJHJlZiI6Ijc2In19LCJEYXRlRm9ybWF0Ijp7IiRyZWYiOiI4MyJ9LCJJc1Zpc2libGUiOnRydWUsIlBhcmVudFN0eWxlIjp7IiRyZWYiOiI1NSJ9fSwiSW5kZXgiOjQsIlBlcmNlbnRhZ2VDb21wbGV0ZSI6bnVsbCwiUG9zaXRpb24iOnsiUmF0aW8iOjAuMTI5MDc1ODU0NjQyODkxNjIsIklzQ3VzdG9tIjp0cnVlfSwiRGF0ZUZvcm1hdCI6eyIkcmVmIjoiODMifSwiSWQiOiI0N2NiNmUzNy0xYzUyLTRmMWItOTRjNS0zNTM0M2VjODRjMTIiLCJJbXBvcnRJZCI6bnVsbCwiVGl0bGUiOiJTdGFrZWhvbGRlciBSZXZpZXciLCJOb3RlIjpudWxsLCJIeXBlcmxpbmsiOm51bGwsIklzQ2hhbmdlZCI6ZmFsc2UsIklzTmV3Ijp0cnVlfSx7IiRpZCI6IjIyMCIsIkRhdGUiOiIyMDE3LTEyLTE1VDIzOjU5OjAwWiIsIlN0eWxlIjp7IiRpZCI6IjIyMSIsIlNoYXBlIjozLCJDb25uZWN0b3JNYXJnaW4iOnsiJHJlZiI6IjU2In0sIkNvbm5lY3RvclN0eWxlIjp7IiRpZCI6IjIyMiIsIkxpbmVDb2xvciI6eyIkaWQiOiIyMjMiLCIkdHlwZSI6Ik5MUkUuQ29tbW9uLkRvbS5Tb2xpZENvbG9yQnJ1c2gsIE5MUkUuQ29tbW9uIiwiQ29sb3IiOnsiJGlkIjoiMjI0IiwiQSI6MjU1LCJSIjoxMTIsIkciOjE3MywiQiI6NzF9fSwiTGluZVdlaWdodCI6MS4wLCJMaW5lVHlwZSI6MCwiUGFyZW50U3R5bGUiOnsiJHJlZiI6IjU3In19LCJJc0JlbG93VGltZWJhbmQiOmZhbHNlLCJIaWRlRGF0ZSI6ZmFsc2UsIlNoYXBlU2l6ZSI6MCwiU3BhY2luZyI6MC4wLCJQYWRkaW5nIjp7IiRpZCI6IjIyNSIsIlRvcCI6MCwiTGVmdCI6MCwiUmlnaHQiOjAsIkJvdHRvbSI6MH0sIlNoYXBlU3R5bGUiOnsiJGlkIjoiMjI2IiwiTWFyZ2luIjp7IiRyZWYiOiI2MiJ9LCJQYWRkaW5nIjp7IiRyZWYiOiI2MyJ9LCJCYWNrZ3JvdW5kIjp7IiRpZCI6IjIyNyIsIkNvbG9yIjp7IiRpZCI6IjIyOCIsIkEiOjI1NSwiUiI6MTEyLCJHIjoxNzMsIkIiOjcxfX0sIklzVmlzaWJsZSI6dHJ1ZSwiV2lkdGgiOjEwLjA1MDAwMDE5MDczNDg2MywiSGVpZ2h0IjoxMC4yNSwiQm9yZGVyU3R5bGUiOnsiJGlkIjoiMjI5IiwiTGluZUNvbG9yIjp7IiRyZWYiOiI2NyJ9LCJMaW5lV2VpZ2h0IjowLjAsIkxpbmVUeXBlIjowLCJQYXJlbnRTdHlsZSI6eyIkcmVmIjoiNjYifX0sIlBhcmVudFN0eWxlIjp7IiRyZWYiOiI2MSJ9fSwiVGl0bGVTdHlsZSI6eyIkaWQiOiIyMzAiLCJGb250U2V0dGluZ3MiOnsiJGlkIjoiMjMxIiwiRm9udFNpemUiOjEwLCJGb250TmFtZSI6IkNhbGlicmkiLCJJc0JvbGQiOnRydWUsIklzSXRhbGljIjpmYWxzZSwiSXNVbmRlcmxpbmVkIjpmYWxzZSwiUGFyZW50U3R5bGUiOnsiJHJlZiI6IjcwIn19LCJBdXRvU2l6ZSI6MCwiRm9yZWdyb3VuZCI6eyIkaWQiOiIyMzIiLCJDb2xvciI6eyIkaWQiOiIyMzMiLCJBIjoyNTUsIlIiOjY4LCJHIjo4NCwiQiI6MTA2fX0sIk1heFdpZHRoIjo1My4zNzUwMzgxNDY5NzI2NTY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jM0IiwiTGluZUNvbG9yIjpudWxsLCJMaW5lV2VpZ2h0IjowLjAsIkxpbmVUeXBlIjowLCJQYXJlbnRTdHlsZSI6bnVsbH0sIlBhcmVudFN0eWxlIjp7IiRyZWYiOiI2OSJ9fSwiRGF0ZVN0eWxlIjp7IiRpZCI6IjIzNSIsIkZvbnRTZXR0aW5ncyI6eyIkaWQiOiIyMzYiLCJGb250U2l6ZSI6OSwiRm9udE5hbWUiOiJDYWxpYnJpIiwiSXNCb2xkIjpmYWxzZSwiSXNJdGFsaWMiOmZhbHNlLCJJc1VuZGVybGluZWQiOmZhbHNlLCJQYXJlbnRTdHlsZSI6eyIkcmVmIjoiNzcifX0sIkF1dG9TaXplIjowLCJGb3JlZ3JvdW5kIjp7IiRyZWYiOiI3OCJ9LCJNYXhXaWR0aCI6MjAwLjA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M3IiwiTGluZUNvbG9yIjpudWxsLCJMaW5lV2VpZ2h0IjowLjAsIkxpbmVUeXBlIjowLCJQYXJlbnRTdHlsZSI6bnVsbH0sIlBhcmVudFN0eWxlIjp7IiRyZWYiOiI3NiJ9fSwiRGF0ZUZvcm1hdCI6eyIkcmVmIjoiODMifSwiSXNWaXNpYmxlIjp0cnVlLCJQYXJlbnRTdHlsZSI6eyIkcmVmIjoiNTUifX0sIkluZGV4Ijo1LCJQZXJjZW50YWdlQ29tcGxldGUiOm51bGwsIlBvc2l0aW9uIjp7IlJhdGlvIjowLjExMjUsIklzQ3VzdG9tIjp0cnVlfSwiRGF0ZUZvcm1hdCI6eyIkcmVmIjoiODMifSwiSWQiOiJjNzJkNzMyNC04YjNhLTRlOGEtYmFjMi1hOGE1Yzk0MDRkNjgiLCJJbXBvcnRJZCI6bnVsbCwiVGl0bGUiOiJTZXQtdXAgQ2VydGlmaWNhdGlvbiIsIk5vdGUiOm51bGwsIkh5cGVybGluayI6bnVsbCwiSXNDaGFuZ2VkIjpmYWxzZSwiSXNOZXciOnRydWV9LHsiJGlkIjoiMjM4IiwiRGF0ZSI6IjIwMTctMTItMjlUMjM6NTk6MDBaIiwiU3R5bGUiOnsiJGlkIjoiMjM5IiwiU2hhcGUiOjMsIkNvbm5lY3Rvck1hcmdpbiI6eyIkcmVmIjoiNTYifSwiQ29ubmVjdG9yU3R5bGUiOnsiJGlkIjoiMjQwIiwiTGluZUNvbG9yIjp7IiRpZCI6IjI0MSIsIiR0eXBlIjoiTkxSRS5Db21tb24uRG9tLlNvbGlkQ29sb3JCcnVzaCwgTkxSRS5Db21tb24iLCJDb2xvciI6eyIkaWQiOiIyNDIiLCJBIjoyNTUsIlIiOjExMiwiRyI6MTczLCJCIjo3MX19LCJMaW5lV2VpZ2h0IjoxLjAsIkxpbmVUeXBlIjowLCJQYXJlbnRTdHlsZSI6eyIkcmVmIjoiNTcifX0sIklzQmVsb3dUaW1lYmFuZCI6dHJ1ZSwiSGlkZURhdGUiOmZhbHNlLCJTaGFwZVNpemUiOjAsIlNwYWNpbmciOjAuMCwiUGFkZGluZyI6eyIkaWQiOiIyNDMiLCJUb3AiOjAsIkxlZnQiOjAsIlJpZ2h0IjowLCJCb3R0b20iOjB9LCJTaGFwZVN0eWxlIjp7IiRpZCI6IjI0NCIsIk1hcmdpbiI6eyIkcmVmIjoiNjIifSwiUGFkZGluZyI6eyIkcmVmIjoiNjMifSwiQmFja2dyb3VuZCI6eyIkaWQiOiIyNDUiLCJDb2xvciI6eyIkaWQiOiIyNDYiLCJBIjoyNTUsIlIiOjExMiwiRyI6MTczLCJCIjo3MX19LCJJc1Zpc2libGUiOnRydWUsIldpZHRoIjoxMC4wNTAwMDAxOTA3MzQ4NjMsIkhlaWdodCI6MTAuMjUsIkJvcmRlclN0eWxlIjp7IiRpZCI6IjI0NyIsIkxpbmVDb2xvciI6eyIkcmVmIjoiNjcifSwiTGluZVdlaWdodCI6MC4wLCJMaW5lVHlwZSI6MCwiUGFyZW50U3R5bGUiOnsiJHJlZiI6IjY2In19LCJQYXJlbnRTdHlsZSI6eyIkcmVmIjoiNjEifX0sIlRpdGxlU3R5bGUiOnsiJGlkIjoiMjQ4IiwiRm9udFNldHRpbmdzIjp7IiRpZCI6IjI0OSIsIkZvbnRTaXplIjoxMCwiRm9udE5hbWUiOiJDYWxpYnJpIiwiSXNCb2xkIjp0cnVlLCJJc0l0YWxpYyI6ZmFsc2UsIklzVW5kZXJsaW5lZCI6ZmFsc2UsIlBhcmVudFN0eWxlIjp7IiRyZWYiOiI3MCJ9fSwiQXV0b1NpemUiOjAsIkZvcmVncm91bmQiOnsiJGlkIjoiMjUwIiwiQ29sb3IiOnsiJGlkIjoiMjUxIiwiQSI6MjU1LCJSIjo2OCwiRyI6ODQsIkIiOjEwNn19LCJNYXhXaWR0aCI6NTkuMTI1MDM4MTQ2OTcyNjU2LCJNYXhIZWlnaHQiOiJJbmZpbml0eSIsIlNtYXJ0Rm9yZWdyb3VuZElzQWN0aXZlIjpmYWxzZSwiSG9yaXpvbnRhbEFsaWdubWVudCI6MSwiVmVydGljYWxBbGlnbm1lbnQiOjAsIlNtYXJ0Rm9yZWdyb3VuZCI6bnVsbCwiQmFja2dyb3VuZEZpbGxUeXBlIjowLCJNYXJnaW4iOnsiJHJlZiI6IjczIn0sIlBhZGRpbmciOnsiJHJlZiI6Ijc0In0sIkJhY2tncm91bmQiOnsiJHJlZiI6Ijc1In0sIklzVmlzaWJsZSI6dHJ1ZSwiV2lkdGgiOjAuMCwiSGVpZ2h0IjowLjAsIkJvcmRlclN0eWxlIjp7IiRpZCI6IjI1MiIsIkxpbmVDb2xvciI6bnVsbCwiTGluZVdlaWdodCI6MC4wLCJMaW5lVHlwZSI6MCwiUGFyZW50U3R5bGUiOm51bGx9LCJQYXJlbnRTdHlsZSI6eyIkcmVmIjoiNjkifX0sIkRhdGVTdHlsZSI6eyIkaWQiOiIyNTMiLCJGb250U2V0dGluZ3MiOnsiJGlkIjoiMjU0IiwiRm9udFNpemUiOjksIkZvbnROYW1lIjoiQ2FsaWJyaSIsIklzQm9sZCI6ZmFsc2UsIklzSXRhbGljIjpmYWxzZSwiSXNVbmRlcmxpbmVkIjpmYWxzZSwiUGFyZW50U3R5bGUiOnsiJHJlZiI6Ijc3In1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1NSIsIkxpbmVDb2xvciI6bnVsbCwiTGluZVdlaWdodCI6MC4wLCJMaW5lVHlwZSI6MCwiUGFyZW50U3R5bGUiOm51bGx9LCJQYXJlbnRTdHlsZSI6eyIkcmVmIjoiNzYifX0sIkRhdGVGb3JtYXQiOnsiJHJlZiI6IjgzIn0sIklzVmlzaWJsZSI6dHJ1ZSwiUGFyZW50U3R5bGUiOnsiJHJlZiI6IjU1In19LCJJbmRleCI6NiwiUGVyY2VudGFnZUNvbXBsZXRlIjpudWxsLCJQb3NpdGlvbiI6eyJSYXRpbyI6MC4wNzM3MDMwNjI0NTc4MDI4NzksIklzQ3VzdG9tIjp0cnVlfSwiRGF0ZUZvcm1hdCI6eyIkcmVmIjoiODMifSwiSWQiOiI0NDYxYjRhZC01NmUxLTQyN2QtYmUyNS0zZmQ0MDE1MTYzNGQiLCJJbXBvcnRJZCI6bnVsbCwiVGl0bGUiOiJTeXN0ZW0gQ2hlY2siLCJOb3RlIjpudWxsLCJIeXBlcmxpbmsiOm51bGwsIklzQ2hhbmdlZCI6ZmFsc2UsIklzTmV3Ijp0cnVlfSx7IiRpZCI6IjI1NiIsIkRhdGUiOiIyMDE4LTAyLTA4VDIzOjU5OjAwWiIsIlN0eWxlIjp7IiRpZCI6IjI1NyIsIlNoYXBlIjoxMywiQ29ubmVjdG9yTWFyZ2luIjp7IiRyZWYiOiI1NiJ9LCJDb25uZWN0b3JTdHlsZSI6eyIkaWQiOiIyNTgiLCJMaW5lQ29sb3IiOnsiJGlkIjoiMjU5IiwiJHR5cGUiOiJOTFJFLkNvbW1vbi5Eb20uU29saWRDb2xvckJydXNoLCBOTFJFLkNvbW1vbiIsIkNvbG9yIjp7IiRpZCI6IjI2MCIsIkEiOjI1NSwiUiI6MjYsIkciOjE3MCwiQiI6NjZ9fSwiTGluZVdlaWdodCI6MS4wLCJMaW5lVHlwZSI6MCwiUGFyZW50U3R5bGUiOnsiJHJlZiI6IjU3In19LCJJc0JlbG93VGltZWJhbmQiOmZhbHNlLCJIaWRlRGF0ZSI6ZmFsc2UsIlNoYXBlU2l6ZSI6MSwiU3BhY2luZyI6MC4wLCJQYWRkaW5nIjp7IiRpZCI6IjI2MSIsIlRvcCI6MCwiTGVmdCI6MCwiUmlnaHQiOjAsIkJvdHRvbSI6MH0sIlNoYXBlU3R5bGUiOnsiJGlkIjoiMjYyIiwiTWFyZ2luIjp7IiRyZWYiOiI2MiJ9LCJQYWRkaW5nIjp7IiRyZWYiOiI2MyJ9LCJCYWNrZ3JvdW5kIjp7IiRpZCI6IjI2MyIsIkNvbG9yIjp7IiRpZCI6IjI2NCIsIkEiOjI1NSwiUiI6MjYsIkciOjE3MCwiQiI6NjZ9fSwiSXNWaXNpYmxlIjp0cnVlLCJXaWR0aCI6MTguMCwiSGVpZ2h0IjoyMC4wLCJCb3JkZXJTdHlsZSI6eyIkaWQiOiIyNjUiLCJMaW5lQ29sb3IiOnsiJHJlZiI6IjY3In0sIkxpbmVXZWlnaHQiOjAuMCwiTGluZVR5cGUiOjAsIlBhcmVudFN0eWxlIjp7IiRyZWYiOiI2NiJ9fSwiUGFyZW50U3R5bGUiOnsiJHJlZiI6IjYxIn19LCJUaXRsZVN0eWxlIjp7IiRpZCI6IjI2NiIsIkZvbnRTZXR0aW5ncyI6eyIkaWQiOiIyNjciLCJGb250U2l6ZSI6MTAsIkZvbnROYW1lIjoiQ2FsaWJyaSIsIklzQm9sZCI6dHJ1ZSwiSXNJdGFsaWMiOmZhbHNlLCJJc1VuZGVybGluZWQiOmZhbHNlLCJQYXJlbnRTdHlsZSI6eyIkcmVmIjoiNzAifX0sIkF1dG9TaXplIjowLCJGb3JlZ3JvdW5kIjp7IiRpZCI6IjI2OCIsIkNvbG9yIjp7IiRpZCI6IjI2OSIsIkEiOjI1NSwiUiI6MjksIkciOjE3OCwiQiI6NzB9fSwiTWF4V2lkdGgiOjQ4LjEyNDk2MTg1MzAyNzM0NC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yNzAiLCJMaW5lQ29sb3IiOm51bGwsIkxpbmVXZWlnaHQiOjAuMCwiTGluZVR5cGUiOjAsIlBhcmVudFN0eWxlIjpudWxsfSwiUGFyZW50U3R5bGUiOnsiJHJlZiI6IjY5In19LCJEYXRlU3R5bGUiOnsiJGlkIjoiMjcxIiwiRm9udFNldHRpbmdzIjp7IiRpZCI6IjI3MiIsIkZvbnRTaXplIjo5LCJGb250TmFtZSI6IkNhbGlicmkiLCJJc0JvbGQiOmZhbHNlLCJJc0l0YWxpYyI6ZmFsc2UsIklzVW5kZXJsaW5lZCI6ZmFsc2UsIlBhcmVudFN0eWxlIjp7IiRyZWYiOiI3NyJ9fSwiQXV0b1NpemUiOjAsIkZvcmVncm91bmQiOnsiJHJlZiI6Ijc4In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yNzMiLCJMaW5lQ29sb3IiOm51bGwsIkxpbmVXZWlnaHQiOjAuMCwiTGluZVR5cGUiOjAsIlBhcmVudFN0eWxlIjpudWxsfSwiUGFyZW50U3R5bGUiOnsiJHJlZiI6Ijc2In19LCJEYXRlRm9ybWF0Ijp7IiRyZWYiOiI4MyJ9LCJJc1Zpc2libGUiOnRydWUsIlBhcmVudFN0eWxlIjp7IiRyZWYiOiI1NSJ9fSwiSW5kZXgiOjcsIlBlcmNlbnRhZ2VDb21wbGV0ZSI6bnVsbCwiUG9zaXRpb24iOnsiUmF0aW8iOjAuMTI5ODIzOTk1NTE5NTY3NDEsIklzQ3VzdG9tIjp0cnVlfSwiRGF0ZUZvcm1hdCI6eyIkcmVmIjoiODMifSwiSWQiOiI3NTZlZTNkOS1mYjkzLTQ2OGYtODFiNS01YjAxNDAzMzVlMmEiLCJJbXBvcnRJZCI6bnVsbCwiVGl0bGUiOiJQcm9kdWN0aW9uIEJlZ2lucyIsIk5vdGUiOm51bGwsIkh5cGVybGluayI6bnVsbCwiSXNDaGFuZ2VkIjpmYWxzZSwiSXNOZXciOnRydWV9LHsiJGlkIjoiMjc0IiwiRGF0ZSI6IjIwMTgtMDItMjhUMjM6NTk6MDBaIiwiU3R5bGUiOnsiJGlkIjoiMjc1IiwiU2hhcGUiOjMsIkNvbm5lY3Rvck1hcmdpbiI6eyIkcmVmIjoiNTYifSwiQ29ubmVjdG9yU3R5bGUiOnsiJGlkIjoiMjc2IiwiTGluZUNvbG9yIjp7IiRpZCI6IjI3NyIsIiR0eXBlIjoiTkxSRS5Db21tb24uRG9tLlNvbGlkQ29sb3JCcnVzaCwgTkxSRS5Db21tb24iLCJDb2xvciI6eyIkaWQiOiIyNzgiLCJBIjoyNTUsIlIiOjE5NSwiRyI6NDUsIkIiOjQ2fX0sIkxpbmVXZWlnaHQiOjEuMCwiTGluZVR5cGUiOjAsIlBhcmVudFN0eWxlIjp7IiRyZWYiOiI1NyJ9fSwiSXNCZWxvd1RpbWViYW5kIjp0cnVlLCJIaWRlRGF0ZSI6ZmFsc2UsIlNoYXBlU2l6ZSI6MCwiU3BhY2luZyI6MC4wLCJQYWRkaW5nIjp7IiRpZCI6IjI3OSIsIlRvcCI6MCwiTGVmdCI6MCwiUmlnaHQiOjAsIkJvdHRvbSI6MH0sIlNoYXBlU3R5bGUiOnsiJGlkIjoiMjgwIiwiTWFyZ2luIjp7IiRyZWYiOiI2MiJ9LCJQYWRkaW5nIjp7IiRyZWYiOiI2MyJ9LCJCYWNrZ3JvdW5kIjp7IiRpZCI6IjI4MSIsIkNvbG9yIjp7IiRpZCI6IjI4MiIsIkEiOjI1NSwiUiI6MTk1LCJHIjo0NSwiQiI6NDZ9fSwiSXNWaXNpYmxlIjp0cnVlLCJXaWR0aCI6MTAuMDUwMDAwMTkwNzM0ODYzLCJIZWlnaHQiOjEwLjI1LCJCb3JkZXJTdHlsZSI6eyIkaWQiOiIyODMiLCJMaW5lQ29sb3IiOnsiJHJlZiI6IjY3In0sIkxpbmVXZWlnaHQiOjAuMCwiTGluZVR5cGUiOjAsIlBhcmVudFN0eWxlIjp7IiRyZWYiOiI2NiJ9fSwiUGFyZW50U3R5bGUiOnsiJHJlZiI6IjYxIn19LCJUaXRsZVN0eWxlIjp7IiRpZCI6IjI4NCIsIkZvbnRTZXR0aW5ncyI6eyIkaWQiOiIyODUiLCJGb250U2l6ZSI6MTAsIkZvbnROYW1lIjoiQ2FsaWJyaSIsIklzQm9sZCI6dHJ1ZSwiSXNJdGFsaWMiOmZhbHNlLCJJc1VuZGVybGluZWQiOmZhbHNlLCJQYXJlbnRTdHlsZSI6eyIkcmVmIjoiNzAifX0sIkF1dG9TaXplIjowLCJGb3JlZ3JvdW5kIjp7IiRpZCI6IjI4NiIsIkNvbG9yIjp7IiRpZCI6IjI4NyIsIkEiOjI1NSwiUiI6NjgsIkciOjg0LCJCIjoxMDZ9fSwiTWF4V2lkdGgiOjM4Ljg3NTAzODE0Njk3MjY1Ni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yODgiLCJMaW5lQ29sb3IiOm51bGwsIkxpbmVXZWlnaHQiOjAuMCwiTGluZVR5cGUiOjAsIlBhcmVudFN0eWxlIjpudWxsfSwiUGFyZW50U3R5bGUiOnsiJHJlZiI6IjY5In19LCJEYXRlU3R5bGUiOnsiJGlkIjoiMjg5IiwiRm9udFNldHRpbmdzIjp7IiRpZCI6IjI5MCIsIkZvbnRTaXplIjo5LCJGb250TmFtZSI6IkNhbGlicmkiLCJJc0JvbGQiOmZhbHNlLCJJc0l0YWxpYyI6ZmFsc2UsIklzVW5kZXJsaW5lZCI6ZmFsc2UsIlBhcmVudFN0eWxlIjp7IiRyZWYiOiI3NyJ9fSwiQXV0b1NpemUiOjAsIkZvcmVncm91bmQiOnsiJHJlZiI6Ijc4In0sIk1heFdpZHRoIjoyMDAuMC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yOTEiLCJMaW5lQ29sb3IiOm51bGwsIkxpbmVXZWlnaHQiOjAuMCwiTGluZVR5cGUiOjAsIlBhcmVudFN0eWxlIjpudWxsfSwiUGFyZW50U3R5bGUiOnsiJHJlZiI6Ijc2In19LCJEYXRlRm9ybWF0Ijp7IiRyZWYiOiI4MyJ9LCJJc1Zpc2libGUiOnRydWUsIlBhcmVudFN0eWxlIjp7IiRyZWYiOiI1NSJ9fSwiSW5kZXgiOjgsIlBlcmNlbnRhZ2VDb21wbGV0ZSI6bnVsbCwiUG9zaXRpb24iOnsiUmF0aW8iOjAuMDk2MzA4MDAwNzI5NDA3ODMxLCJJc0N1c3RvbSI6dHJ1ZX0sIkRhdGVGb3JtYXQiOnsiJHJlZiI6IjgzIn0sIklkIjoiYjA1YmI5YzUtZjBkYi00NzM3LTgwZDQtZmE1MWQ3ZDk1MmVkIiwiSW1wb3J0SWQiOm51bGwsIlRpdGxlIjoiV3JhcC11cCBBdWRpdCIsIk5vdGUiOm51bGwsIkh5cGVybGluayI6bnVsbCwiSXNDaGFuZ2VkIjpmYWxzZSwiSXNOZXciOnRydWV9LHsiJGlkIjoiMjkyIiwiRGF0ZSI6IjIwMTgtMDMtMDRUMjM6NTk6MDBaIiwiU3R5bGUiOnsiJGlkIjoiMjkzIiwiU2hhcGUiOjEsIkNvbm5lY3Rvck1hcmdpbiI6eyIkcmVmIjoiNTYifSwiQ29ubmVjdG9yU3R5bGUiOnsiJGlkIjoiMjk0IiwiTGluZUNvbG9yIjp7IiRpZCI6IjI5NSIsIiR0eXBlIjoiTkxSRS5Db21tb24uRG9tLlNvbGlkQ29sb3JCcnVzaCwgTkxSRS5Db21tb24iLCJDb2xvciI6eyIkaWQiOiIyOTYiLCJBIjoyNTUsIlIiOjExMSwiRyI6NDksIkIiOjE1Mn19LCJMaW5lV2VpZ2h0IjoxLjAsIkxpbmVUeXBlIjowLCJQYXJlbnRTdHlsZSI6eyIkcmVmIjoiNTcifX0sIklzQmVsb3dUaW1lYmFuZCI6ZmFsc2UsIkhpZGVEYXRlIjpmYWxzZSwiU2hhcGVTaXplIjowLCJTcGFjaW5nIjowLjAsIlBhZGRpbmciOnsiJGlkIjoiMjk3IiwiVG9wIjowLCJMZWZ0IjowLCJSaWdodCI6MCwiQm90dG9tIjowfSwiU2hhcGVTdHlsZSI6eyIkaWQiOiIyOTgiLCJNYXJnaW4iOnsiJHJlZiI6IjYyIn0sIlBhZGRpbmciOnsiJHJlZiI6IjYzIn0sIkJhY2tncm91bmQiOnsiJGlkIjoiMjk5IiwiQ29sb3IiOnsiJGlkIjoiMzAwIiwiQSI6MjU1LCJSIjoxMTEsIkciOjQ5LCJCIjoxNTJ9fSwiSXNWaXNpYmxlIjp0cnVlLCJXaWR0aCI6MTIuMCwiSGVpZ2h0IjoxNC4wLCJCb3JkZXJTdHlsZSI6eyIkaWQiOiIzMDEiLCJMaW5lQ29sb3IiOnsiJHJlZiI6IjY3In0sIkxpbmVXZWlnaHQiOjAuMCwiTGluZVR5cGUiOjAsIlBhcmVudFN0eWxlIjp7IiRyZWYiOiI2NiJ9fSwiUGFyZW50U3R5bGUiOnsiJHJlZiI6IjYxIn19LCJUaXRsZVN0eWxlIjp7IiRpZCI6IjMwMiIsIkZvbnRTZXR0aW5ncyI6eyIkaWQiOiIzMDMiLCJGb250U2l6ZSI6MTAsIkZvbnROYW1lIjoiQ2FsaWJyaSIsIklzQm9sZCI6dHJ1ZSwiSXNJdGFsaWMiOmZhbHNlLCJJc1VuZGVybGluZWQiOmZhbHNlLCJQYXJlbnRTdHlsZSI6eyIkcmVmIjoiNzAifX0sIkF1dG9TaXplIjowLCJGb3JlZ3JvdW5kIjp7IiRpZCI6IjMwNCIsIkNvbG9yIjp7IiRpZCI6IjMwNSIsIkEiOjI1NSwiUiI6NjgsIkciOjg0LCJCIjoxMDZ9fSwiTWF4V2lkdGgiOjM0Ljc1LCJNYXhIZWlnaHQiOiJJbmZpbml0eSIsIlNtYXJ0Rm9yZWdyb3VuZElzQWN0aXZlIjpmYWxzZSwiSG9yaXpvbnRhbEFsaWdubWVudCI6MSwiVmVydGljYWxBbGlnbm1lbnQiOjAsIlNtYXJ0Rm9yZWdyb3VuZCI6bnVsbCwiQmFja2dyb3VuZEZpbGxUeXBlIjowLCJNYXJnaW4iOnsiJHJlZiI6IjczIn0sIlBhZGRpbmciOnsiJHJlZiI6Ijc0In0sIkJhY2tncm91bmQiOnsiJHJlZiI6Ijc1In0sIklzVmlzaWJsZSI6dHJ1ZSwiV2lkdGgiOjAuMCwiSGVpZ2h0IjowLjAsIkJvcmRlclN0eWxlIjp7IiRpZCI6IjMwNiIsIkxpbmVDb2xvciI6bnVsbCwiTGluZVdlaWdodCI6MC4wLCJMaW5lVHlwZSI6MCwiUGFyZW50U3R5bGUiOm51bGx9LCJQYXJlbnRTdHlsZSI6eyIkcmVmIjoiNjkifX0sIkRhdGVTdHlsZSI6eyIkaWQiOiIzMDciLCJGb250U2V0dGluZ3MiOnsiJGlkIjoiMzA4IiwiRm9udFNpemUiOjksIkZvbnROYW1lIjoiQ2FsaWJyaSIsIklzQm9sZCI6ZmFsc2UsIklzSXRhbGljIjpmYWxzZSwiSXNVbmRlcmxpbmVkIjpmYWxzZSwiUGFyZW50U3R5bGUiOnsiJHJlZiI6Ijc3In19LCJBdXRvU2l6ZSI6MCwiRm9yZWdyb3VuZCI6eyIkcmVmIjoiNzgifSwiTWF4V2lkdGgiOjIwMC4w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MwOSIsIkxpbmVDb2xvciI6bnVsbCwiTGluZVdlaWdodCI6MC4wLCJMaW5lVHlwZSI6MCwiUGFyZW50U3R5bGUiOm51bGx9LCJQYXJlbnRTdHlsZSI6eyIkcmVmIjoiNzYifX0sIkRhdGVGb3JtYXQiOnsiJHJlZiI6IjgzIn0sIklzVmlzaWJsZSI6dHJ1ZSwiUGFyZW50U3R5bGUiOnsiJHJlZiI6IjU1In19LCJJbmRleCI6OSwiUGVyY2VudGFnZUNvbXBsZXRlIjpudWxsLCJQb3NpdGlvbiI6eyJSYXRpbyI6MC4wOTM2OTA0MzQyMDg2MjI2OTIsIklzQ3VzdG9tIjp0cnVlfSwiRGF0ZUZvcm1hdCI6eyIkcmVmIjoiODMifSwiSWQiOiIxY2NmOTIwNS1lNmYyLTQ0MTEtODZiZS04Y2YzNTQ4MWRlN2YiLCJJbXBvcnRJZCI6bnVsbCwiVGl0bGUiOiJBbmFseXplIFJlc3VsdHMiLCJOb3RlIjpudWxsLCJIeXBlcmxpbmsiOm51bGwsIklzQ2hhbmdlZCI6ZmFsc2UsIklzTmV3Ijp0cnVlfV0sIlRhc2tzIjpbeyIkaWQiOiIzMTAiLCJHcm91cE5hbWUiOm51bGwsIlN0YXJ0RGF0ZSI6IjIwMTctMDgtMjBUMDA6MDA6MDBaIiwiRW5kRGF0ZSI6IjIwMTctMDktMjNUMjM6NTk6MDBaIiwiUGVyY2VudGFnZUNvbXBsZXRlIjpudWxsLCJTdHlsZSI6eyIkaWQiOiIzMTEiLCJTaGFwZSI6NywiU2hhcGVUaGlja25lc3MiOjEsIkR1cmF0aW9uRm9ybWF0Ijo1LCJJbmNsdWRlTm9uV29ya2luZ0RheXNJbkR1cmF0aW9uIjpmYWxzZSwiUGVyY2VudGFnZUNvbXBsZXRlU3R5bGUiOnsiJGlkIjoiMzEyIiwiRm9udFNldHRpbmdzIjp7IiRpZCI6IjMxMyIsIkZvbnRTaXplIjoxMCwiRm9udE5hbWUiOiJDYWxpYnJpIiwiSXNCb2xkIjpmYWxzZSwiSXNJdGFsaWMiOmZhbHNlLCJJc1VuZGVybGluZWQiOmZhbHNlLCJQYXJlbnRTdHlsZSI6eyIkcmVmIjoiODYifX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E0IiwiTGluZUNvbG9yIjpudWxsLCJMaW5lV2VpZ2h0IjowLjAsIkxpbmVUeXBlIjowLCJQYXJlbnRTdHlsZSI6bnVsbH0sIlBhcmVudFN0eWxlIjp7IiRyZWYiOiI4NSJ9fSwiRHVyYXRpb25TdHlsZSI6eyIkaWQiOiIzMTUiLCJGb250U2V0dGluZ3MiOnsiJGlkIjoiMzE2IiwiRm9udFNpemUiOjksIkZvbnROYW1lIjoiQ2FsaWJyaSIsIklzQm9sZCI6ZmFsc2UsIklzSXRhbGljIjpmYWxzZSwiSXNVbmRlcmxpbmVkIjpmYWxzZSwiUGFyZW50U3R5bGUiOnsiJHJlZiI6IjkzIn19LCJBdXRvU2l6ZSI6MCwiRm9yZWdyb3VuZCI6eyIkaWQiOiIzMTciLCJDb2xvciI6eyIkaWQiOiIzMTg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xOSIsIkxpbmVDb2xvciI6bnVsbCwiTGluZVdlaWdodCI6MC4wLCJMaW5lVHlwZSI6MCwiUGFyZW50U3R5bGUiOm51bGx9LCJQYXJlbnRTdHlsZSI6eyIkcmVmIjoiOTIifX0sIkhvcml6b250YWxDb25uZWN0b3JTdHlsZSI6eyIkaWQiOiIzMjAiLCJMaW5lQ29sb3IiOnsiJHJlZiI6IjEwMCJ9LCJMaW5lV2VpZ2h0IjowLjAsIkxpbmVUeXBlIjowLCJQYXJlbnRTdHlsZSI6eyIkcmVmIjoiOTkifX0sIlZlcnRpY2FsQ29ubmVjdG9yU3R5bGUiOnsiJGlkIjoiMzIxIiwiTGluZUNvbG9yIjp7IiRyZWYiOiIxMDMifSwiTGluZVdlaWdodCI6MC4wLCJMaW5lVHlwZSI6MCwiUGFyZW50U3R5bGUiOnsiJHJlZiI6IjEwMiJ9fSwiTWFyZ2luIjpudWxsLCJTdGFydERhdGVQb3NpdGlvbiI6NCwiRW5kRGF0ZVBvc2l0aW9uIjo0LCJEYXRlSXNWaXNpYmxlIjp0cnVlLCJUaXRsZVBvc2l0aW9uIjozLCJEdXJhdGlvblBvc2l0aW9uIjoyLCJQZXJjZW50YWdlQ29tcGxldGVkUG9zaXRpb24iOjYsIlNwYWNpbmciOjEwLCJJc0JlbG93VGltZWJhbmQiOmZhbHNlLCJQZXJjZW50YWdlQ29tcGxldGVTaGFwZU9wYWNpdHkiOjM1LCJTaGFwZVN0eWxlIjp7IiRpZCI6IjMyMiIsIk1hcmdpbiI6eyIkcmVmIjoiMTA2In0sIlBhZGRpbmciOnsiJGlkIjoiMzIzIiwiVG9wIjowLCJMZWZ0IjozLCJSaWdodCI6MywiQm90dG9tIjowfSwiQmFja2dyb3VuZCI6eyIkaWQiOiIzMjQiLCJDb2xvciI6eyIkaWQiOiIzMjUiLCJBIjoyNTUsIlIiOjIzNywiRyI6MTI1LCJCIjo0OX19LCJJc1Zpc2libGUiOnRydWUsIldpZHRoIjowLjAsIkhlaWdodCI6MTYuMCwiQm9yZGVyU3R5bGUiOnsiJGlkIjoiMzI2IiwiTGluZUNvbG9yIjp7IiRpZCI6IjMyNyIsIiR0eXBlIjoiTkxSRS5Db21tb24uRG9tLlNvbGlkQ29sb3JCcnVzaCwgTkxSRS5Db21tb24iLCJDb2xvciI6eyIkaWQiOiIzMjgiLCJBIjoyNTUsIlIiOjI1NSwiRyI6MCwiQiI6MH19LCJMaW5lV2VpZ2h0IjowLjAsIkxpbmVUeXBlIjowLCJQYXJlbnRTdHlsZSI6bnVsbH0sIlBhcmVudFN0eWxlIjp7IiRyZWYiOiIxMDUifX0sIlRpdGxlU3R5bGUiOnsiJGlkIjoiMzI5IiwiRm9udFNldHRpbmdzIjp7IiRpZCI6IjMzMCIsIkZvbnRTaXplIjo5LCJGb250TmFtZSI6IkNhbGlicmkiLCJJc0JvbGQiOnRydWUsIklzSXRhbGljIjpmYWxzZSwiSXNVbmRlcmxpbmVkIjpmYWxzZSwiUGFyZW50U3R5bGUiOnsiJHJlZiI6IjExNCJ9fSwiQXV0b1NpemUiOjAsIkZvcmVncm91bmQiOnsiJHJlZiI6IjExNSJ9LCJNYXhXaWR0aCI6NjIuODc1MDM4MTQ2OTcyNjU2LCJNYXhIZWlnaHQiOiJJbmZpbml0eSIsIlNtYXJ0Rm9yZWdyb3VuZElzQWN0aXZlIjpmYWxzZSwiSG9yaXpvbnRhbEFsaWdubWVudCI6Mi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MzMSIsIkxpbmVDb2xvciI6bnVsbCwiTGluZVdlaWdodCI6MC4wLCJMaW5lVHlwZSI6MCwiUGFyZW50U3R5bGUiOm51bGx9LCJQYXJlbnRTdHlsZSI6eyIkcmVmIjoiMTEzIn19LCJEYXRlU3R5bGUiOnsiJGlkIjoiMzMyIiwiRm9udFNldHRpbmdzIjp7IiRpZCI6IjMzMyIsIkZvbnRTaXplIjo3LCJGb250TmFtZSI6IkNhbGlicmkiLCJJc0JvbGQiOmZhbHNlLCJJc0l0YWxpYyI6ZmFsc2UsIklzVW5kZXJsaW5lZCI6ZmFsc2UsIlBhcmVudFN0eWxlIjp7IiRyZWYiOiIxMjEifX0sIkF1dG9TaXplIjowLCJGb3JlZ3JvdW5kIjp7IiRpZCI6IjMzNCIsIkNvbG9yIjp7IiRpZCI6IjMzN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zM2IiwiTGluZUNvbG9yIjpudWxsLCJMaW5lV2VpZ2h0IjowLjAsIkxpbmVUeXBlIjowLCJQYXJlbnRTdHlsZSI6bnVsbH0sIlBhcmVudFN0eWxlIjp7IiRyZWYiOiIxMjAifX0sIkRhdGVGb3JtYXQiOnsiJHJlZiI6IjEyNyJ9LCJJc1Zpc2libGUiOnRydWUsIlBhcmVudFN0eWxlIjp7IiRyZWYiOiI4NCJ9fSwiSW5kZXgiOjEwLCJTbWFydER1cmF0aW9uQWN0aXZhdGVkIjpmYWxzZSwiRGF0ZUZvcm1hdCI6eyIkcmVmIjoiMTI3In0sIklkIjoiYTg2MTU1NDItMjkzYS00Y2RmLWI1ZTktOTU4MGQ2NjNkNWMzIiwiSW1wb3J0SWQiOm51bGwsIlRpdGxlIjoiUHJvamVjdCBTb3VyY2luZyIsIk5vdGUiOm51bGwsIkh5cGVybGluayI6bnVsbCwiSXNDaGFuZ2VkIjpmYWxzZSwiSXNOZXciOnRydWV9LHsiJGlkIjoiMzM3IiwiR3JvdXBOYW1lIjpudWxsLCJTdGFydERhdGUiOiIyMDE3LTEwLTAyVDAwOjAwOjAwWiIsIkVuZERhdGUiOiIyMDE3LTEyLTAzVDIzOjU5OjAwWiIsIlBlcmNlbnRhZ2VDb21wbGV0ZSI6bnVsbCwiU3R5bGUiOnsiJGlkIjoiMzM4IiwiU2hhcGUiOjcsIlNoYXBlVGhpY2tuZXNzIjoxLCJEdXJhdGlvbkZvcm1hdCI6NSwiSW5jbHVkZU5vbldvcmtpbmdEYXlzSW5EdXJhdGlvbiI6ZmFsc2UsIlBlcmNlbnRhZ2VDb21wbGV0ZVN0eWxlIjp7IiRpZCI6IjMzOSIsIkZvbnRTZXR0aW5ncyI6eyIkaWQiOiIzNDAiLCJGb250U2l6ZSI6MTAsIkZvbnROYW1lIjoiQ2FsaWJyaSIsIklzQm9sZCI6ZmFsc2UsIklzSXRhbGljIjpmYWxzZSwiSXNVbmRlcmxpbmVkIjpmYWxzZSwiUGFyZW50U3R5bGUiOnsiJHJlZiI6Ijg2In1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0MSIsIkxpbmVDb2xvciI6bnVsbCwiTGluZVdlaWdodCI6MC4wLCJMaW5lVHlwZSI6MCwiUGFyZW50U3R5bGUiOm51bGx9LCJQYXJlbnRTdHlsZSI6eyIkcmVmIjoiODUifX0sIkR1cmF0aW9uU3R5bGUiOnsiJGlkIjoiMzQyIiwiRm9udFNldHRpbmdzIjp7IiRpZCI6IjM0MyIsIkZvbnRTaXplIjo5LCJGb250TmFtZSI6IkNhbGlicmkiLCJJc0JvbGQiOmZhbHNlLCJJc0l0YWxpYyI6ZmFsc2UsIklzVW5kZXJsaW5lZCI6ZmFsc2UsIlBhcmVudFN0eWxlIjp7IiRyZWYiOiI5MyJ9fSwiQXV0b1NpemUiOjAsIkZvcmVncm91bmQiOnsiJGlkIjoiMzQ0IiwiQ29sb3IiOnsiJGlkIjoiMzQ1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NDYiLCJMaW5lQ29sb3IiOm51bGwsIkxpbmVXZWlnaHQiOjAuMCwiTGluZVR5cGUiOjAsIlBhcmVudFN0eWxlIjpudWxsfSwiUGFyZW50U3R5bGUiOnsiJHJlZiI6IjkyIn19LCJIb3Jpem9udGFsQ29ubmVjdG9yU3R5bGUiOnsiJGlkIjoiMzQ3IiwiTGluZUNvbG9yIjp7IiRyZWYiOiIxMDAifSwiTGluZVdlaWdodCI6MC4wLCJMaW5lVHlwZSI6MCwiUGFyZW50U3R5bGUiOnsiJHJlZiI6Ijk5In19LCJWZXJ0aWNhbENvbm5lY3RvclN0eWxlIjp7IiRpZCI6IjM0OCIsIkxpbmVDb2xvciI6eyIkcmVmIjoiMTAzIn0sIkxpbmVXZWlnaHQiOjAuMCwiTGluZVR5cGUiOjAsIlBhcmVudFN0eWxlIjp7IiRyZWYiOiIxMDIifX0sIk1hcmdpbiI6bnVsbCwiU3RhcnREYXRlUG9zaXRpb24iOjQsIkVuZERhdGVQb3NpdGlvbiI6NCwiRGF0ZUlzVmlzaWJsZSI6dHJ1ZSwiVGl0bGVQb3NpdGlvbiI6MywiRHVyYXRpb25Qb3NpdGlvbiI6MiwiUGVyY2VudGFnZUNvbXBsZXRlZFBvc2l0aW9uIjo2LCJTcGFjaW5nIjoxMCwiSXNCZWxvd1RpbWViYW5kIjpmYWxzZSwiUGVyY2VudGFnZUNvbXBsZXRlU2hhcGVPcGFjaXR5IjozNSwiU2hhcGVTdHlsZSI6eyIkaWQiOiIzNDkiLCJNYXJnaW4iOnsiJHJlZiI6IjEwNiJ9LCJQYWRkaW5nIjp7IiRpZCI6IjM1MCIsIlRvcCI6MCwiTGVmdCI6MywiUmlnaHQiOjMsIkJvdHRvbSI6MH0sIkJhY2tncm91bmQiOnsiJGlkIjoiMzUxIiwiQ29sb3IiOnsiJGlkIjoiMzUyIiwiQSI6MjU1LCJSIjoyMzcsIkciOjEyNSwiQiI6NDl9fSwiSXNWaXNpYmxlIjp0cnVlLCJXaWR0aCI6MC4wLCJIZWlnaHQiOjE2LjAsIkJvcmRlclN0eWxlIjp7IiRpZCI6IjM1MyIsIkxpbmVDb2xvciI6eyIkaWQiOiIzNTQiLCIkdHlwZSI6Ik5MUkUuQ29tbW9uLkRvbS5Tb2xpZENvbG9yQnJ1c2gsIE5MUkUuQ29tbW9uIiwiQ29sb3IiOnsiJGlkIjoiMzU1IiwiQSI6MjU1LCJSIjoyNTUsIkciOjAsIkIiOjB9fSwiTGluZVdlaWdodCI6MC4wLCJMaW5lVHlwZSI6MCwiUGFyZW50U3R5bGUiOm51bGx9LCJQYXJlbnRTdHlsZSI6eyIkcmVmIjoiMTA1In19LCJUaXRsZVN0eWxlIjp7IiRpZCI6IjM1NiIsIkZvbnRTZXR0aW5ncyI6eyIkaWQiOiIzNTciLCJGb250U2l6ZSI6OSwiRm9udE5hbWUiOiJDYWxpYnJpIiwiSXNCb2xkIjp0cnVlLCJJc0l0YWxpYyI6ZmFsc2UsIklzVW5kZXJsaW5lZCI6ZmFsc2UsIlBhcmVudFN0eWxlIjp7IiRyZWYiOiIxMTQifX0sIkF1dG9TaXplIjowLCJGb3JlZ3JvdW5kIjp7IiRyZWYiOiIxMTUifSwiTWF4V2lkdGgiOjY4LjM3NTAzODE0Njk3MjY1NiwiTWF4SGVpZ2h0IjoiSW5maW5pdHkiLCJTbWFydEZvcmVncm91bmRJc0FjdGl2ZSI6ZmFsc2UsIkhvcml6b250YWxBbGlnbm1lbnQiOjI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NTgiLCJMaW5lQ29sb3IiOm51bGwsIkxpbmVXZWlnaHQiOjAuMCwiTGluZVR5cGUiOjAsIlBhcmVudFN0eWxlIjpudWxsfSwiUGFyZW50U3R5bGUiOnsiJHJlZiI6IjExMyJ9fSwiRGF0ZVN0eWxlIjp7IiRpZCI6IjM1OSIsIkZvbnRTZXR0aW5ncyI6eyIkaWQiOiIzNjAiLCJGb250U2l6ZSI6NywiRm9udE5hbWUiOiJDYWxpYnJpIiwiSXNCb2xkIjpmYWxzZSwiSXNJdGFsaWMiOmZhbHNlLCJJc1VuZGVybGluZWQiOmZhbHNlLCJQYXJlbnRTdHlsZSI6eyIkcmVmIjoiMTIxIn19LCJBdXRvU2l6ZSI6MCwiRm9yZWdyb3VuZCI6eyIkaWQiOiIzNjEiLCJDb2xvciI6eyIkaWQiOiIzNjI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2MyIsIkxpbmVDb2xvciI6bnVsbCwiTGluZVdlaWdodCI6MC4wLCJMaW5lVHlwZSI6MCwiUGFyZW50U3R5bGUiOm51bGx9LCJQYXJlbnRTdHlsZSI6eyIkcmVmIjoiMTIwIn19LCJEYXRlRm9ybWF0Ijp7IiRyZWYiOiIxMjcifSwiSXNWaXNpYmxlIjp0cnVlLCJQYXJlbnRTdHlsZSI6eyIkcmVmIjoiODQifX0sIkluZGV4IjoxMSwiU21hcnREdXJhdGlvbkFjdGl2YXRlZCI6ZmFsc2UsIkRhdGVGb3JtYXQiOnsiJHJlZiI6IjEyNyJ9LCJJZCI6IjlhNmIzZTE5LWUxOTUtNDA5ZC04ZjVjLWQxNDA3M2RiYjJhMyIsIkltcG9ydElkIjpudWxsLCJUaXRsZSI6IlByb2plY3QgUmVhZGluZXNzIiwiTm90ZSI6bnVsbCwiSHlwZXJsaW5rIjpudWxsLCJJc0NoYW5nZWQiOmZhbHNlLCJJc05ldyI6dHJ1ZX0seyIkaWQiOiIzNjQiLCJHcm91cE5hbWUiOm51bGwsIlN0YXJ0RGF0ZSI6IjIwMTctMTAtMTVUMDA6MDA6MDBaIiwiRW5kRGF0ZSI6IjIwMTgtMDItMDNUMjM6NTk6MDBaIiwiUGVyY2VudGFnZUNvbXBsZXRlIjpudWxsLCJTdHlsZSI6eyIkaWQiOiIzNjUiLCJTaGFwZSI6NywiU2hhcGVUaGlja25lc3MiOjEsIkR1cmF0aW9uRm9ybWF0Ijo1LCJJbmNsdWRlTm9uV29ya2luZ0RheXNJbkR1cmF0aW9uIjpmYWxzZSwiUGVyY2VudGFnZUNvbXBsZXRlU3R5bGUiOnsiJGlkIjoiMzY2IiwiRm9udFNldHRpbmdzIjp7IiRpZCI6IjM2NyIsIkZvbnRTaXplIjoxMCwiRm9udE5hbWUiOiJDYWxpYnJpIiwiSXNCb2xkIjpmYWxzZSwiSXNJdGFsaWMiOmZhbHNlLCJJc1VuZGVybGluZWQiOmZhbHNlLCJQYXJlbnRTdHlsZSI6eyIkcmVmIjoiODYifX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Y4IiwiTGluZUNvbG9yIjpudWxsLCJMaW5lV2VpZ2h0IjowLjAsIkxpbmVUeXBlIjowLCJQYXJlbnRTdHlsZSI6bnVsbH0sIlBhcmVudFN0eWxlIjp7IiRyZWYiOiI4NSJ9fSwiRHVyYXRpb25TdHlsZSI6eyIkaWQiOiIzNjkiLCJGb250U2V0dGluZ3MiOnsiJGlkIjoiMzcwIiwiRm9udFNpemUiOjksIkZvbnROYW1lIjoiQ2FsaWJyaSIsIklzQm9sZCI6ZmFsc2UsIklzSXRhbGljIjpmYWxzZSwiSXNVbmRlcmxpbmVkIjpmYWxzZSwiUGFyZW50U3R5bGUiOnsiJHJlZiI6IjkzIn19LCJBdXRvU2l6ZSI6MCwiRm9yZWdyb3VuZCI6eyIkaWQiOiIzNzEiLCJDb2xvciI6eyIkaWQiOiIzNzI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3MyIsIkxpbmVDb2xvciI6bnVsbCwiTGluZVdlaWdodCI6MC4wLCJMaW5lVHlwZSI6MCwiUGFyZW50U3R5bGUiOm51bGx9LCJQYXJlbnRTdHlsZSI6eyIkcmVmIjoiOTIifX0sIkhvcml6b250YWxDb25uZWN0b3JTdHlsZSI6eyIkaWQiOiIzNzQiLCJMaW5lQ29sb3IiOnsiJHJlZiI6IjEwMCJ9LCJMaW5lV2VpZ2h0IjowLjAsIkxpbmVUeXBlIjowLCJQYXJlbnRTdHlsZSI6eyIkcmVmIjoiOTkifX0sIlZlcnRpY2FsQ29ubmVjdG9yU3R5bGUiOnsiJGlkIjoiMzc1IiwiTGluZUNvbG9yIjp7IiRyZWYiOiIxMDMifSwiTGluZVdlaWdodCI6MC4wLCJMaW5lVHlwZSI6MCwiUGFyZW50U3R5bGUiOnsiJHJlZiI6IjEwMiJ9fSwiTWFyZ2luIjpudWxsLCJTdGFydERhdGVQb3NpdGlvbiI6NCwiRW5kRGF0ZVBvc2l0aW9uIjo0LCJEYXRlSXNWaXNpYmxlIjp0cnVlLCJUaXRsZVBvc2l0aW9uIjozLCJEdXJhdGlvblBvc2l0aW9uIjoyLCJQZXJjZW50YWdlQ29tcGxldGVkUG9zaXRpb24iOjYsIlNwYWNpbmciOjEwLCJJc0JlbG93VGltZWJhbmQiOmZhbHNlLCJQZXJjZW50YWdlQ29tcGxldGVTaGFwZU9wYWNpdHkiOjM1LCJTaGFwZVN0eWxlIjp7IiRpZCI6IjM3NiIsIk1hcmdpbiI6eyIkcmVmIjoiMTA2In0sIlBhZGRpbmciOnsiJGlkIjoiMzc3IiwiVG9wIjowLCJMZWZ0IjozLCJSaWdodCI6MywiQm90dG9tIjowfSwiQmFja2dyb3VuZCI6eyIkaWQiOiIzNzgiLCJDb2xvciI6eyIkaWQiOiIzNzkiLCJBIjoyNTUsIlIiOjI1NSwiRyI6MTkyLCJCIjowfX0sIklzVmlzaWJsZSI6dHJ1ZSwiV2lkdGgiOjAuMCwiSGVpZ2h0IjoxNi4wLCJCb3JkZXJTdHlsZSI6eyIkaWQiOiIzODAiLCJMaW5lQ29sb3IiOnsiJGlkIjoiMzgxIiwiJHR5cGUiOiJOTFJFLkNvbW1vbi5Eb20uU29saWRDb2xvckJydXNoLCBOTFJFLkNvbW1vbiIsIkNvbG9yIjp7IiRpZCI6IjM4MiIsIkEiOjI1NSwiUiI6MjU1LCJHIjowLCJCIjowfX0sIkxpbmVXZWlnaHQiOjAuMCwiTGluZVR5cGUiOjAsIlBhcmVudFN0eWxlIjpudWxsfSwiUGFyZW50U3R5bGUiOnsiJHJlZiI6IjEwNSJ9fSwiVGl0bGVTdHlsZSI6eyIkaWQiOiIzODMiLCJGb250U2V0dGluZ3MiOnsiJGlkIjoiMzg0IiwiRm9udFNpemUiOjksIkZvbnROYW1lIjoiQ2FsaWJyaSIsIklzQm9sZCI6dHJ1ZSwiSXNJdGFsaWMiOmZhbHNlLCJJc1VuZGVybGluZWQiOmZhbHNlLCJQYXJlbnRTdHlsZSI6eyIkcmVmIjoiMTE0In19LCJBdXRvU2l6ZSI6MCwiRm9yZWdyb3VuZCI6eyIkcmVmIjoiMTE1In0sIk1heFdpZHRoIjo3OS4wLCJNYXhIZWlnaHQiOiJJbmZpbml0eSIsIlNtYXJ0Rm9yZWdyb3VuZElzQWN0aXZlIjpmYWxzZSwiSG9yaXpvbnRhbEFsaWdubWVudCI6Mi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M4NSIsIkxpbmVDb2xvciI6bnVsbCwiTGluZVdlaWdodCI6MC4wLCJMaW5lVHlwZSI6MCwiUGFyZW50U3R5bGUiOm51bGx9LCJQYXJlbnRTdHlsZSI6eyIkcmVmIjoiMTEzIn19LCJEYXRlU3R5bGUiOnsiJGlkIjoiMzg2IiwiRm9udFNldHRpbmdzIjp7IiRpZCI6IjM4NyIsIkZvbnRTaXplIjo3LCJGb250TmFtZSI6IkNhbGlicmkiLCJJc0JvbGQiOmZhbHNlLCJJc0l0YWxpYyI6ZmFsc2UsIklzVW5kZXJsaW5lZCI6ZmFsc2UsIlBhcmVudFN0eWxlIjp7IiRyZWYiOiIxMjEifX0sIkF1dG9TaXplIjowLCJGb3JlZ3JvdW5kIjp7IiRpZCI6IjM4OCIsIkNvbG9yIjp7IiRpZCI6IjM4O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zkwIiwiTGluZUNvbG9yIjpudWxsLCJMaW5lV2VpZ2h0IjowLjAsIkxpbmVUeXBlIjowLCJQYXJlbnRTdHlsZSI6bnVsbH0sIlBhcmVudFN0eWxlIjp7IiRyZWYiOiIxMjAifX0sIkRhdGVGb3JtYXQiOnsiJHJlZiI6IjEyNyJ9LCJJc1Zpc2libGUiOnRydWUsIlBhcmVudFN0eWxlIjp7IiRyZWYiOiI4NCJ9fSwiSW5kZXgiOjEyLCJTbWFydER1cmF0aW9uQWN0aXZhdGVkIjpmYWxzZSwiRGF0ZUZvcm1hdCI6eyIkcmVmIjoiMTI3In0sIklkIjoiNjhiMWI1NjktZTRhMS00MTIxLThlZGMtOWY5MGJhYjljOTMyIiwiSW1wb3J0SWQiOm51bGwsIlRpdGxlIjoiRGV2ZWxvcG1lbnQgUGhhc2UgIiwiTm90ZSI6bnVsbCwiSHlwZXJsaW5rIjpudWxsLCJJc0NoYW5nZWQiOmZhbHNlLCJJc05ldyI6dHJ1ZX0seyIkaWQiOiIzOTEiLCJHcm91cE5hbWUiOm51bGwsIlN0YXJ0RGF0ZSI6IjIwMTgtMDEtMDNUMDA6MDA6MDBaIiwiRW5kRGF0ZSI6IjIwMTgtMDItMDZUMjM6NTk6MDBaIiwiUGVyY2VudGFnZUNvbXBsZXRlIjpudWxsLCJTdHlsZSI6eyIkaWQiOiIzOTIiLCJTaGFwZSI6NywiU2hhcGVUaGlja25lc3MiOjEsIkR1cmF0aW9uRm9ybWF0Ijo1LCJJbmNsdWRlTm9uV29ya2luZ0RheXNJbkR1cmF0aW9uIjpmYWxzZSwiUGVyY2VudGFnZUNvbXBsZXRlU3R5bGUiOnsiJGlkIjoiMzkzIiwiRm9udFNldHRpbmdzIjp7IiRpZCI6IjM5NCIsIkZvbnRTaXplIjoxMCwiRm9udE5hbWUiOiJDYWxpYnJpIiwiSXNCb2xkIjpmYWxzZSwiSXNJdGFsaWMiOmZhbHNlLCJJc1VuZGVybGluZWQiOmZhbHNlLCJQYXJlbnRTdHlsZSI6eyIkcmVmIjoiODYifX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k1IiwiTGluZUNvbG9yIjpudWxsLCJMaW5lV2VpZ2h0IjowLjAsIkxpbmVUeXBlIjowLCJQYXJlbnRTdHlsZSI6bnVsbH0sIlBhcmVudFN0eWxlIjp7IiRyZWYiOiI4NSJ9fSwiRHVyYXRpb25TdHlsZSI6eyIkaWQiOiIzOTYiLCJGb250U2V0dGluZ3MiOnsiJGlkIjoiMzk3IiwiRm9udFNpemUiOjksIkZvbnROYW1lIjoiQ2FsaWJyaSIsIklzQm9sZCI6ZmFsc2UsIklzSXRhbGljIjpmYWxzZSwiSXNVbmRlcmxpbmVkIjpmYWxzZSwiUGFyZW50U3R5bGUiOnsiJHJlZiI6IjkzIn19LCJBdXRvU2l6ZSI6MCwiRm9yZWdyb3VuZCI6eyIkaWQiOiIzOTgiLCJDb2xvciI6eyIkaWQiOiIzOTk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wMCIsIkxpbmVDb2xvciI6bnVsbCwiTGluZVdlaWdodCI6MC4wLCJMaW5lVHlwZSI6MCwiUGFyZW50U3R5bGUiOm51bGx9LCJQYXJlbnRTdHlsZSI6eyIkcmVmIjoiOTIifX0sIkhvcml6b250YWxDb25uZWN0b3JTdHlsZSI6eyIkaWQiOiI0MDEiLCJMaW5lQ29sb3IiOnsiJHJlZiI6IjEwMCJ9LCJMaW5lV2VpZ2h0IjowLjAsIkxpbmVUeXBlIjowLCJQYXJlbnRTdHlsZSI6eyIkcmVmIjoiOTkifX0sIlZlcnRpY2FsQ29ubmVjdG9yU3R5bGUiOnsiJGlkIjoiNDAyIiwiTGluZUNvbG9yIjp7IiRyZWYiOiIxMDMifSwiTGluZVdlaWdodCI6MC4wLCJMaW5lVHlwZSI6MCwiUGFyZW50U3R5bGUiOnsiJHJlZiI6IjEwMiJ9fSwiTWFyZ2luIjpudWxsLCJTdGFydERhdGVQb3NpdGlvbiI6NCwiRW5kRGF0ZVBvc2l0aW9uIjo0LCJEYXRlSXNWaXNpYmxlIjp0cnVlLCJUaXRsZVBvc2l0aW9uIjozLCJEdXJhdGlvblBvc2l0aW9uIjoyLCJQZXJjZW50YWdlQ29tcGxldGVkUG9zaXRpb24iOjYsIlNwYWNpbmciOjEwLCJJc0JlbG93VGltZWJhbmQiOnRydWUsIlBlcmNlbnRhZ2VDb21wbGV0ZVNoYXBlT3BhY2l0eSI6MzUsIlNoYXBlU3R5bGUiOnsiJGlkIjoiNDAzIiwiTWFyZ2luIjp7IiRyZWYiOiIxMDYifSwiUGFkZGluZyI6eyIkaWQiOiI0MDQiLCJUb3AiOjAsIkxlZnQiOjMsIlJpZ2h0IjozLCJCb3R0b20iOjB9LCJCYWNrZ3JvdW5kIjp7IiRpZCI6IjQwNSIsIkNvbG9yIjp7IiRpZCI6IjQwNiIsIkEiOjI1NSwiUiI6MjU1LCJHIjoxOTIsIkIiOjB9fSwiSXNWaXNpYmxlIjp0cnVlLCJXaWR0aCI6MC4wLCJIZWlnaHQiOjE2LjAsIkJvcmRlclN0eWxlIjp7IiRpZCI6IjQwNyIsIkxpbmVDb2xvciI6eyIkaWQiOiI0MDgiLCIkdHlwZSI6Ik5MUkUuQ29tbW9uLkRvbS5Tb2xpZENvbG9yQnJ1c2gsIE5MUkUuQ29tbW9uIiwiQ29sb3IiOnsiJGlkIjoiNDA5IiwiQSI6MjU1LCJSIjoyNTUsIkciOjAsIkIiOjB9fSwiTGluZVdlaWdodCI6MC4wLCJMaW5lVHlwZSI6MCwiUGFyZW50U3R5bGUiOm51bGx9LCJQYXJlbnRTdHlsZSI6eyIkcmVmIjoiMTA1In19LCJUaXRsZVN0eWxlIjp7IiRpZCI6IjQxMCIsIkZvbnRTZXR0aW5ncyI6eyIkaWQiOiI0MTEiLCJGb250U2l6ZSI6OSwiRm9udE5hbWUiOiJDYWxpYnJpIiwiSXNCb2xkIjp0cnVlLCJJc0l0YWxpYyI6ZmFsc2UsIklzVW5kZXJsaW5lZCI6ZmFsc2UsIlBhcmVudFN0eWxlIjp7IiRyZWYiOiIxMTQifX0sIkF1dG9TaXplIjowLCJGb3JlZ3JvdW5kIjp7IiRyZWYiOiIxMTUifSwiTWF4V2lkdGgiOjc4LjM3NTAzODE0Njk3MjY1NiwiTWF4SGVpZ2h0IjoiSW5maW5pdHkiLCJTbWFydEZvcmVncm91bmRJc0FjdGl2ZSI6ZmFsc2UsIkhvcml6b250YWxBbGlnbm1lbnQiOjI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MTIiLCJMaW5lQ29sb3IiOm51bGwsIkxpbmVXZWlnaHQiOjAuMCwiTGluZVR5cGUiOjAsIlBhcmVudFN0eWxlIjpudWxsfSwiUGFyZW50U3R5bGUiOnsiJHJlZiI6IjExMyJ9fSwiRGF0ZVN0eWxlIjp7IiRpZCI6IjQxMyIsIkZvbnRTZXR0aW5ncyI6eyIkaWQiOiI0MTQiLCJGb250U2l6ZSI6NywiRm9udE5hbWUiOiJDYWxpYnJpIiwiSXNCb2xkIjpmYWxzZSwiSXNJdGFsaWMiOmZhbHNlLCJJc1VuZGVybGluZWQiOmZhbHNlLCJQYXJlbnRTdHlsZSI6eyIkcmVmIjoiMTIxIn19LCJBdXRvU2l6ZSI6MCwiRm9yZWdyb3VuZCI6eyIkaWQiOiI0MTUiLCJDb2xvciI6eyIkaWQiOiI0MTY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xNyIsIkxpbmVDb2xvciI6bnVsbCwiTGluZVdlaWdodCI6MC4wLCJMaW5lVHlwZSI6MCwiUGFyZW50U3R5bGUiOm51bGx9LCJQYXJlbnRTdHlsZSI6eyIkcmVmIjoiMTIwIn19LCJEYXRlRm9ybWF0Ijp7IiRyZWYiOiIxMjcifSwiSXNWaXNpYmxlIjp0cnVlLCJQYXJlbnRTdHlsZSI6eyIkcmVmIjoiODQifX0sIkluZGV4IjoxMywiU21hcnREdXJhdGlvbkFjdGl2YXRlZCI6ZmFsc2UsIkRhdGVGb3JtYXQiOnsiJHJlZiI6IjEyNyJ9LCJJZCI6IjIwN2E0YTk3LWM2ODgtNGUyMy1hMzRhLTQxYTBkZTNmYjE5YSIsIkltcG9ydElkIjpudWxsLCJUaXRsZSI6IlRlc3RpbmcgYW5kIFJldmlld3MiLCJOb3RlIjpudWxsLCJIeXBlcmxpbmsiOm51bGwsIklzQ2hhbmdlZCI6ZmFsc2UsIklzTmV3Ijp0cnVlfSx7IiRpZCI6IjQxOCIsIkdyb3VwTmFtZSI6bnVsbCwiU3RhcnREYXRlIjoiMjAxOC0wMS0wMVQwMDowMDowMFoiLCJFbmREYXRlIjoiMjAxOC0wMi0wNFQyMzo1OTowMFoiLCJQZXJjZW50YWdlQ29tcGxldGUiOm51bGwsIlN0eWxlIjp7IiRpZCI6IjQxOSIsIlNoYXBlIjo3LCJTaGFwZVRoaWNrbmVzcyI6MSwiRHVyYXRpb25Gb3JtYXQiOjUsIkluY2x1ZGVOb25Xb3JraW5nRGF5c0luRHVyYXRpb24iOmZhbHNlLCJQZXJjZW50YWdlQ29tcGxldGVTdHlsZSI6eyIkaWQiOiI0MjAiLCJGb250U2V0dGluZ3MiOnsiJGlkIjoiNDIxIiwiRm9udFNpemUiOjEwLCJGb250TmFtZSI6IkNhbGlicmkiLCJJc0JvbGQiOmZhbHNlLCJJc0l0YWxpYyI6ZmFsc2UsIklzVW5kZXJsaW5lZCI6ZmFsc2UsIlBhcmVudFN0eWxlIjp7IiRyZWYiOiI4NiJ9fSwiQXV0b1NpemUiOjAsIkZvcmVncm91bmQiOnsiJHJlZiI6Ijg3In0sIk1heFdpZHRoIjoyMDAuMCwiTWF4SGVpZ2h0IjoiSW5maW5pdHkiLCJTbWFydEZvcmVncm91bmRJc0FjdGl2ZSI6ZmFsc2UsIkhvcml6b250YWxBbGlnbm1lbnQiOjAsIlZlcnRpY2FsQWxpZ25tZW50IjowLCJTbWFydEZvcmVncm91bmQiOm51bGwsIkJhY2tncm91bmRGaWxsVHlwZSI6MCwiTWFyZ2luIjp7IiRyZWYiOiI4OSJ9LCJQYWRkaW5nIjp7IiRyZWYiOiI5MCJ9LCJCYWNrZ3JvdW5kIjp7IiRyZWYiOiI5MSJ9LCJJc1Zpc2libGUiOnRydWUsIldpZHRoIjowLjAsIkhlaWdodCI6MC4wLCJCb3JkZXJTdHlsZSI6eyIkaWQiOiI0MjIiLCJMaW5lQ29sb3IiOm51bGwsIkxpbmVXZWlnaHQiOjAuMCwiTGluZVR5cGUiOjAsIlBhcmVudFN0eWxlIjpudWxsfSwiUGFyZW50U3R5bGUiOnsiJHJlZiI6Ijg1In19LCJEdXJhdGlvblN0eWxlIjp7IiRpZCI6IjQyMyIsIkZvbnRTZXR0aW5ncyI6eyIkaWQiOiI0MjQiLCJGb250U2l6ZSI6OSwiRm9udE5hbWUiOiJDYWxpYnJpIiwiSXNCb2xkIjpmYWxzZSwiSXNJdGFsaWMiOmZhbHNlLCJJc1VuZGVybGluZWQiOmZhbHNlLCJQYXJlbnRTdHlsZSI6eyIkcmVmIjoiOTMifX0sIkF1dG9TaXplIjowLCJGb3JlZ3JvdW5kIjp7IiRpZCI6IjQyNSIsIkNvbG9yIjp7IiRpZCI6IjQyNi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OTYifSwiUGFkZGluZyI6eyIkcmVmIjoiOTcifSwiQmFja2dyb3VuZCI6eyIkcmVmIjoiOTgifSwiSXNWaXNpYmxlIjp0cnVlLCJXaWR0aCI6MC4wLCJIZWlnaHQiOjAuMCwiQm9yZGVyU3R5bGUiOnsiJGlkIjoiNDI3IiwiTGluZUNvbG9yIjpudWxsLCJMaW5lV2VpZ2h0IjowLjAsIkxpbmVUeXBlIjowLCJQYXJlbnRTdHlsZSI6bnVsbH0sIlBhcmVudFN0eWxlIjp7IiRyZWYiOiI5MiJ9fSwiSG9yaXpvbnRhbENvbm5lY3RvclN0eWxlIjp7IiRpZCI6IjQyOCIsIkxpbmVDb2xvciI6eyIkcmVmIjoiMTAwIn0sIkxpbmVXZWlnaHQiOjAuMCwiTGluZVR5cGUiOjAsIlBhcmVudFN0eWxlIjp7IiRyZWYiOiI5OSJ9fSwiVmVydGljYWxDb25uZWN0b3JTdHlsZSI6eyIkaWQiOiI0MjkiLCJMaW5lQ29sb3IiOnsiJHJlZiI6IjEwMyJ9LCJMaW5lV2VpZ2h0IjowLjAsIkxpbmVUeXBlIjowLCJQYXJlbnRTdHlsZSI6eyIkcmVmIjoiMTAyIn19LCJNYXJnaW4iOm51bGwsIlN0YXJ0RGF0ZVBvc2l0aW9uIjo0LCJFbmREYXRlUG9zaXRpb24iOjQsIkRhdGVJc1Zpc2libGUiOnRydWUsIlRpdGxlUG9zaXRpb24iOjMsIkR1cmF0aW9uUG9zaXRpb24iOjIsIlBlcmNlbnRhZ2VDb21wbGV0ZWRQb3NpdGlvbiI6NiwiU3BhY2luZyI6MTAsIklzQmVsb3dUaW1lYmFuZCI6dHJ1ZSwiUGVyY2VudGFnZUNvbXBsZXRlU2hhcGVPcGFjaXR5IjozNSwiU2hhcGVTdHlsZSI6eyIkaWQiOiI0MzAiLCJNYXJnaW4iOnsiJHJlZiI6IjEwNiJ9LCJQYWRkaW5nIjp7IiRpZCI6IjQzMSIsIlRvcCI6MCwiTGVmdCI6MywiUmlnaHQiOjMsIkJvdHRvbSI6MH0sIkJhY2tncm91bmQiOnsiJGlkIjoiNDMyIiwiQ29sb3IiOnsiJGlkIjoiNDMzIiwiQSI6MjU1LCJSIjoxNjUsIkciOjE2NSwiQiI6MTY1fX0sIklzVmlzaWJsZSI6dHJ1ZSwiV2lkdGgiOjAuMCwiSGVpZ2h0IjoxNi4wLCJCb3JkZXJTdHlsZSI6eyIkaWQiOiI0MzQiLCJMaW5lQ29sb3IiOnsiJGlkIjoiNDM1IiwiJHR5cGUiOiJOTFJFLkNvbW1vbi5Eb20uU29saWRDb2xvckJydXNoLCBOTFJFLkNvbW1vbiIsIkNvbG9yIjp7IiRpZCI6IjQzNiIsIkEiOjI1NSwiUiI6MjU1LCJHIjowLCJCIjowfX0sIkxpbmVXZWlnaHQiOjAuMCwiTGluZVR5cGUiOjAsIlBhcmVudFN0eWxlIjpudWxsfSwiUGFyZW50U3R5bGUiOnsiJHJlZiI6IjEwNSJ9fSwiVGl0bGVTdHlsZSI6eyIkaWQiOiI0MzciLCJGb250U2V0dGluZ3MiOnsiJGlkIjoiNDM4IiwiRm9udFNpemUiOjksIkZvbnROYW1lIjoiQ2FsaWJyaSIsIklzQm9sZCI6dHJ1ZSwiSXNJdGFsaWMiOmZhbHNlLCJJc1VuZGVybGluZWQiOmZhbHNlLCJQYXJlbnRTdHlsZSI6eyIkcmVmIjoiMTE0In19LCJBdXRvU2l6ZSI6MCwiRm9yZWdyb3VuZCI6eyIkcmVmIjoiMTE1In0sIk1heFdpZHRoIjo2MC42MjUwMzgxNDY5NzI2NTYsIk1heEhlaWdodCI6IkluZmluaXR5IiwiU21hcnRGb3JlZ3JvdW5kSXNBY3RpdmUiOmZhbHNlLCJIb3Jpem9udGFsQWxpZ25tZW50Ijoy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M5IiwiTGluZUNvbG9yIjpudWxsLCJMaW5lV2VpZ2h0IjowLjAsIkxpbmVUeXBlIjowLCJQYXJlbnRTdHlsZSI6bnVsbH0sIlBhcmVudFN0eWxlIjp7IiRyZWYiOiIxMTMifX0sIkRhdGVTdHlsZSI6eyIkaWQiOiI0NDAiLCJGb250U2V0dGluZ3MiOnsiJGlkIjoiNDQxIiwiRm9udFNpemUiOjcsIkZvbnROYW1lIjoiQ2FsaWJyaSIsIklzQm9sZCI6ZmFsc2UsIklzSXRhbGljIjpmYWxzZSwiSXNVbmRlcmxpbmVkIjpmYWxzZSwiUGFyZW50U3R5bGUiOnsiJHJlZiI6IjEyMSJ9fSwiQXV0b1NpemUiOjAsIkZvcmVncm91bmQiOnsiJGlkIjoiNDQyIiwiQ29sb3IiOnsiJGlkIjoiNDQz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NDQiLCJMaW5lQ29sb3IiOm51bGwsIkxpbmVXZWlnaHQiOjAuMCwiTGluZVR5cGUiOjAsIlBhcmVudFN0eWxlIjpudWxsfSwiUGFyZW50U3R5bGUiOnsiJHJlZiI6IjEyMCJ9fSwiRGF0ZUZvcm1hdCI6eyIkcmVmIjoiMTI3In0sIklzVmlzaWJsZSI6dHJ1ZSwiUGFyZW50U3R5bGUiOnsiJHJlZiI6Ijg0In19LCJJbmRleCI6MTQsIlNtYXJ0RHVyYXRpb25BY3RpdmF0ZWQiOmZhbHNlLCJEYXRlRm9ybWF0Ijp7IiRyZWYiOiIxMjcifSwiSWQiOiI0MDNkMjEzNi1hMzExLTQwMjMtYWQ4OS1hNWMwNDIxYjBjNWIiLCJJbXBvcnRJZCI6bnVsbCwiVGl0bGUiOiJEb2N1bWVudGF0aW9uIiwiTm90ZSI6bnVsbCwiSHlwZXJsaW5rIjpudWxsLCJJc0NoYW5nZWQiOmZhbHNlLCJJc05ldyI6dHJ1ZX0seyIkaWQiOiI0NDUiLCJHcm91cE5hbWUiOm51bGwsIlN0YXJ0RGF0ZSI6IjIwMTgtMDItMDhUMDA6MDA6MDBaIiwiRW5kRGF0ZSI6IjIwMTgtMDItMjhUMjM6NTk6MDBaIiwiUGVyY2VudGFnZUNvbXBsZXRlIjpudWxsLCJTdHlsZSI6eyIkaWQiOiI0NDYiLCJTaGFwZSI6NywiU2hhcGVUaGlja25lc3MiOjEsIkR1cmF0aW9uRm9ybWF0Ijo1LCJJbmNsdWRlTm9uV29ya2luZ0RheXNJbkR1cmF0aW9uIjpmYWxzZSwiUGVyY2VudGFnZUNvbXBsZXRlU3R5bGUiOnsiJGlkIjoiNDQ3IiwiRm9udFNldHRpbmdzIjp7IiRpZCI6IjQ0OCIsIkZvbnRTaXplIjoxMCwiRm9udE5hbWUiOiJDYWxpYnJpIiwiSXNCb2xkIjpmYWxzZSwiSXNJdGFsaWMiOmZhbHNlLCJJc1VuZGVybGluZWQiOmZhbHNlLCJQYXJlbnRTdHlsZSI6eyIkcmVmIjoiODYifX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NDQ5IiwiTGluZUNvbG9yIjpudWxsLCJMaW5lV2VpZ2h0IjowLjAsIkxpbmVUeXBlIjowLCJQYXJlbnRTdHlsZSI6bnVsbH0sIlBhcmVudFN0eWxlIjp7IiRyZWYiOiI4NSJ9fSwiRHVyYXRpb25TdHlsZSI6eyIkaWQiOiI0NTAiLCJGb250U2V0dGluZ3MiOnsiJGlkIjoiNDUxIiwiRm9udFNpemUiOjksIkZvbnROYW1lIjoiQ2FsaWJyaSIsIklzQm9sZCI6ZmFsc2UsIklzSXRhbGljIjpmYWxzZSwiSXNVbmRlcmxpbmVkIjpmYWxzZSwiUGFyZW50U3R5bGUiOnsiJHJlZiI6IjkzIn19LCJBdXRvU2l6ZSI6MCwiRm9yZWdyb3VuZCI6eyIkaWQiOiI0NTIiLCJDb2xvciI6eyIkaWQiOiI0NTMiLCJBIjoyNTUsIlIiOjI1NSwiRyI6MjU1LCJCIjoyNTV9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1NCIsIkxpbmVDb2xvciI6bnVsbCwiTGluZVdlaWdodCI6MC4wLCJMaW5lVHlwZSI6MCwiUGFyZW50U3R5bGUiOm51bGx9LCJQYXJlbnRTdHlsZSI6eyIkcmVmIjoiOTIifX0sIkhvcml6b250YWxDb25uZWN0b3JTdHlsZSI6eyIkaWQiOiI0NTUiLCJMaW5lQ29sb3IiOnsiJHJlZiI6IjEwMCJ9LCJMaW5lV2VpZ2h0IjowLjAsIkxpbmVUeXBlIjowLCJQYXJlbnRTdHlsZSI6eyIkcmVmIjoiOTkifX0sIlZlcnRpY2FsQ29ubmVjdG9yU3R5bGUiOnsiJGlkIjoiNDU2IiwiTGluZUNvbG9yIjp7IiRyZWYiOiIxMDMifSwiTGluZVdlaWdodCI6MC4wLCJMaW5lVHlwZSI6MCwiUGFyZW50U3R5bGUiOnsiJHJlZiI6IjEwMiJ9fSwiTWFyZ2luIjpudWxsLCJTdGFydERhdGVQb3NpdGlvbiI6NCwiRW5kRGF0ZVBvc2l0aW9uIjo0LCJEYXRlSXNWaXNpYmxlIjp0cnVlLCJUaXRsZVBvc2l0aW9uIjozLCJEdXJhdGlvblBvc2l0aW9uIjoyLCJQZXJjZW50YWdlQ29tcGxldGVkUG9zaXRpb24iOjYsIlNwYWNpbmciOjEwLCJJc0JlbG93VGltZWJhbmQiOnRydWUsIlBlcmNlbnRhZ2VDb21wbGV0ZVNoYXBlT3BhY2l0eSI6MzUsIlNoYXBlU3R5bGUiOnsiJGlkIjoiNDU3IiwiTWFyZ2luIjp7IiRyZWYiOiIxMDYifSwiUGFkZGluZyI6eyIkaWQiOiI0NTgiLCJUb3AiOjAsIkxlZnQiOjMsIlJpZ2h0IjozLCJCb3R0b20iOjB9LCJCYWNrZ3JvdW5kIjp7IiRpZCI6IjQ1OSIsIkNvbG9yIjp7IiRpZCI6IjQ2MCIsIkEiOjI1NSwiUiI6MjYsIkciOjE3MCwiQiI6NjZ9fSwiSXNWaXNpYmxlIjp0cnVlLCJXaWR0aCI6MC4wLCJIZWlnaHQiOjE2LjAsIkJvcmRlclN0eWxlIjp7IiRpZCI6IjQ2MSIsIkxpbmVDb2xvciI6eyIkaWQiOiI0NjIiLCIkdHlwZSI6Ik5MUkUuQ29tbW9uLkRvbS5Tb2xpZENvbG9yQnJ1c2gsIE5MUkUuQ29tbW9uIiwiQ29sb3IiOnsiJGlkIjoiNDYzIiwiQSI6MjU1LCJSIjoyNTUsIkciOjAsIkIiOjB9fSwiTGluZVdlaWdodCI6MC4wLCJMaW5lVHlwZSI6MCwiUGFyZW50U3R5bGUiOm51bGx9LCJQYXJlbnRTdHlsZSI6eyIkcmVmIjoiMTA1In19LCJUaXRsZVN0eWxlIjp7IiRpZCI6IjQ2NCIsIkZvbnRTZXR0aW5ncyI6eyIkaWQiOiI0NjUiLCJGb250U2l6ZSI6OSwiRm9udE5hbWUiOiJDYWxpYnJpIiwiSXNCb2xkIjp0cnVlLCJJc0l0YWxpYyI6ZmFsc2UsIklzVW5kZXJsaW5lZCI6ZmFsc2UsIlBhcmVudFN0eWxlIjp7IiRyZWYiOiIxMTQifX0sIkF1dG9TaXplIjowLCJGb3JlZ3JvdW5kIjp7IiRyZWYiOiIxMTUifSwiTWF4V2lkdGgiOjcwLjM3NTAzODE0Njk3MjY1NiwiTWF4SGVpZ2h0IjoiSW5maW5pdHkiLCJTbWFydEZvcmVncm91bmRJc0FjdGl2ZSI6ZmFsc2UsIkhvcml6b250YWxBbGlnbm1lbnQiOjI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NjYiLCJMaW5lQ29sb3IiOm51bGwsIkxpbmVXZWlnaHQiOjAuMCwiTGluZVR5cGUiOjAsIlBhcmVudFN0eWxlIjpudWxsfSwiUGFyZW50U3R5bGUiOnsiJHJlZiI6IjExMyJ9fSwiRGF0ZVN0eWxlIjp7IiRpZCI6IjQ2NyIsIkZvbnRTZXR0aW5ncyI6eyIkaWQiOiI0NjgiLCJGb250U2l6ZSI6NywiRm9udE5hbWUiOiJDYWxpYnJpIiwiSXNCb2xkIjpmYWxzZSwiSXNJdGFsaWMiOmZhbHNlLCJJc1VuZGVybGluZWQiOmZhbHNlLCJQYXJlbnRTdHlsZSI6eyIkcmVmIjoiMTIxIn19LCJBdXRvU2l6ZSI6MCwiRm9yZWdyb3VuZCI6eyIkaWQiOiI0NjkiLCJDb2xvciI6eyIkaWQiOiI0NzA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Q3MSIsIkxpbmVDb2xvciI6bnVsbCwiTGluZVdlaWdodCI6MC4wLCJMaW5lVHlwZSI6MCwiUGFyZW50U3R5bGUiOm51bGx9LCJQYXJlbnRTdHlsZSI6eyIkcmVmIjoiMTIwIn19LCJEYXRlRm9ybWF0Ijp7IiRyZWYiOiIxMjcifSwiSXNWaXNpYmxlIjp0cnVlLCJQYXJlbnRTdHlsZSI6eyIkcmVmIjoiODQifX0sIkluZGV4IjoxNSwiU21hcnREdXJhdGlvbkFjdGl2YXRlZCI6ZmFsc2UsIkRhdGVGb3JtYXQiOnsiJHJlZiI6IjEyNyJ9LCJJZCI6IjY2NDRiNDk0LTI2NmUtNDhhYi1iY2I2LWYzMmVlZjBkYWQ2OCIsIkltcG9ydElkIjpudWxsLCJUaXRsZSI6IkFkanVzdG1lbnQgUGhhc2UiLCJOb3RlIjpudWxsLCJIeXBlcmxpbmsiOm51bGwsIklzQ2hhbmdlZCI6ZmFsc2UsIklzTmV3Ijp0cnVlfV0sIk1zUHJvamVjdEl0ZW1zVHJlZSI6eyIkaWQiOiI0NzIiLCJSb290Ijp7IkltcG9ydElkIjpudWxsLCJJc0ltcG9ydGVkIjpmYWxzZSwiQ2hpbGRyZW4iOltdfX0sIk1ldGFkYXRhIjp7IiRpZCI6IjQ3MyJ9LCJTZXR0aW5ncyI6eyIkaWQiOiI0NzQiLCJJbXBhT3B0aW9ucyI6bnVsbC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dHJ1ZSwiU21hcnRUaW1lbGluZVRhc2tQZXJjZW50YWdlRml0IjpmYWxzZX0sIklzTmV3Ijp0cnVlLCJJbXBvcnRUeXBlIjowLCJGaWxlUGF0aCI6bnVsbCwiVGltZUNvbmZpZ3VyYXRpb24iOnsiJGlkIjoiNDc1IiwiVXNlVGltZSI6ZmFsc2UsIldvcmtEYXlTdGFydCI6IjAwOjAwOjAwIiwiV29ya0RheUVuZCI6IjIzOjU5OjAwIn0sIkxhc3RVc2VkVGVtcGxhdGVJZCI6IjRiNjlmYjNlLWZhMTktNDBlNi1iYzhjLTI1YTBmOTFhMzI5MiJ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Custom 5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</Words>
  <Application>Microsoft Office PowerPoint</Application>
  <PresentationFormat>Widescreen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UI 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2014-05-08T21:53:54Z</dcterms:created>
  <dcterms:modified xsi:type="dcterms:W3CDTF">2018-05-10T07:41:53Z</dcterms:modified>
</cp:coreProperties>
</file>