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1"/>
  </p:sldMasterIdLst>
  <p:sldIdLst>
    <p:sldId id="275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AD45"/>
    <a:srgbClr val="1DB246"/>
    <a:srgbClr val="D51116"/>
    <a:srgbClr val="D24726"/>
    <a:srgbClr val="D24626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39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9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463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562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07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41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909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49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299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92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071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95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829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64158-0CE9-4349-B3F5-2F2E57F0D0CB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9CC6-7B72-4137-928D-D85C24DCBB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264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fficetimeline.com/14-days-tria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102" Type="http://schemas.openxmlformats.org/officeDocument/2006/relationships/tags" Target="../tags/tag102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slideLayout" Target="../slideLayouts/slideLayout6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tags" Target="../tags/tag103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6147238" y="947361"/>
            <a:ext cx="521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sng" dirty="0">
                <a:solidFill>
                  <a:schemeClr val="bg1"/>
                </a:solidFill>
                <a:latin typeface="Segoe UI "/>
                <a:cs typeface="Segoe UI Semibold" panose="020B0702040204020203" pitchFamily="34" charset="0"/>
                <a:hlinkClick r:id="rId3"/>
              </a:rPr>
              <a:t>https://www.officetimeline.com/14-days-trial</a:t>
            </a:r>
            <a:endParaRPr lang="en-US" sz="1100" u="sng" dirty="0">
              <a:solidFill>
                <a:schemeClr val="bg1"/>
              </a:solidFill>
              <a:latin typeface="Segoe UI 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766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23" name="OTLSHAPE_M_47cb6e371c524f1b94c535343ec84c12_Connector1"/>
          <p:cNvCxnSpPr/>
          <p:nvPr>
            <p:custDataLst>
              <p:tags r:id="rId2"/>
            </p:custDataLst>
          </p:nvPr>
        </p:nvCxnSpPr>
        <p:spPr>
          <a:xfrm>
            <a:off x="4587699" y="3527425"/>
            <a:ext cx="0" cy="14488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22" name="OTLSHAPE_M_756ee3d9fb93468f81b55b0140335e2a_Connector1"/>
          <p:cNvCxnSpPr/>
          <p:nvPr>
            <p:custDataLst>
              <p:tags r:id="rId3"/>
            </p:custDataLst>
          </p:nvPr>
        </p:nvCxnSpPr>
        <p:spPr>
          <a:xfrm>
            <a:off x="6788516" y="2772050"/>
            <a:ext cx="0" cy="339450"/>
          </a:xfrm>
          <a:prstGeom prst="line">
            <a:avLst/>
          </a:prstGeom>
          <a:ln w="9525" cap="flat" cmpd="sng" algn="ctr">
            <a:solidFill>
              <a:srgbClr val="1AAA4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21" name="OTLSHAPE_M_c72d73248b3a4e8abac2a8a5c9404d68_Connector1"/>
          <p:cNvCxnSpPr/>
          <p:nvPr>
            <p:custDataLst>
              <p:tags r:id="rId4"/>
            </p:custDataLst>
          </p:nvPr>
        </p:nvCxnSpPr>
        <p:spPr>
          <a:xfrm>
            <a:off x="5059302" y="2861156"/>
            <a:ext cx="0" cy="27891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20" name="OTLSHAPE_M_6f22aa5e000544959a4d7b38883514ef_Connector1"/>
          <p:cNvCxnSpPr/>
          <p:nvPr>
            <p:custDataLst>
              <p:tags r:id="rId5"/>
            </p:custDataLst>
          </p:nvPr>
        </p:nvCxnSpPr>
        <p:spPr>
          <a:xfrm>
            <a:off x="3361529" y="3001412"/>
            <a:ext cx="0" cy="138663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99" name="OTLSHAPE_TB_00000000000000000000000000000000_LeftEndCaps"/>
          <p:cNvSpPr txBox="1"/>
          <p:nvPr>
            <p:custDataLst>
              <p:tags r:id="rId6"/>
            </p:custDataLst>
          </p:nvPr>
        </p:nvSpPr>
        <p:spPr>
          <a:xfrm>
            <a:off x="254000" y="3271732"/>
            <a:ext cx="205184" cy="12403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800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2017</a:t>
            </a:r>
            <a:endParaRPr lang="en-US" sz="800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400" name="OTLSHAPE_TB_00000000000000000000000000000000_RightEndCaps"/>
          <p:cNvSpPr txBox="1"/>
          <p:nvPr>
            <p:custDataLst>
              <p:tags r:id="rId7"/>
            </p:custDataLst>
          </p:nvPr>
        </p:nvSpPr>
        <p:spPr>
          <a:xfrm>
            <a:off x="8684091" y="3271732"/>
            <a:ext cx="205184" cy="124037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800" b="1" smtClean="0">
                <a:solidFill>
                  <a:schemeClr val="accent2"/>
                </a:solidFill>
                <a:latin typeface="Calibri" panose="020F0502020204030204" pitchFamily="34" charset="0"/>
              </a:rPr>
              <a:t>2018</a:t>
            </a:r>
            <a:endParaRPr lang="en-US" sz="800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401" name="OTLSHAPE_TB_00000000000000000000000000000000_ScaleContainer"/>
          <p:cNvSpPr/>
          <p:nvPr>
            <p:custDataLst>
              <p:tags r:id="rId8"/>
            </p:custDataLst>
          </p:nvPr>
        </p:nvSpPr>
        <p:spPr>
          <a:xfrm>
            <a:off x="586909" y="3143250"/>
            <a:ext cx="7975600" cy="381000"/>
          </a:xfrm>
          <a:prstGeom prst="snip2DiagRect">
            <a:avLst>
              <a:gd name="adj1" fmla="val 100000"/>
              <a:gd name="adj2" fmla="val 16667"/>
            </a:avLst>
          </a:prstGeom>
          <a:gradFill flip="none" rotWithShape="1">
            <a:gsLst>
              <a:gs pos="0">
                <a:srgbClr val="B20E12"/>
              </a:gs>
              <a:gs pos="100000">
                <a:srgbClr val="7F0A0E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02" name="OTLSHAPE_TB_00000000000000000000000000000000_ElapsedTime" hidden="1"/>
          <p:cNvSpPr/>
          <p:nvPr>
            <p:custDataLst>
              <p:tags r:id="rId9"/>
            </p:custDataLst>
          </p:nvPr>
        </p:nvSpPr>
        <p:spPr>
          <a:xfrm>
            <a:off x="0" y="0"/>
            <a:ext cx="0" cy="0"/>
          </a:xfrm>
          <a:prstGeom prst="snip2DiagRect">
            <a:avLst>
              <a:gd name="adj1" fmla="val 100000"/>
              <a:gd name="adj2" fmla="val 3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03" name="OTLSHAPE_TB_00000000000000000000000000000000_TodayMarkerShape" hidden="1"/>
          <p:cNvSpPr/>
          <p:nvPr>
            <p:custDataLst>
              <p:tags r:id="rId10"/>
            </p:custDataLst>
          </p:nvPr>
        </p:nvSpPr>
        <p:spPr>
          <a:xfrm>
            <a:off x="697581" y="3524250"/>
            <a:ext cx="108857" cy="12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04" name="OTLSHAPE_TB_00000000000000000000000000000000_TodayMarkerText" hidden="1"/>
          <p:cNvSpPr txBox="1"/>
          <p:nvPr>
            <p:custDataLst>
              <p:tags r:id="rId11"/>
            </p:custDataLst>
          </p:nvPr>
        </p:nvSpPr>
        <p:spPr>
          <a:xfrm>
            <a:off x="752009" y="3651250"/>
            <a:ext cx="254878" cy="12311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en-US" sz="800" smtClean="0">
                <a:solidFill>
                  <a:schemeClr val="accent5"/>
                </a:solidFill>
                <a:latin typeface="Calibri" panose="020F0502020204030204" pitchFamily="34" charset="0"/>
              </a:rPr>
              <a:t>Today</a:t>
            </a:r>
            <a:endParaRPr lang="en-US" sz="80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8405" name="OTLSHAPE_TB_00000000000000000000000000000000_TimescaleInterval1"/>
          <p:cNvSpPr txBox="1"/>
          <p:nvPr>
            <p:custDataLst>
              <p:tags r:id="rId12"/>
            </p:custDataLst>
          </p:nvPr>
        </p:nvSpPr>
        <p:spPr>
          <a:xfrm>
            <a:off x="815509" y="3263984"/>
            <a:ext cx="18274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smtClean="0">
                <a:solidFill>
                  <a:schemeClr val="lt1"/>
                </a:solidFill>
                <a:latin typeface="Calibri" panose="020F0502020204030204" pitchFamily="34" charset="0"/>
              </a:rPr>
              <a:t>Aug</a:t>
            </a:r>
            <a:endParaRPr lang="en-US" sz="900" spc="-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406" name="OTLSHAPE_TB_00000000000000000000000000000000_Separator1"/>
          <p:cNvCxnSpPr/>
          <p:nvPr>
            <p:custDataLst>
              <p:tags r:id="rId13"/>
            </p:custDataLst>
          </p:nvPr>
        </p:nvCxnSpPr>
        <p:spPr>
          <a:xfrm>
            <a:off x="1726657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07" name="OTLSHAPE_TB_00000000000000000000000000000000_TimescaleInterval2"/>
          <p:cNvSpPr txBox="1"/>
          <p:nvPr>
            <p:custDataLst>
              <p:tags r:id="rId14"/>
            </p:custDataLst>
          </p:nvPr>
        </p:nvSpPr>
        <p:spPr>
          <a:xfrm>
            <a:off x="1790157" y="3263984"/>
            <a:ext cx="17075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smtClean="0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  <a:endParaRPr lang="en-US" sz="900" spc="-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408" name="OTLSHAPE_TB_00000000000000000000000000000000_Separator2"/>
          <p:cNvCxnSpPr/>
          <p:nvPr>
            <p:custDataLst>
              <p:tags r:id="rId15"/>
            </p:custDataLst>
          </p:nvPr>
        </p:nvCxnSpPr>
        <p:spPr>
          <a:xfrm>
            <a:off x="2669865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09" name="OTLSHAPE_TB_00000000000000000000000000000000_TimescaleInterval3"/>
          <p:cNvSpPr txBox="1"/>
          <p:nvPr>
            <p:custDataLst>
              <p:tags r:id="rId16"/>
            </p:custDataLst>
          </p:nvPr>
        </p:nvSpPr>
        <p:spPr>
          <a:xfrm>
            <a:off x="2733365" y="3263984"/>
            <a:ext cx="1651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Oct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410" name="OTLSHAPE_TB_00000000000000000000000000000000_Separator3"/>
          <p:cNvCxnSpPr/>
          <p:nvPr>
            <p:custDataLst>
              <p:tags r:id="rId17"/>
            </p:custDataLst>
          </p:nvPr>
        </p:nvCxnSpPr>
        <p:spPr>
          <a:xfrm>
            <a:off x="3644512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11" name="OTLSHAPE_TB_00000000000000000000000000000000_TimescaleInterval4"/>
          <p:cNvSpPr txBox="1"/>
          <p:nvPr>
            <p:custDataLst>
              <p:tags r:id="rId18"/>
            </p:custDataLst>
          </p:nvPr>
        </p:nvSpPr>
        <p:spPr>
          <a:xfrm>
            <a:off x="3708013" y="3263984"/>
            <a:ext cx="1905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2" smtClean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  <a:endParaRPr lang="en-US" sz="900" spc="-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412" name="OTLSHAPE_TB_00000000000000000000000000000000_Separator4"/>
          <p:cNvCxnSpPr/>
          <p:nvPr>
            <p:custDataLst>
              <p:tags r:id="rId19"/>
            </p:custDataLst>
          </p:nvPr>
        </p:nvCxnSpPr>
        <p:spPr>
          <a:xfrm>
            <a:off x="4587720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13" name="OTLSHAPE_TB_00000000000000000000000000000000_TimescaleInterval5"/>
          <p:cNvSpPr txBox="1"/>
          <p:nvPr>
            <p:custDataLst>
              <p:tags r:id="rId20"/>
            </p:custDataLst>
          </p:nvPr>
        </p:nvSpPr>
        <p:spPr>
          <a:xfrm>
            <a:off x="4651220" y="3263984"/>
            <a:ext cx="177800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414" name="OTLSHAPE_TB_00000000000000000000000000000000_Separator5"/>
          <p:cNvCxnSpPr/>
          <p:nvPr>
            <p:custDataLst>
              <p:tags r:id="rId21"/>
            </p:custDataLst>
          </p:nvPr>
        </p:nvCxnSpPr>
        <p:spPr>
          <a:xfrm>
            <a:off x="5562368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15" name="OTLSHAPE_TB_00000000000000000000000000000000_TimescaleInterval6"/>
          <p:cNvSpPr txBox="1"/>
          <p:nvPr>
            <p:custDataLst>
              <p:tags r:id="rId22"/>
            </p:custDataLst>
          </p:nvPr>
        </p:nvSpPr>
        <p:spPr>
          <a:xfrm>
            <a:off x="5625868" y="3263984"/>
            <a:ext cx="23083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2018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416" name="OTLSHAPE_TB_00000000000000000000000000000000_Separator6"/>
          <p:cNvCxnSpPr/>
          <p:nvPr>
            <p:custDataLst>
              <p:tags r:id="rId23"/>
            </p:custDataLst>
          </p:nvPr>
        </p:nvCxnSpPr>
        <p:spPr>
          <a:xfrm>
            <a:off x="6537016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17" name="OTLSHAPE_TB_00000000000000000000000000000000_TimescaleInterval7"/>
          <p:cNvSpPr txBox="1"/>
          <p:nvPr>
            <p:custDataLst>
              <p:tags r:id="rId24"/>
            </p:custDataLst>
          </p:nvPr>
        </p:nvSpPr>
        <p:spPr>
          <a:xfrm>
            <a:off x="6600516" y="3263984"/>
            <a:ext cx="170752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pc="-6" smtClean="0">
                <a:solidFill>
                  <a:schemeClr val="lt1"/>
                </a:solidFill>
                <a:latin typeface="Calibri" panose="020F0502020204030204" pitchFamily="34" charset="0"/>
              </a:rPr>
              <a:t>Feb</a:t>
            </a:r>
            <a:endParaRPr lang="en-US" sz="900" spc="-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cxnSp>
        <p:nvCxnSpPr>
          <p:cNvPr id="8418" name="OTLSHAPE_TB_00000000000000000000000000000000_Separator7"/>
          <p:cNvCxnSpPr/>
          <p:nvPr>
            <p:custDataLst>
              <p:tags r:id="rId25"/>
            </p:custDataLst>
          </p:nvPr>
        </p:nvCxnSpPr>
        <p:spPr>
          <a:xfrm>
            <a:off x="7417343" y="3181350"/>
            <a:ext cx="0" cy="3048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19" name="OTLSHAPE_TB_00000000000000000000000000000000_TimescaleInterval8"/>
          <p:cNvSpPr txBox="1"/>
          <p:nvPr>
            <p:custDataLst>
              <p:tags r:id="rId26"/>
            </p:custDataLst>
          </p:nvPr>
        </p:nvSpPr>
        <p:spPr>
          <a:xfrm>
            <a:off x="7480843" y="3263984"/>
            <a:ext cx="193964" cy="13953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US" sz="900" smtClean="0">
                <a:solidFill>
                  <a:schemeClr val="lt1"/>
                </a:solidFill>
                <a:latin typeface="Calibri" panose="020F0502020204030204" pitchFamily="34" charset="0"/>
              </a:rPr>
              <a:t>Mar</a:t>
            </a:r>
            <a:endParaRPr lang="en-US" sz="9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8424" name="OTLSHAPE_M_81fb2d79f1f3428b9cbe195b30cc6166_Title"/>
          <p:cNvSpPr txBox="1"/>
          <p:nvPr>
            <p:custDataLst>
              <p:tags r:id="rId27"/>
            </p:custDataLst>
          </p:nvPr>
        </p:nvSpPr>
        <p:spPr>
          <a:xfrm>
            <a:off x="1047346" y="2825327"/>
            <a:ext cx="6096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mtClean="0">
                <a:solidFill>
                  <a:schemeClr val="dk2"/>
                </a:solidFill>
                <a:latin typeface="Calibri" panose="020F0502020204030204" pitchFamily="34" charset="0"/>
              </a:rPr>
              <a:t>Secure Budget</a:t>
            </a:r>
            <a:endParaRPr lang="en-US" sz="800" b="1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25" name="OTLSHAPE_M_81fb2d79f1f3428b9cbe195b30cc6166_Date"/>
          <p:cNvSpPr txBox="1"/>
          <p:nvPr>
            <p:custDataLst>
              <p:tags r:id="rId28"/>
            </p:custDataLst>
          </p:nvPr>
        </p:nvSpPr>
        <p:spPr>
          <a:xfrm>
            <a:off x="1233571" y="2949363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smtClean="0">
                <a:solidFill>
                  <a:schemeClr val="dk2"/>
                </a:solidFill>
                <a:latin typeface="Calibri" panose="020F0502020204030204" pitchFamily="34" charset="0"/>
              </a:rPr>
              <a:t>08.19</a:t>
            </a:r>
            <a:endParaRPr lang="en-US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26" name="OTLSHAPE_M_81fb2d79f1f3428b9cbe195b30cc6166_Shape"/>
          <p:cNvSpPr/>
          <p:nvPr>
            <p:custDataLst>
              <p:tags r:id="rId29"/>
            </p:custDataLst>
          </p:nvPr>
        </p:nvSpPr>
        <p:spPr>
          <a:xfrm>
            <a:off x="1292202" y="3073400"/>
            <a:ext cx="114300" cy="13335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27" name="OTLSHAPE_M_6f22aa5e000544959a4d7b38883514ef_Title"/>
          <p:cNvSpPr txBox="1"/>
          <p:nvPr>
            <p:custDataLst>
              <p:tags r:id="rId30"/>
            </p:custDataLst>
          </p:nvPr>
        </p:nvSpPr>
        <p:spPr>
          <a:xfrm>
            <a:off x="3115297" y="2753339"/>
            <a:ext cx="495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mtClean="0">
                <a:solidFill>
                  <a:schemeClr val="dk2"/>
                </a:solidFill>
                <a:latin typeface="Calibri" panose="020F0502020204030204" pitchFamily="34" charset="0"/>
              </a:rPr>
              <a:t>Identify PM</a:t>
            </a:r>
            <a:endParaRPr lang="en-US" sz="800" b="1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28" name="OTLSHAPE_M_6f22aa5e000544959a4d7b38883514ef_Date"/>
          <p:cNvSpPr txBox="1"/>
          <p:nvPr>
            <p:custDataLst>
              <p:tags r:id="rId31"/>
            </p:custDataLst>
          </p:nvPr>
        </p:nvSpPr>
        <p:spPr>
          <a:xfrm>
            <a:off x="3245747" y="2877376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smtClean="0">
                <a:solidFill>
                  <a:schemeClr val="dk2"/>
                </a:solidFill>
                <a:latin typeface="Calibri" panose="020F0502020204030204" pitchFamily="34" charset="0"/>
              </a:rPr>
              <a:t>10.22</a:t>
            </a:r>
            <a:endParaRPr lang="en-US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29" name="OTLSHAPE_M_6f22aa5e000544959a4d7b38883514ef_Shape"/>
          <p:cNvSpPr/>
          <p:nvPr>
            <p:custDataLst>
              <p:tags r:id="rId32"/>
            </p:custDataLst>
          </p:nvPr>
        </p:nvSpPr>
        <p:spPr>
          <a:xfrm>
            <a:off x="3304379" y="3073400"/>
            <a:ext cx="114300" cy="13335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30" name="OTLSHAPE_M_c72d73248b3a4e8abac2a8a5c9404d68_Title"/>
          <p:cNvSpPr txBox="1"/>
          <p:nvPr>
            <p:custDataLst>
              <p:tags r:id="rId33"/>
            </p:custDataLst>
          </p:nvPr>
        </p:nvSpPr>
        <p:spPr>
          <a:xfrm>
            <a:off x="4652627" y="2613083"/>
            <a:ext cx="8255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mtClean="0">
                <a:solidFill>
                  <a:schemeClr val="dk2"/>
                </a:solidFill>
                <a:latin typeface="Calibri" panose="020F0502020204030204" pitchFamily="34" charset="0"/>
              </a:rPr>
              <a:t>Set-up Certification</a:t>
            </a:r>
            <a:endParaRPr lang="en-US" sz="800" b="1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31" name="OTLSHAPE_M_c72d73248b3a4e8abac2a8a5c9404d68_Date"/>
          <p:cNvSpPr txBox="1"/>
          <p:nvPr>
            <p:custDataLst>
              <p:tags r:id="rId34"/>
            </p:custDataLst>
          </p:nvPr>
        </p:nvSpPr>
        <p:spPr>
          <a:xfrm>
            <a:off x="4943521" y="2737120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smtClean="0">
                <a:solidFill>
                  <a:schemeClr val="dk2"/>
                </a:solidFill>
                <a:latin typeface="Calibri" panose="020F0502020204030204" pitchFamily="34" charset="0"/>
              </a:rPr>
              <a:t>12.15</a:t>
            </a:r>
            <a:endParaRPr lang="en-US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32" name="OTLSHAPE_M_c72d73248b3a4e8abac2a8a5c9404d68_Shape"/>
          <p:cNvSpPr/>
          <p:nvPr>
            <p:custDataLst>
              <p:tags r:id="rId35"/>
            </p:custDataLst>
          </p:nvPr>
        </p:nvSpPr>
        <p:spPr>
          <a:xfrm>
            <a:off x="5002152" y="3073400"/>
            <a:ext cx="114300" cy="13335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33" name="OTLSHAPE_M_756ee3d9fb93468f81b55b0140335e2a_Title"/>
          <p:cNvSpPr txBox="1"/>
          <p:nvPr>
            <p:custDataLst>
              <p:tags r:id="rId36"/>
            </p:custDataLst>
          </p:nvPr>
        </p:nvSpPr>
        <p:spPr>
          <a:xfrm>
            <a:off x="6407050" y="2523977"/>
            <a:ext cx="7747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mtClean="0">
                <a:solidFill>
                  <a:srgbClr val="1DB246"/>
                </a:solidFill>
                <a:latin typeface="Calibri" panose="020F0502020204030204" pitchFamily="34" charset="0"/>
              </a:rPr>
              <a:t>Production Begins</a:t>
            </a:r>
            <a:endParaRPr lang="en-US" sz="800" b="1">
              <a:solidFill>
                <a:srgbClr val="1DB246"/>
              </a:solidFill>
              <a:latin typeface="Calibri" panose="020F0502020204030204" pitchFamily="34" charset="0"/>
            </a:endParaRPr>
          </a:p>
        </p:txBody>
      </p:sp>
      <p:sp>
        <p:nvSpPr>
          <p:cNvPr id="8434" name="OTLSHAPE_M_756ee3d9fb93468f81b55b0140335e2a_Date"/>
          <p:cNvSpPr txBox="1"/>
          <p:nvPr>
            <p:custDataLst>
              <p:tags r:id="rId37"/>
            </p:custDataLst>
          </p:nvPr>
        </p:nvSpPr>
        <p:spPr>
          <a:xfrm>
            <a:off x="6672735" y="2648014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smtClean="0">
                <a:solidFill>
                  <a:schemeClr val="dk2"/>
                </a:solidFill>
                <a:latin typeface="Calibri" panose="020F0502020204030204" pitchFamily="34" charset="0"/>
              </a:rPr>
              <a:t>02.08</a:t>
            </a:r>
            <a:endParaRPr lang="en-US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35" name="OTLSHAPE_M_756ee3d9fb93468f81b55b0140335e2a_Shape"/>
          <p:cNvSpPr/>
          <p:nvPr>
            <p:custDataLst>
              <p:tags r:id="rId38"/>
            </p:custDataLst>
          </p:nvPr>
        </p:nvSpPr>
        <p:spPr>
          <a:xfrm>
            <a:off x="6702791" y="3016250"/>
            <a:ext cx="177800" cy="1905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36" name="OTLSHAPE_M_1ccf9205e6f2441186be8cf35481de7f_Title"/>
          <p:cNvSpPr txBox="1"/>
          <p:nvPr>
            <p:custDataLst>
              <p:tags r:id="rId39"/>
            </p:custDataLst>
          </p:nvPr>
        </p:nvSpPr>
        <p:spPr>
          <a:xfrm>
            <a:off x="7216142" y="2825327"/>
            <a:ext cx="6604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pc="-2" smtClean="0">
                <a:solidFill>
                  <a:schemeClr val="dk2"/>
                </a:solidFill>
                <a:latin typeface="Calibri" panose="020F0502020204030204" pitchFamily="34" charset="0"/>
              </a:rPr>
              <a:t>Analyze Results</a:t>
            </a:r>
            <a:endParaRPr lang="en-US" sz="800" b="1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37" name="OTLSHAPE_M_1ccf9205e6f2441186be8cf35481de7f_Date"/>
          <p:cNvSpPr txBox="1"/>
          <p:nvPr>
            <p:custDataLst>
              <p:tags r:id="rId40"/>
            </p:custDataLst>
          </p:nvPr>
        </p:nvSpPr>
        <p:spPr>
          <a:xfrm>
            <a:off x="7427301" y="2949363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smtClean="0">
                <a:solidFill>
                  <a:schemeClr val="dk2"/>
                </a:solidFill>
                <a:latin typeface="Calibri" panose="020F0502020204030204" pitchFamily="34" charset="0"/>
              </a:rPr>
              <a:t>03.04</a:t>
            </a:r>
            <a:endParaRPr lang="en-US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38" name="OTLSHAPE_M_1ccf9205e6f2441186be8cf35481de7f_Shape"/>
          <p:cNvSpPr/>
          <p:nvPr>
            <p:custDataLst>
              <p:tags r:id="rId41"/>
            </p:custDataLst>
          </p:nvPr>
        </p:nvSpPr>
        <p:spPr>
          <a:xfrm>
            <a:off x="7485932" y="3073400"/>
            <a:ext cx="114300" cy="133350"/>
          </a:xfrm>
          <a:prstGeom prst="diamond">
            <a:avLst/>
          </a:prstGeom>
          <a:solidFill>
            <a:srgbClr val="6F3198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39" name="OTLSHAPE_M_dd55a45d06b748fbaca3406f263c06a6_Title"/>
          <p:cNvSpPr txBox="1"/>
          <p:nvPr>
            <p:custDataLst>
              <p:tags r:id="rId42"/>
            </p:custDataLst>
          </p:nvPr>
        </p:nvSpPr>
        <p:spPr>
          <a:xfrm>
            <a:off x="358345" y="3718137"/>
            <a:ext cx="9144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mtClean="0">
                <a:solidFill>
                  <a:schemeClr val="dk2"/>
                </a:solidFill>
                <a:latin typeface="Calibri" panose="020F0502020204030204" pitchFamily="34" charset="0"/>
              </a:rPr>
              <a:t>Determine Objectives</a:t>
            </a:r>
            <a:endParaRPr lang="en-US" sz="800" b="1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40" name="OTLSHAPE_M_dd55a45d06b748fbaca3406f263c06a6_Date"/>
          <p:cNvSpPr txBox="1"/>
          <p:nvPr>
            <p:custDataLst>
              <p:tags r:id="rId43"/>
            </p:custDataLst>
          </p:nvPr>
        </p:nvSpPr>
        <p:spPr>
          <a:xfrm>
            <a:off x="699086" y="3594100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smtClean="0">
                <a:solidFill>
                  <a:schemeClr val="dk2"/>
                </a:solidFill>
                <a:latin typeface="Calibri" panose="020F0502020204030204" pitchFamily="34" charset="0"/>
              </a:rPr>
              <a:t>08.02</a:t>
            </a:r>
            <a:endParaRPr lang="en-US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41" name="OTLSHAPE_M_dd55a45d06b748fbaca3406f263c06a6_Shape"/>
          <p:cNvSpPr/>
          <p:nvPr>
            <p:custDataLst>
              <p:tags r:id="rId44"/>
            </p:custDataLst>
          </p:nvPr>
        </p:nvSpPr>
        <p:spPr>
          <a:xfrm>
            <a:off x="757718" y="3460750"/>
            <a:ext cx="114300" cy="13335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2" name="OTLSHAPE_M_b66abdf690b04123bb3854c9da5709f4_Title"/>
          <p:cNvSpPr txBox="1"/>
          <p:nvPr>
            <p:custDataLst>
              <p:tags r:id="rId45"/>
            </p:custDataLst>
          </p:nvPr>
        </p:nvSpPr>
        <p:spPr>
          <a:xfrm>
            <a:off x="2284671" y="3718137"/>
            <a:ext cx="5842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mtClean="0">
                <a:solidFill>
                  <a:schemeClr val="dk2"/>
                </a:solidFill>
                <a:latin typeface="Calibri" panose="020F0502020204030204" pitchFamily="34" charset="0"/>
              </a:rPr>
              <a:t>Select Vendor</a:t>
            </a:r>
            <a:endParaRPr lang="en-US" sz="800" b="1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43" name="OTLSHAPE_M_b66abdf690b04123bb3854c9da5709f4_Date"/>
          <p:cNvSpPr txBox="1"/>
          <p:nvPr>
            <p:custDataLst>
              <p:tags r:id="rId46"/>
            </p:custDataLst>
          </p:nvPr>
        </p:nvSpPr>
        <p:spPr>
          <a:xfrm>
            <a:off x="2459741" y="3594100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smtClean="0">
                <a:solidFill>
                  <a:schemeClr val="dk2"/>
                </a:solidFill>
                <a:latin typeface="Calibri" panose="020F0502020204030204" pitchFamily="34" charset="0"/>
              </a:rPr>
              <a:t>09.27</a:t>
            </a:r>
            <a:endParaRPr lang="en-US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44" name="OTLSHAPE_M_b66abdf690b04123bb3854c9da5709f4_Shape"/>
          <p:cNvSpPr/>
          <p:nvPr>
            <p:custDataLst>
              <p:tags r:id="rId47"/>
            </p:custDataLst>
          </p:nvPr>
        </p:nvSpPr>
        <p:spPr>
          <a:xfrm>
            <a:off x="2518372" y="3460750"/>
            <a:ext cx="114300" cy="13335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5" name="OTLSHAPE_M_47cb6e371c524f1b94c535343ec84c12_Title"/>
          <p:cNvSpPr txBox="1"/>
          <p:nvPr>
            <p:custDataLst>
              <p:tags r:id="rId48"/>
            </p:custDataLst>
          </p:nvPr>
        </p:nvSpPr>
        <p:spPr>
          <a:xfrm>
            <a:off x="4323517" y="3796351"/>
            <a:ext cx="533400" cy="248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mtClean="0">
                <a:solidFill>
                  <a:schemeClr val="dk2"/>
                </a:solidFill>
                <a:latin typeface="Calibri" panose="020F0502020204030204" pitchFamily="34" charset="0"/>
              </a:rPr>
              <a:t>Stakeholder Review</a:t>
            </a:r>
            <a:endParaRPr lang="en-US" sz="800" b="1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46" name="OTLSHAPE_M_47cb6e371c524f1b94c535343ec84c12_Date"/>
          <p:cNvSpPr txBox="1"/>
          <p:nvPr>
            <p:custDataLst>
              <p:tags r:id="rId49"/>
            </p:custDataLst>
          </p:nvPr>
        </p:nvSpPr>
        <p:spPr>
          <a:xfrm>
            <a:off x="4471917" y="3672314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smtClean="0">
                <a:solidFill>
                  <a:schemeClr val="dk2"/>
                </a:solidFill>
                <a:latin typeface="Calibri" panose="020F0502020204030204" pitchFamily="34" charset="0"/>
              </a:rPr>
              <a:t>11.30</a:t>
            </a:r>
            <a:endParaRPr lang="en-US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47" name="OTLSHAPE_M_47cb6e371c524f1b94c535343ec84c12_Shape"/>
          <p:cNvSpPr/>
          <p:nvPr>
            <p:custDataLst>
              <p:tags r:id="rId50"/>
            </p:custDataLst>
          </p:nvPr>
        </p:nvSpPr>
        <p:spPr>
          <a:xfrm>
            <a:off x="4530549" y="3460750"/>
            <a:ext cx="114300" cy="13335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48" name="OTLSHAPE_M_4461b4ad56e1427dbe253fd40151634d_Title"/>
          <p:cNvSpPr txBox="1"/>
          <p:nvPr>
            <p:custDataLst>
              <p:tags r:id="rId51"/>
            </p:custDataLst>
          </p:nvPr>
        </p:nvSpPr>
        <p:spPr>
          <a:xfrm>
            <a:off x="5212043" y="3718137"/>
            <a:ext cx="5842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mtClean="0">
                <a:solidFill>
                  <a:schemeClr val="dk2"/>
                </a:solidFill>
                <a:latin typeface="Calibri" panose="020F0502020204030204" pitchFamily="34" charset="0"/>
              </a:rPr>
              <a:t>System Check</a:t>
            </a:r>
            <a:endParaRPr lang="en-US" sz="800" b="1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49" name="OTLSHAPE_M_4461b4ad56e1427dbe253fd40151634d_Date"/>
          <p:cNvSpPr txBox="1"/>
          <p:nvPr>
            <p:custDataLst>
              <p:tags r:id="rId52"/>
            </p:custDataLst>
          </p:nvPr>
        </p:nvSpPr>
        <p:spPr>
          <a:xfrm>
            <a:off x="5383684" y="3594100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smtClean="0">
                <a:solidFill>
                  <a:schemeClr val="dk2"/>
                </a:solidFill>
                <a:latin typeface="Calibri" panose="020F0502020204030204" pitchFamily="34" charset="0"/>
              </a:rPr>
              <a:t>12.29</a:t>
            </a:r>
            <a:endParaRPr lang="en-US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50" name="OTLSHAPE_M_4461b4ad56e1427dbe253fd40151634d_Shape"/>
          <p:cNvSpPr/>
          <p:nvPr>
            <p:custDataLst>
              <p:tags r:id="rId53"/>
            </p:custDataLst>
          </p:nvPr>
        </p:nvSpPr>
        <p:spPr>
          <a:xfrm>
            <a:off x="5442316" y="3460750"/>
            <a:ext cx="114300" cy="13335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1" name="OTLSHAPE_M_b05bb9c5f0db473780d4fa51d7d952ed_Title"/>
          <p:cNvSpPr txBox="1"/>
          <p:nvPr>
            <p:custDataLst>
              <p:tags r:id="rId54"/>
            </p:custDataLst>
          </p:nvPr>
        </p:nvSpPr>
        <p:spPr>
          <a:xfrm>
            <a:off x="7106447" y="3718137"/>
            <a:ext cx="622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b="1" spc="-2" smtClean="0">
                <a:solidFill>
                  <a:schemeClr val="dk2"/>
                </a:solidFill>
                <a:latin typeface="Calibri" panose="020F0502020204030204" pitchFamily="34" charset="0"/>
              </a:rPr>
              <a:t>Wrap-up Audit</a:t>
            </a:r>
            <a:endParaRPr lang="en-US" sz="800" b="1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52" name="OTLSHAPE_M_b05bb9c5f0db473780d4fa51d7d952ed_Date"/>
          <p:cNvSpPr txBox="1"/>
          <p:nvPr>
            <p:custDataLst>
              <p:tags r:id="rId55"/>
            </p:custDataLst>
          </p:nvPr>
        </p:nvSpPr>
        <p:spPr>
          <a:xfrm>
            <a:off x="7301540" y="3594100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800" smtClean="0">
                <a:solidFill>
                  <a:schemeClr val="dk2"/>
                </a:solidFill>
                <a:latin typeface="Calibri" panose="020F0502020204030204" pitchFamily="34" charset="0"/>
              </a:rPr>
              <a:t>02.28</a:t>
            </a:r>
            <a:endParaRPr lang="en-US" sz="8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453" name="OTLSHAPE_M_b05bb9c5f0db473780d4fa51d7d952ed_Shape"/>
          <p:cNvSpPr/>
          <p:nvPr>
            <p:custDataLst>
              <p:tags r:id="rId56"/>
            </p:custDataLst>
          </p:nvPr>
        </p:nvSpPr>
        <p:spPr>
          <a:xfrm>
            <a:off x="7360172" y="3460750"/>
            <a:ext cx="114300" cy="133350"/>
          </a:xfrm>
          <a:prstGeom prst="rect">
            <a:avLst/>
          </a:prstGeom>
          <a:solidFill>
            <a:srgbClr val="C32D2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4" name="OTLSHAPE_T_a8615542293a4cdfb5e99580d663d5c3_Shape"/>
          <p:cNvSpPr/>
          <p:nvPr>
            <p:custDataLst>
              <p:tags r:id="rId57"/>
            </p:custDataLst>
          </p:nvPr>
        </p:nvSpPr>
        <p:spPr>
          <a:xfrm>
            <a:off x="1349374" y="1571477"/>
            <a:ext cx="1104900" cy="1524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5" name="OTLSHAPE_T_a8615542293a4cdfb5e99580d663d5c3_ShapePercentage" hidden="1"/>
          <p:cNvSpPr/>
          <p:nvPr>
            <p:custDataLst>
              <p:tags r:id="rId58"/>
            </p:custDataLst>
          </p:nvPr>
        </p:nvSpPr>
        <p:spPr>
          <a:xfrm>
            <a:off x="1349374" y="1571477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56" name="OTLSHAPE_T_a8615542293a4cdfb5e99580d663d5c3_TextPercentage" hidden="1"/>
          <p:cNvSpPr txBox="1"/>
          <p:nvPr>
            <p:custDataLst>
              <p:tags r:id="rId59"/>
            </p:custDataLst>
          </p:nvPr>
        </p:nvSpPr>
        <p:spPr>
          <a:xfrm>
            <a:off x="0" y="15714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8457" name="OTLSHAPE_T_a8615542293a4cdfb5e99580d663d5c3_StartDate" hidden="1"/>
          <p:cNvSpPr txBox="1"/>
          <p:nvPr>
            <p:custDataLst>
              <p:tags r:id="rId60"/>
            </p:custDataLst>
          </p:nvPr>
        </p:nvSpPr>
        <p:spPr>
          <a:xfrm>
            <a:off x="0" y="1571477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58" name="OTLSHAPE_T_a8615542293a4cdfb5e99580d663d5c3_EndDate" hidden="1"/>
          <p:cNvSpPr txBox="1"/>
          <p:nvPr>
            <p:custDataLst>
              <p:tags r:id="rId61"/>
            </p:custDataLst>
          </p:nvPr>
        </p:nvSpPr>
        <p:spPr>
          <a:xfrm>
            <a:off x="0" y="1571477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59" name="OTLSHAPE_T_a8615542293a4cdfb5e99580d663d5c3_Title"/>
          <p:cNvSpPr txBox="1"/>
          <p:nvPr>
            <p:custDataLst>
              <p:tags r:id="rId62"/>
            </p:custDataLst>
          </p:nvPr>
        </p:nvSpPr>
        <p:spPr>
          <a:xfrm>
            <a:off x="615272" y="1585659"/>
            <a:ext cx="6858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US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Project Sourcing</a:t>
            </a:r>
            <a:endParaRPr lang="en-US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60" name="OTLSHAPE_T_a8615542293a4cdfb5e99580d663d5c3_JoinedDate"/>
          <p:cNvSpPr txBox="1"/>
          <p:nvPr>
            <p:custDataLst>
              <p:tags r:id="rId63"/>
            </p:custDataLst>
          </p:nvPr>
        </p:nvSpPr>
        <p:spPr>
          <a:xfrm>
            <a:off x="2500561" y="1585659"/>
            <a:ext cx="546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chemeClr val="dk1"/>
                </a:solidFill>
                <a:latin typeface="Calibri" panose="020F0502020204030204" pitchFamily="34" charset="0"/>
              </a:rPr>
              <a:t>08.20 - 09.23</a:t>
            </a:r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61" name="OTLSHAPE_T_a8615542293a4cdfb5e99580d663d5c3_Duration"/>
          <p:cNvSpPr txBox="1"/>
          <p:nvPr>
            <p:custDataLst>
              <p:tags r:id="rId64"/>
            </p:custDataLst>
          </p:nvPr>
        </p:nvSpPr>
        <p:spPr>
          <a:xfrm>
            <a:off x="1783511" y="1585659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00" smtClean="0">
                <a:solidFill>
                  <a:schemeClr val="dk1"/>
                </a:solidFill>
                <a:latin typeface="Calibri" panose="020F0502020204030204" pitchFamily="34" charset="0"/>
              </a:rPr>
              <a:t>5 wks</a:t>
            </a:r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62" name="OTLSHAPE_T_9a6b3e19e195409d8f5cd14073dbb2a3_Shape"/>
          <p:cNvSpPr/>
          <p:nvPr>
            <p:custDataLst>
              <p:tags r:id="rId65"/>
            </p:custDataLst>
          </p:nvPr>
        </p:nvSpPr>
        <p:spPr>
          <a:xfrm>
            <a:off x="2701305" y="1850877"/>
            <a:ext cx="1981200" cy="1524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3" name="OTLSHAPE_T_9a6b3e19e195409d8f5cd14073dbb2a3_ShapePercentage" hidden="1"/>
          <p:cNvSpPr/>
          <p:nvPr>
            <p:custDataLst>
              <p:tags r:id="rId66"/>
            </p:custDataLst>
          </p:nvPr>
        </p:nvSpPr>
        <p:spPr>
          <a:xfrm>
            <a:off x="2701305" y="1850877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64" name="OTLSHAPE_T_9a6b3e19e195409d8f5cd14073dbb2a3_TextPercentage" hidden="1"/>
          <p:cNvSpPr txBox="1"/>
          <p:nvPr>
            <p:custDataLst>
              <p:tags r:id="rId67"/>
            </p:custDataLst>
          </p:nvPr>
        </p:nvSpPr>
        <p:spPr>
          <a:xfrm>
            <a:off x="0" y="18508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8465" name="OTLSHAPE_T_9a6b3e19e195409d8f5cd14073dbb2a3_StartDate" hidden="1"/>
          <p:cNvSpPr txBox="1"/>
          <p:nvPr>
            <p:custDataLst>
              <p:tags r:id="rId68"/>
            </p:custDataLst>
          </p:nvPr>
        </p:nvSpPr>
        <p:spPr>
          <a:xfrm>
            <a:off x="0" y="1850877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66" name="OTLSHAPE_T_9a6b3e19e195409d8f5cd14073dbb2a3_EndDate" hidden="1"/>
          <p:cNvSpPr txBox="1"/>
          <p:nvPr>
            <p:custDataLst>
              <p:tags r:id="rId69"/>
            </p:custDataLst>
          </p:nvPr>
        </p:nvSpPr>
        <p:spPr>
          <a:xfrm>
            <a:off x="0" y="1850877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67" name="OTLSHAPE_T_9a6b3e19e195409d8f5cd14073dbb2a3_Title"/>
          <p:cNvSpPr txBox="1"/>
          <p:nvPr>
            <p:custDataLst>
              <p:tags r:id="rId70"/>
            </p:custDataLst>
          </p:nvPr>
        </p:nvSpPr>
        <p:spPr>
          <a:xfrm>
            <a:off x="1905989" y="1865059"/>
            <a:ext cx="749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US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Project Readiness</a:t>
            </a:r>
            <a:endParaRPr lang="en-US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68" name="OTLSHAPE_T_9a6b3e19e195409d8f5cd14073dbb2a3_JoinedDate"/>
          <p:cNvSpPr txBox="1"/>
          <p:nvPr>
            <p:custDataLst>
              <p:tags r:id="rId71"/>
            </p:custDataLst>
          </p:nvPr>
        </p:nvSpPr>
        <p:spPr>
          <a:xfrm>
            <a:off x="4732819" y="1865059"/>
            <a:ext cx="546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chemeClr val="dk1"/>
                </a:solidFill>
                <a:latin typeface="Calibri" panose="020F0502020204030204" pitchFamily="34" charset="0"/>
              </a:rPr>
              <a:t>10.02 - 12.03</a:t>
            </a:r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69" name="OTLSHAPE_T_9a6b3e19e195409d8f5cd14073dbb2a3_Duration"/>
          <p:cNvSpPr txBox="1"/>
          <p:nvPr>
            <p:custDataLst>
              <p:tags r:id="rId72"/>
            </p:custDataLst>
          </p:nvPr>
        </p:nvSpPr>
        <p:spPr>
          <a:xfrm>
            <a:off x="3575605" y="1865059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00" smtClean="0">
                <a:solidFill>
                  <a:schemeClr val="dk1"/>
                </a:solidFill>
                <a:latin typeface="Calibri" panose="020F0502020204030204" pitchFamily="34" charset="0"/>
              </a:rPr>
              <a:t>9 wks</a:t>
            </a:r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70" name="OTLSHAPE_T_68b1b569e4a141218edc9f90bab9c932_Shape"/>
          <p:cNvSpPr/>
          <p:nvPr>
            <p:custDataLst>
              <p:tags r:id="rId73"/>
            </p:custDataLst>
          </p:nvPr>
        </p:nvSpPr>
        <p:spPr>
          <a:xfrm>
            <a:off x="3110028" y="2130277"/>
            <a:ext cx="3530600" cy="1524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1" name="OTLSHAPE_T_68b1b569e4a141218edc9f90bab9c932_ShapePercentage" hidden="1"/>
          <p:cNvSpPr/>
          <p:nvPr>
            <p:custDataLst>
              <p:tags r:id="rId74"/>
            </p:custDataLst>
          </p:nvPr>
        </p:nvSpPr>
        <p:spPr>
          <a:xfrm>
            <a:off x="3110028" y="2130277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2" name="OTLSHAPE_T_68b1b569e4a141218edc9f90bab9c932_TextPercentage" hidden="1"/>
          <p:cNvSpPr txBox="1"/>
          <p:nvPr>
            <p:custDataLst>
              <p:tags r:id="rId75"/>
            </p:custDataLst>
          </p:nvPr>
        </p:nvSpPr>
        <p:spPr>
          <a:xfrm>
            <a:off x="0" y="2130277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8473" name="OTLSHAPE_T_68b1b569e4a141218edc9f90bab9c932_StartDate" hidden="1"/>
          <p:cNvSpPr txBox="1"/>
          <p:nvPr>
            <p:custDataLst>
              <p:tags r:id="rId76"/>
            </p:custDataLst>
          </p:nvPr>
        </p:nvSpPr>
        <p:spPr>
          <a:xfrm>
            <a:off x="0" y="2130277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74" name="OTLSHAPE_T_68b1b569e4a141218edc9f90bab9c932_EndDate" hidden="1"/>
          <p:cNvSpPr txBox="1"/>
          <p:nvPr>
            <p:custDataLst>
              <p:tags r:id="rId77"/>
            </p:custDataLst>
          </p:nvPr>
        </p:nvSpPr>
        <p:spPr>
          <a:xfrm>
            <a:off x="0" y="2130277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75" name="OTLSHAPE_T_68b1b569e4a141218edc9f90bab9c932_Title"/>
          <p:cNvSpPr txBox="1"/>
          <p:nvPr>
            <p:custDataLst>
              <p:tags r:id="rId78"/>
            </p:custDataLst>
          </p:nvPr>
        </p:nvSpPr>
        <p:spPr>
          <a:xfrm>
            <a:off x="2193258" y="2144459"/>
            <a:ext cx="876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US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Development Phase </a:t>
            </a:r>
            <a:endParaRPr lang="en-US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76" name="OTLSHAPE_T_68b1b569e4a141218edc9f90bab9c932_JoinedDate"/>
          <p:cNvSpPr txBox="1"/>
          <p:nvPr>
            <p:custDataLst>
              <p:tags r:id="rId79"/>
            </p:custDataLst>
          </p:nvPr>
        </p:nvSpPr>
        <p:spPr>
          <a:xfrm>
            <a:off x="6682115" y="2144459"/>
            <a:ext cx="546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chemeClr val="dk1"/>
                </a:solidFill>
                <a:latin typeface="Calibri" panose="020F0502020204030204" pitchFamily="34" charset="0"/>
              </a:rPr>
              <a:t>10.15 - 02.03</a:t>
            </a:r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77" name="OTLSHAPE_T_68b1b569e4a141218edc9f90bab9c932_Duration"/>
          <p:cNvSpPr txBox="1"/>
          <p:nvPr>
            <p:custDataLst>
              <p:tags r:id="rId80"/>
            </p:custDataLst>
          </p:nvPr>
        </p:nvSpPr>
        <p:spPr>
          <a:xfrm>
            <a:off x="4728876" y="2144459"/>
            <a:ext cx="292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00" smtClean="0">
                <a:solidFill>
                  <a:schemeClr val="dk1"/>
                </a:solidFill>
                <a:latin typeface="Calibri" panose="020F0502020204030204" pitchFamily="34" charset="0"/>
              </a:rPr>
              <a:t>16 wks</a:t>
            </a:r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78" name="OTLSHAPE_T_207a4a97c6884e23a34a41a0de3fb19a_Shape"/>
          <p:cNvSpPr/>
          <p:nvPr>
            <p:custDataLst>
              <p:tags r:id="rId81"/>
            </p:custDataLst>
          </p:nvPr>
        </p:nvSpPr>
        <p:spPr>
          <a:xfrm>
            <a:off x="5625249" y="4158724"/>
            <a:ext cx="1104900" cy="1524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79" name="OTLSHAPE_T_207a4a97c6884e23a34a41a0de3fb19a_ShapePercentage" hidden="1"/>
          <p:cNvSpPr/>
          <p:nvPr>
            <p:custDataLst>
              <p:tags r:id="rId82"/>
            </p:custDataLst>
          </p:nvPr>
        </p:nvSpPr>
        <p:spPr>
          <a:xfrm>
            <a:off x="5625249" y="4158724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0" name="OTLSHAPE_T_207a4a97c6884e23a34a41a0de3fb19a_TextPercentage" hidden="1"/>
          <p:cNvSpPr txBox="1"/>
          <p:nvPr>
            <p:custDataLst>
              <p:tags r:id="rId83"/>
            </p:custDataLst>
          </p:nvPr>
        </p:nvSpPr>
        <p:spPr>
          <a:xfrm>
            <a:off x="0" y="415872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8481" name="OTLSHAPE_T_207a4a97c6884e23a34a41a0de3fb19a_StartDate" hidden="1"/>
          <p:cNvSpPr txBox="1"/>
          <p:nvPr>
            <p:custDataLst>
              <p:tags r:id="rId84"/>
            </p:custDataLst>
          </p:nvPr>
        </p:nvSpPr>
        <p:spPr>
          <a:xfrm>
            <a:off x="0" y="4158724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82" name="OTLSHAPE_T_207a4a97c6884e23a34a41a0de3fb19a_EndDate" hidden="1"/>
          <p:cNvSpPr txBox="1"/>
          <p:nvPr>
            <p:custDataLst>
              <p:tags r:id="rId85"/>
            </p:custDataLst>
          </p:nvPr>
        </p:nvSpPr>
        <p:spPr>
          <a:xfrm>
            <a:off x="0" y="4158724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83" name="OTLSHAPE_T_207a4a97c6884e23a34a41a0de3fb19a_Title"/>
          <p:cNvSpPr txBox="1"/>
          <p:nvPr>
            <p:custDataLst>
              <p:tags r:id="rId86"/>
            </p:custDataLst>
          </p:nvPr>
        </p:nvSpPr>
        <p:spPr>
          <a:xfrm>
            <a:off x="4729475" y="4172906"/>
            <a:ext cx="8509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US" sz="800" b="1" spc="-4" smtClean="0">
                <a:solidFill>
                  <a:schemeClr val="dk1"/>
                </a:solidFill>
                <a:latin typeface="Calibri" panose="020F0502020204030204" pitchFamily="34" charset="0"/>
              </a:rPr>
              <a:t>Testing and Reviews</a:t>
            </a:r>
            <a:endParaRPr lang="en-US" sz="800" b="1" spc="-4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84" name="OTLSHAPE_T_207a4a97c6884e23a34a41a0de3fb19a_JoinedDate"/>
          <p:cNvSpPr txBox="1"/>
          <p:nvPr>
            <p:custDataLst>
              <p:tags r:id="rId87"/>
            </p:custDataLst>
          </p:nvPr>
        </p:nvSpPr>
        <p:spPr>
          <a:xfrm>
            <a:off x="6776436" y="4172906"/>
            <a:ext cx="546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chemeClr val="dk1"/>
                </a:solidFill>
                <a:latin typeface="Calibri" panose="020F0502020204030204" pitchFamily="34" charset="0"/>
              </a:rPr>
              <a:t>01.03 - 02.06</a:t>
            </a:r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85" name="OTLSHAPE_T_207a4a97c6884e23a34a41a0de3fb19a_Duration"/>
          <p:cNvSpPr txBox="1"/>
          <p:nvPr>
            <p:custDataLst>
              <p:tags r:id="rId88"/>
            </p:custDataLst>
          </p:nvPr>
        </p:nvSpPr>
        <p:spPr>
          <a:xfrm>
            <a:off x="6059386" y="4172906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00" smtClean="0">
                <a:solidFill>
                  <a:schemeClr val="dk1"/>
                </a:solidFill>
                <a:latin typeface="Calibri" panose="020F0502020204030204" pitchFamily="34" charset="0"/>
              </a:rPr>
              <a:t>5 wks</a:t>
            </a:r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86" name="OTLSHAPE_T_403d2136a3114023ad89a5c0421b0c5b_Shape"/>
          <p:cNvSpPr/>
          <p:nvPr>
            <p:custDataLst>
              <p:tags r:id="rId89"/>
            </p:custDataLst>
          </p:nvPr>
        </p:nvSpPr>
        <p:spPr>
          <a:xfrm>
            <a:off x="5562368" y="4438124"/>
            <a:ext cx="1104900" cy="1524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7" name="OTLSHAPE_T_403d2136a3114023ad89a5c0421b0c5b_ShapePercentage" hidden="1"/>
          <p:cNvSpPr/>
          <p:nvPr>
            <p:custDataLst>
              <p:tags r:id="rId90"/>
            </p:custDataLst>
          </p:nvPr>
        </p:nvSpPr>
        <p:spPr>
          <a:xfrm>
            <a:off x="5562368" y="4438124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88" name="OTLSHAPE_T_403d2136a3114023ad89a5c0421b0c5b_TextPercentage" hidden="1"/>
          <p:cNvSpPr txBox="1"/>
          <p:nvPr>
            <p:custDataLst>
              <p:tags r:id="rId91"/>
            </p:custDataLst>
          </p:nvPr>
        </p:nvSpPr>
        <p:spPr>
          <a:xfrm>
            <a:off x="0" y="443812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8489" name="OTLSHAPE_T_403d2136a3114023ad89a5c0421b0c5b_StartDate" hidden="1"/>
          <p:cNvSpPr txBox="1"/>
          <p:nvPr>
            <p:custDataLst>
              <p:tags r:id="rId92"/>
            </p:custDataLst>
          </p:nvPr>
        </p:nvSpPr>
        <p:spPr>
          <a:xfrm>
            <a:off x="0" y="4438124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90" name="OTLSHAPE_T_403d2136a3114023ad89a5c0421b0c5b_EndDate" hidden="1"/>
          <p:cNvSpPr txBox="1"/>
          <p:nvPr>
            <p:custDataLst>
              <p:tags r:id="rId93"/>
            </p:custDataLst>
          </p:nvPr>
        </p:nvSpPr>
        <p:spPr>
          <a:xfrm>
            <a:off x="0" y="4438124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91" name="OTLSHAPE_T_403d2136a3114023ad89a5c0421b0c5b_Title"/>
          <p:cNvSpPr txBox="1"/>
          <p:nvPr>
            <p:custDataLst>
              <p:tags r:id="rId94"/>
            </p:custDataLst>
          </p:nvPr>
        </p:nvSpPr>
        <p:spPr>
          <a:xfrm>
            <a:off x="4856460" y="4452306"/>
            <a:ext cx="6604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US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Documentation</a:t>
            </a:r>
            <a:endParaRPr lang="en-US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92" name="OTLSHAPE_T_403d2136a3114023ad89a5c0421b0c5b_JoinedDate"/>
          <p:cNvSpPr txBox="1"/>
          <p:nvPr>
            <p:custDataLst>
              <p:tags r:id="rId95"/>
            </p:custDataLst>
          </p:nvPr>
        </p:nvSpPr>
        <p:spPr>
          <a:xfrm>
            <a:off x="6713555" y="4452306"/>
            <a:ext cx="546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chemeClr val="dk1"/>
                </a:solidFill>
                <a:latin typeface="Calibri" panose="020F0502020204030204" pitchFamily="34" charset="0"/>
              </a:rPr>
              <a:t>01.01 - 02.04</a:t>
            </a:r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93" name="OTLSHAPE_T_403d2136a3114023ad89a5c0421b0c5b_Duration"/>
          <p:cNvSpPr txBox="1"/>
          <p:nvPr>
            <p:custDataLst>
              <p:tags r:id="rId96"/>
            </p:custDataLst>
          </p:nvPr>
        </p:nvSpPr>
        <p:spPr>
          <a:xfrm>
            <a:off x="5996505" y="4452306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00" smtClean="0">
                <a:solidFill>
                  <a:schemeClr val="dk1"/>
                </a:solidFill>
                <a:latin typeface="Calibri" panose="020F0502020204030204" pitchFamily="34" charset="0"/>
              </a:rPr>
              <a:t>5 wks</a:t>
            </a:r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94" name="OTLSHAPE_T_6644b494266e48abbcb6f32eef0dad68_Shape"/>
          <p:cNvSpPr/>
          <p:nvPr>
            <p:custDataLst>
              <p:tags r:id="rId97"/>
            </p:custDataLst>
          </p:nvPr>
        </p:nvSpPr>
        <p:spPr>
          <a:xfrm>
            <a:off x="6757098" y="4717524"/>
            <a:ext cx="660400" cy="15240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rgbClr val="1AAA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5" name="OTLSHAPE_T_6644b494266e48abbcb6f32eef0dad68_ShapePercentage" hidden="1"/>
          <p:cNvSpPr/>
          <p:nvPr>
            <p:custDataLst>
              <p:tags r:id="rId98"/>
            </p:custDataLst>
          </p:nvPr>
        </p:nvSpPr>
        <p:spPr>
          <a:xfrm>
            <a:off x="6757098" y="4717524"/>
            <a:ext cx="0" cy="0"/>
          </a:xfrm>
          <a:prstGeom prst="snip2DiagRect">
            <a:avLst>
              <a:gd name="adj1" fmla="val 10000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6" name="OTLSHAPE_T_6644b494266e48abbcb6f32eef0dad68_TextPercentage" hidden="1"/>
          <p:cNvSpPr txBox="1"/>
          <p:nvPr>
            <p:custDataLst>
              <p:tags r:id="rId99"/>
            </p:custDataLst>
          </p:nvPr>
        </p:nvSpPr>
        <p:spPr>
          <a:xfrm>
            <a:off x="0" y="4717524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8497" name="OTLSHAPE_T_6644b494266e48abbcb6f32eef0dad68_StartDate" hidden="1"/>
          <p:cNvSpPr txBox="1"/>
          <p:nvPr>
            <p:custDataLst>
              <p:tags r:id="rId100"/>
            </p:custDataLst>
          </p:nvPr>
        </p:nvSpPr>
        <p:spPr>
          <a:xfrm>
            <a:off x="0" y="4717524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98" name="OTLSHAPE_T_6644b494266e48abbcb6f32eef0dad68_EndDate" hidden="1"/>
          <p:cNvSpPr txBox="1"/>
          <p:nvPr>
            <p:custDataLst>
              <p:tags r:id="rId101"/>
            </p:custDataLst>
          </p:nvPr>
        </p:nvSpPr>
        <p:spPr>
          <a:xfrm>
            <a:off x="0" y="4717524"/>
            <a:ext cx="0" cy="12311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499" name="OTLSHAPE_T_6644b494266e48abbcb6f32eef0dad68_Title"/>
          <p:cNvSpPr txBox="1"/>
          <p:nvPr>
            <p:custDataLst>
              <p:tags r:id="rId102"/>
            </p:custDataLst>
          </p:nvPr>
        </p:nvSpPr>
        <p:spPr>
          <a:xfrm>
            <a:off x="5939175" y="4731706"/>
            <a:ext cx="7747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US" sz="800" b="1" smtClean="0">
                <a:solidFill>
                  <a:schemeClr val="dk1"/>
                </a:solidFill>
                <a:latin typeface="Calibri" panose="020F0502020204030204" pitchFamily="34" charset="0"/>
              </a:rPr>
              <a:t>Adjustment Phase</a:t>
            </a:r>
            <a:endParaRPr lang="en-US" sz="800" b="1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500" name="OTLSHAPE_T_6644b494266e48abbcb6f32eef0dad68_JoinedDate"/>
          <p:cNvSpPr txBox="1"/>
          <p:nvPr>
            <p:custDataLst>
              <p:tags r:id="rId103"/>
            </p:custDataLst>
          </p:nvPr>
        </p:nvSpPr>
        <p:spPr>
          <a:xfrm>
            <a:off x="7468122" y="4731706"/>
            <a:ext cx="5461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sz="800" smtClean="0">
                <a:solidFill>
                  <a:schemeClr val="dk1"/>
                </a:solidFill>
                <a:latin typeface="Calibri" panose="020F0502020204030204" pitchFamily="34" charset="0"/>
              </a:rPr>
              <a:t>02.08 - 02.28</a:t>
            </a:r>
            <a:endParaRPr lang="en-US" sz="8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501" name="OTLSHAPE_T_6644b494266e48abbcb6f32eef0dad68_Duration"/>
          <p:cNvSpPr txBox="1"/>
          <p:nvPr>
            <p:custDataLst>
              <p:tags r:id="rId104"/>
            </p:custDataLst>
          </p:nvPr>
        </p:nvSpPr>
        <p:spPr>
          <a:xfrm>
            <a:off x="6971153" y="4731706"/>
            <a:ext cx="241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US" sz="800" smtClean="0">
                <a:solidFill>
                  <a:schemeClr val="lt1"/>
                </a:solidFill>
                <a:latin typeface="Calibri" panose="020F0502020204030204" pitchFamily="34" charset="0"/>
              </a:rPr>
              <a:t>3 wks</a:t>
            </a:r>
            <a:endParaRPr lang="en-US" sz="80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512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iJNb2Rlcm4iLCJWZXJzaW9uIjp7IiRpZCI6IjIiLCJWZXJzaW9uIjoiMy4xLjIiLCJPcmlnaW5hbEFzc2VtYmx5VmVyc2lvbiI6IjEuMDAuMDAuMDAiLCJFZGl0aW9uIjoiUGx1cyIsIklzUGx1c0VkaXRpb24iOnRydWV9LCJFZmZlY3QiOjEsIlN0eWxlIjp7IiRpZCI6IjMiLCJUaW1lYmFuZFN0eWxlIjp7IiRpZCI6IjQiLCJTY2FsZU1hcmtpbmciOjAsIlNoYXBlIjo2LCJTaGFwZVN0eWxlIjp7IiRpZCI6IjUiLCJNYXJnaW4iOnsiJGlkIjoiNiIsIlRvcCI6MCwiTGVmdCI6MTAsIlJpZ2h0IjoxMCwiQm90dG9tIjowfSwiUGFkZGluZyI6eyIkaWQiOiI3IiwiVG9wIjozLCJMZWZ0IjoxMywiUmlnaHQiOjEzLCJCb3R0b20iOjN9LCJCYWNrZ3JvdW5kIjp7IiRpZCI6IjgiLCJDb2xvciI6eyIkaWQiOiI5IiwiQSI6MjU1LCJSIjoxNzgsIkciOjE0LCJCIjoxOH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4LCJGb250TmFtZSI6IkNhbGlicmkiLCJJc0JvbGQiOnRydWUsIklzSXRhbGljIjpmYWxzZSwiSXNVbmRlcmxpbmVkIjpmYWxzZSwiUGFyZW50U3R5bGUiOm51bGx9LCJBdXRvU2l6ZSI6MCwiRm9yZWdyb3VuZCI6eyIkaWQiOiIxNSIsIkNvbG9yIjp7IiRpZCI6IjE2IiwiQSI6MjU1LCJSIjoyMzcsIkciOjEyNSwiQiI6NDl9fSwiTWF4V2lkdGgiOiJJbmZpbml0eSIsIk1heEhlaWdodCI6IkluZmluaXR5IiwiU21hcnRGb3JlZ3JvdW5kSXNBY3RpdmUiOmZhbHNlLCJIb3Jpem9udGFsQWxpZ25tZW50IjowLCJWZXJ0aWNhbEFsaWdubWVudCI6MCwiU21hcnRGb3JlZ3JvdW5kIjpudWxsLCJCYWNrZ3JvdW5kRmlsbFR5cGUiOjAsIk1hcmdpbiI6eyIkaWQiOiIxNyIsIlRvcCI6MCwiTGVmdCI6MCwiUmlnaHQiOjIwLCJCb3R0b20iOjB9LCJQYWRkaW5nIjp7IiRpZCI6IjE4IiwiVG9wIjowLCJMZWZ0IjowLCJSaWdodCI6MCwiQm90dG9tIjowfSwiQmFja2dyb3VuZCI6eyIkaWQiOiIxOSIsIkNvbG9yIjp7IiRpZCI6IjIwIiwiQSI6MjU1LCJSIjoyNTUsIkciOjI1NSwiQiI6MjU1fX0sIklzVmlzaWJsZSI6dHJ1ZSwiV2lkdGgiOjAuMCwiSGVpZ2h0IjowLjAsIkJvcmRlclN0eWxlIjpudWxsLCJQYXJlbnRTdHlsZSI6bnVsbH0sIkxlZnRFbmRDYXBzU3R5bGUiOnsiJGlkIjoiMjEiLCJGb250U2V0dGluZ3MiOnsiJGlkIjoiMjIiLCJGb250U2l6ZSI6OCwiRm9udE5hbWUiOiJDYWxpYnJpIiwiSXNCb2xkIjp0cnVlLCJJc0l0YWxpYyI6ZmFsc2UsIklzVW5kZXJsaW5lZCI6ZmFsc2UsIlBhcmVudFN0eWxlIjpudWxsfSwiQXV0b1NpemUiOjAsIkZvcmVncm91bmQiOnsiJGlkIjoiMjMiLCJDb2xvciI6eyIkaWQiOiIyNC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jUiLCJUb3AiOjAsIkxlZnQiOjIwLCJSaWdodCI6MCwiQm90dG9tIjowfSwiUGFkZGluZyI6eyIkaWQiOiIyNiIsIlRvcCI6MCwiTGVmdCI6MCwiUmlnaHQiOjAsIkJvdHRvbSI6MH0sIkJhY2tncm91bmQiOnsiJGlkIjoiMjciLCJDb2xvciI6eyIkaWQiOiIyOCIsIkEiOjI1NSwiUiI6MjU1LCJHIjoyNTUsIkIiOjI1NX19LCJJc1Zpc2libGUiOnRydWUsIldpZHRoIjowLjAsIkhlaWdodCI6MC4wLCJCb3JkZXJTdHlsZSI6bnVsbCwiUGFyZW50U3R5bGUiOm51bGx9LCJUb2RheVRleHRTdHlsZSI6eyIkaWQiOiIyOSIsIkZvbnRTZXR0aW5ncyI6eyIkaWQiOiIzMCIsIkZvbnRTaXplIjo4LCJGb250TmFtZSI6IkNhbGlicmkiLCJJc0JvbGQiOmZhbHNlLCJJc0l0YWxpYyI6ZmFsc2UsIklzVW5kZXJsaW5lZCI6ZmFsc2UsIlBhcmVudFN0eWxlIjpudWxsfSwiQXV0b1NpemUiOjAsIkZvcmVncm91bmQiOnsiJGlkIjoiMzEiLCJDb2xvciI6eyIkaWQiOiIzMiIsIkEiOjI1NSwiUiI6NjgsIkciOjExNCwiQiI6MTk2fX0sIk1heFdpZHRoIjoyMDAuMCwiTWF4SGVpZ2h0IjoiSW5maW5pdHkiLCJTbWFydEZvcmVncm91bmRJc0FjdGl2ZSI6ZmFsc2UsIkhvcml6b250YWxBbGlnbm1lbnQiOjAsIlZlcnRpY2FsQWxpZ25tZW50IjowLCJTbWFydEZvcmVncm91bmQiOm51bGwsIkJhY2tncm91bmRGaWxsVHlwZSI6MCwiTWFyZ2luIjp7IiRpZCI6IjMzIiwiVG9wIjowLCJMZWZ0IjowLCJSaWdodCI6MCwiQm90dG9tIjowfSwiUGFkZGluZyI6eyIkaWQiOiIzNCIsIlRvcCI6MCwiTGVmdCI6MCwiUmlnaHQiOjAsIkJvdHRvbSI6MH0sIkJhY2tncm91bmQiOnsiJGlkIjoiMzUiLCJDb2xvciI6eyIkaWQiOiIzNiIsIkEiOjg5LCJSIjowLCJHIjowLCJCIjowfX0sIklzVmlzaWJsZSI6ZmFsc2UsIldpZHRoIjowLjAsIkhlaWdodCI6MC4wLCJCb3JkZXJTdHlsZSI6bnVsbCwiUGFyZW50U3R5bGUiOm51bGx9LCJUb2RheU1hcmtlclN0eWxlIjp7IiRpZCI6IjM3IiwiTWFyZ2luIjp7IiRpZCI6IjM4IiwiVG9wIjowLCJMZWZ0IjowLCJSaWdodCI6MCwiQm90dG9tIjowfSwiUGFkZGluZyI6eyIkaWQiOiIzOSIsIlRvcCI6MCwiTGVmdCI6MCwiUmlnaHQiOjAsIkJvdHRvbSI6MH0sIkJhY2tncm91bmQiOnsiJGlkIjoiNDAiLCJDb2xvciI6eyIkaWQiOiI0MSIsIkEiOjI1NSwiUiI6NjgsIkciOjExNCwiQiI6MTk2fX0sIklzVmlzaWJsZSI6dHJ1ZSwiV2lkdGgiOjAuMCwiSGVpZ2h0IjowLjAsIkJvcmRlclN0eWxlIjpudWxsLCJQYXJlbnRTdHlsZSI6bnVsbH0sIlNjYWxlU3R5bGUiOnsiJGlkIjoiNDIiLCJTaG93U2VnbWVudFNlcGFyYXRvcnMiOnRydWUsIlNlZ21lbnRTZXBhcmF0b3JPcGFjaXR5IjozMCwiRm9udFNldHRpbmdzIjp7IiRpZCI6IjQzIiwiRm9udFNpemUiOjksIkZvbnROYW1lIjoiQ2FsaWJyaSIsIklzQm9sZCI6ZmFsc2UsIklzSXRhbGljIjpmYWxzZSwiSXNVbmRlcmxpbmVkIjpmYWxzZSwiUGFyZW50U3R5bGUiOm51bGx9LCJBdXRvU2l6ZSI6MCwiRm9yZWdyb3VuZCI6eyIkaWQiOiI0NCIsIkNvbG9yIjp7IiRpZCI6IjQ1IiwiQSI6MjU1LCJSIjoyNTUsIkciOjI1NSwiQiI6MjU1fX0sIk1heFdpZHRoIjoyMDAuMCwiTWF4SGVpZ2h0IjoiSW5maW5pdHkiLCJTbWFydEZvcmVncm91bmRJc0FjdGl2ZSI6ZmFsc2UsIkhvcml6b250YWxBbGlnbm1lbnQiOjAsIlZlcnRpY2FsQWxpZ25tZW50IjoxLCJTbWFydEZvcmVncm91bmQiOm51bGwsIkJhY2tncm91bmRGaWxsVHlwZSI6MCwiTWFyZ2luIjp7IiRpZCI6IjQ2IiwiVG9wIjowLCJMZWZ0Ijo1LCJSaWdodCI6MCwiQm90dG9tIjowfSwiUGFkZGluZyI6eyIkaWQiOiI0NyIsIlRvcCI6MCwiTGVmdCI6MCwiUmlnaHQiOjAsIkJvdHRvbSI6MH0sIkJhY2tncm91bmQiOnsiJGlkIjoiNDgiLCJDb2xvciI6eyIkcmVmIjoiMzYifX0sIklzVmlzaWJsZSI6dHJ1ZSwiV2lkdGgiOjAuMCwiSGVpZ2h0IjowLjAsIkJvcmRlclN0eWxlIjpudWxsLCJQYXJlbnRTdHlsZSI6bnVsbH0sIkVsYXBzZWRUaW1lQmFja2dyb3VuZCI6eyIkaWQiOiI0OSIsIkNvbG9yIjp7IiRpZCI6IjUwIiwiQSI6NzcsIlIiOjAsIkciOjAsIkIiOjB9fSwiQXBwZW5kWWVhck9uWWVhckNoYW5nZSI6dHJ1ZSwiRWxhcHNlZFRpbWVGb3JtYXQiOjEsIlRvZGF5TWFya2VyUG9zaXRpb24iOjAsIlF1aWNrUG9zaXRpb24iOjMsIkFic29sdXRlUG9zaXRpb24iOjI0Ny41LCJNYXJnaW4iOnsiJGlkIjoiNTEiLCJUb3AiOjAsIkxlZnQiOjEwLCJSaWdodCI6MTAsIkJvdHRvbSI6MH0sIlBhZGRpbmciOnsiJGlkIjoiNTIiLCJUb3AiOjAsIkxlZnQiOjAsIlJpZ2h0IjowLCJCb3R0b20iOjB9LCJCYWNrZ3JvdW5kIjp7IiRpZCI6IjUzIiwiQ29sb3IiOnsiJGlkIjoiNTQiLCJBIjoyNTUsIlIiOjE3OCwiRyI6MTQsIkIiOjE4fX0sIklzVmlzaWJsZSI6dHJ1ZSwiV2lkdGgiOjAuMCwiSGVpZ2h0IjowLjAsIkJvcmRlclN0eWxlIjpudWxsLCJQYXJlbnRTdHlsZSI6bnVsbH0sIkRlZmF1bHRNaWxlc3RvbmVTdHlsZSI6eyIkaWQiOiI1NSIsIlNoYXBlIjozLCJDb25uZWN0b3JNYXJnaW4iOnsiJGlkIjoiNTYiLCJUb3AiOjAsIkxlZnQiOjIsIlJpZ2h0IjoyLCJCb3R0b20iOjB9LCJDb25uZWN0b3JTdHlsZSI6eyIkaWQiOiI1NyIsIkxpbmVDb2xvciI6eyIkaWQiOiI1OCIsIiR0eXBlIjoiTkxSRS5Db21tb24uRG9tLlNvbGlkQ29sb3JCcnVzaCwgTkxSRS5Db21tb24iLCJDb2xvciI6eyIkaWQiOiI1OSIsIkEiOjI1NSwiUiI6NzksIkciOjEyOSwiQiI6MTg5fX0sIkxpbmVXZWlnaHQiOjEuMCwiTGluZVR5cGUiOjAsIlBhcmVudFN0eWxlIjpudWxsfSwiSXNCZWxvd1RpbWViYW5kIjpmYWxzZSwiSGlkZURhdGUiOmZhbHNlLCJTaGFwZVNpemUiOjEsIlNwYWNpbmciOjIuMCwiUGFkZGluZyI6eyIkaWQiOiI2MCIsIlRvcCI6NywiTGVmdCI6MywiUmlnaHQiOjAsIkJvdHRvbSI6Mn0sIlNoYXBlU3R5bGUiOnsiJGlkIjoiNjEiLCJNYXJnaW4iOnsiJGlkIjoiNjIiLCJUb3AiOjAsIkxlZnQiOjAsIlJpZ2h0IjowLCJCb3R0b20iOjB9LCJQYWRkaW5nIjp7IiRpZCI6IjYzIiwiVG9wIjowLCJMZWZ0IjowLCJSaWdodCI6MCwiQm90dG9tIjowfSwiQmFja2dyb3VuZCI6eyIkaWQiOiI2NCIsIkNvbG9yIjp7IiRpZCI6IjY1IiwiQSI6MjU1LCJSIjowLCJHIjoxMTQsIkIiOjE4OH19LCJJc1Zpc2libGUiOnRydWUsIldpZHRoIjoxOC4wLCJIZWlnaHQiOjIwLjAsIkJvcmRlclN0eWxlIjp7IiRpZCI6IjY2IiwiTGluZUNvbG9yIjp7IiRpZCI6IjY3IiwiJHR5cGUiOiJOTFJFLkNvbW1vbi5Eb20uU29saWRDb2xvckJydXNoLCBOTFJFLkNvbW1vbiIsIkNvbG9yIjp7IiRpZCI6IjY4IiwiQSI6MjU1LCJSIjoyNTUsIkciOjAsIkIiOjB9fSwiTGluZVdlaWdodCI6MC4wLCJMaW5lVHlwZSI6MCwiUGFyZW50U3R5bGUiOm51bGx9LCJQYXJlbnRTdHlsZSI6bnVsbH0sIlRpdGxlU3R5bGUiOnsiJGlkIjoiNjkiLCJGb250U2V0dGluZ3MiOnsiJGlkIjoiNzAiLCJGb250U2l6ZSI6MTEsIkZvbnROYW1lIjoiQ2FsaWJyaSIsIklzQm9sZCI6ZmFsc2UsIklzSXRhbGljIjpmYWxzZSwiSXNVbmRlcmxpbmVkIjpmYWxzZSwiUGFyZW50U3R5bGUiOm51bGx9LCJBdXRvU2l6ZSI6MCwiRm9yZWdyb3VuZCI6eyIkaWQiOiI3MSIsIkNvbG9yIjp7IiRpZCI6IjcyIiwiQSI6MjU1LCJSIjowLCJHIjowLCJCIjowfX0sIk1heFdpZHRoIjoyMDAuMCwiTWF4SGVpZ2h0IjoiSW5maW5pdHkiLCJTbWFydEZvcmVncm91bmRJc0FjdGl2ZSI6ZmFsc2UsIkhvcml6b250YWxBbGlnbm1lbnQiOjEsIlZlcnRpY2FsQWxpZ25tZW50IjowLCJTbWFydEZvcmVncm91bmQiOm51bGwsIkJhY2tncm91bmRGaWxsVHlwZSI6MCwiTWFyZ2luIjp7IiRpZCI6IjczIiwiVG9wIjowLCJMZWZ0IjowLCJSaWdodCI6MCwiQm90dG9tIjowfSwiUGFkZGluZyI6eyIkaWQiOiI3NCIsIlRvcCI6MCwiTGVmdCI6MCwiUmlnaHQiOjAsIkJvdHRvbSI6MH0sIkJhY2tncm91bmQiOnsiJGlkIjoiNzUiLCJDb2xvciI6eyIkcmVmIjoiMzYifX0sIklzVmlzaWJsZSI6dHJ1ZSwiV2lkdGgiOjAuMCwiSGVpZ2h0IjowLjAsIkJvcmRlclN0eWxlIjpudWxsLCJQYXJlbnRTdHlsZSI6bnVsbH0sIkRhdGVTdHlsZSI6eyIkaWQiOiI3NiIsIkZvbnRTZXR0aW5ncyI6eyIkaWQiOiI3NyIsIkZvbnRTaXplIjo5LCJGb250TmFtZSI6IkNhbGlicmkiLCJJc0JvbGQiOmZhbHNlLCJJc0l0YWxpYyI6ZmFsc2UsIklzVW5kZXJsaW5lZCI6ZmFsc2UsIlBhcmVudFN0eWxlIjpudWxsfSwiQXV0b1NpemUiOjAsIkZvcmVncm91bmQiOnsiJGlkIjoiNzgiLCJDb2xvciI6eyIkaWQiOiI3O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ODAiLCJUb3AiOjAsIkxlZnQiOjAsIlJpZ2h0IjowLCJCb3R0b20iOjB9LCJQYWRkaW5nIjp7IiRpZCI6IjgxIiwiVG9wIjowLCJMZWZ0IjowLCJSaWdodCI6MCwiQm90dG9tIjowfSwiQmFja2dyb3VuZCI6eyIkaWQiOiI4MiIsIkNvbG9yIjp7IiRyZWYiOiIzNiJ9fSwiSXNWaXNpYmxlIjp0cnVlLCJXaWR0aCI6MC4wLCJIZWlnaHQiOjAuMCwiQm9yZGVyU3R5bGUiOm51bGwsIlBhcmVudFN0eWxlIjpudWxsfSwiRGF0ZUZvcm1hdCI6eyIkaWQiOiI4MyIsIkZvcm1hdFN0cmluZyI6Ik1NLmRkIiwiU2VwYXJhdG9yIjoiLiIsIlVzZUludGVybmF0aW9uYWxEYXRlRm9ybWF0IjpmYWxzZSwiRGF0ZUlzVmlzaWJsZSI6dHJ1ZSwiVGltZUlzVmlzaWJsZSI6ZmFsc2UsIkhvdXJEaWdpdHMiOjEsIkFtUG1EZXNpZ25hdG9yIjoyLCJUcmltMDBNaW51dGVzIjpmYWxzZSwiTGFzdEtub3duVmlzaWJpbGl0eVN0YXRlIjpudWxsfSwiSXNWaXNpYmxlIjp0cnVlLCJQYXJlbnRTdHlsZSI6bnVsbH0sIkRlZmF1bHRUYXNrU3R5bGUiOnsiJGlkIjoiODQiLCJTaGFwZSI6NywiU2hhcGVUaGlja25lc3MiOjEsIkR1cmF0aW9uRm9ybWF0Ijo1LCJJbmNsdWRlTm9uV29ya2luZ0RheXNJbkR1cmF0aW9uIjpmYWxzZSwiUGVyY2VudGFnZUNvbXBsZXRlU3R5bGUiOnsiJGlkIjoiODUiLCJGb250U2V0dGluZ3MiOnsiJGlkIjoiODYiLCJGb250U2l6ZSI6MTAsIkZvbnROYW1lIjoiQ2FsaWJyaSIsIklzQm9sZCI6ZmFsc2UsIklzSXRhbGljIjpmYWxzZSwiSXNVbmRlcmxpbmVkIjpmYWxzZSwiUGFyZW50U3R5bGUiOm51bGx9LCJBdXRvU2l6ZSI6MCwiRm9yZWdyb3VuZCI6eyIkaWQiOiI4NyIsIkNvbG9yIjp7IiRpZCI6Ijg4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4OSIsIlRvcCI6MCwiTGVmdCI6MCwiUmlnaHQiOjAsIkJvdHRvbSI6MH0sIlBhZGRpbmciOnsiJGlkIjoiOTAiLCJUb3AiOjAsIkxlZnQiOjAsIlJpZ2h0IjowLCJCb3R0b20iOjB9LCJCYWNrZ3JvdW5kIjp7IiRpZCI6IjkxIiwiQ29sb3IiOnsiJHJlZiI6IjM2In19LCJJc1Zpc2libGUiOnRydWUsIldpZHRoIjowLjAsIkhlaWdodCI6MC4wLCJCb3JkZXJTdHlsZSI6bnVsbCwiUGFyZW50U3R5bGUiOm51bGx9LCJEdXJhdGlvblN0eWxlIjp7IiRpZCI6IjkyIiwiRm9udFNldHRpbmdzIjp7IiRpZCI6IjkzIiwiRm9udFNpemUiOjEwLCJGb250TmFtZSI6IkNhbGlicmkiLCJJc0JvbGQiOmZhbHNlLCJJc0l0YWxpYyI6ZmFsc2UsIklzVW5kZXJsaW5lZCI6ZmFsc2UsIlBhcmVudFN0eWxlIjpudWxsfSwiQXV0b1NpemUiOjAsIkZvcmVncm91bmQiOnsiJGlkIjoiOTQiLCJDb2xvciI6eyIkaWQiOiI5N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k2IiwiVG9wIjowLCJMZWZ0IjowLCJSaWdodCI6MCwiQm90dG9tIjowfSwiUGFkZGluZyI6eyIkaWQiOiI5NyIsIlRvcCI6MCwiTGVmdCI6MCwiUmlnaHQiOjAsIkJvdHRvbSI6MH0sIkJhY2tncm91bmQiOnsiJGlkIjoiOTgiLCJDb2xvciI6eyIkcmVmIjoiMzYifX0sIklzVmlzaWJsZSI6dHJ1ZSwiV2lkdGgiOjAuMCwiSGVpZ2h0IjowLjAsIkJvcmRlclN0eWxlIjpudWxsLCJQYXJlbnRTdHlsZSI6bnVsbH0sIkhvcml6b250YWxDb25uZWN0b3JTdHlsZSI6eyIkaWQiOiI5OSIsIkxpbmVDb2xvciI6eyIkaWQiOiIxMDAiLCIkdHlwZSI6Ik5MUkUuQ29tbW9uLkRvbS5Tb2xpZENvbG9yQnJ1c2gsIE5MUkUuQ29tbW9uIiwiQ29sb3IiOnsiJGlkIjoiMTAxIiwiQSI6MjU1LCJSIjoyMDQsIkciOjIwNCwiQiI6MjA0fX0sIkxpbmVXZWlnaHQiOjAuMCwiTGluZVR5cGUiOjAsIlBhcmVudFN0eWxlIjpudWxsfSwiVmVydGljYWxDb25uZWN0b3JTdHlsZSI6eyIkaWQiOiIxMDIiLCJMaW5lQ29sb3IiOnsiJGlkIjoiMTAzIiwiJHR5cGUiOiJOTFJFLkNvbW1vbi5Eb20uU29saWRDb2xvckJydXNoLCBOTFJFLkNvbW1vbiIsIkNvbG9yIjp7IiRpZCI6IjEwNCIsIkEiOjI1NSwiUiI6MjA0LCJHIjoyMDQsIkIiOjIwNH19LCJMaW5lV2VpZ2h0IjowLjAsIkxpbmVUeXBlIjowLCJQYXJlbnRTdHlsZSI6bnVsbH0sIk1hcmdpbiI6bnVsbCwiU3RhcnREYXRlUG9zaXRpb24iOjQsIkVuZERhdGVQb3NpdGlvbiI6NCwiRGF0ZUlzVmlzaWJsZSI6dHJ1ZSwiVGl0bGVQb3NpdGlvbiI6MywiRHVyYXRpb25Qb3NpdGlvbiI6MiwiUGVyY2VudGFnZUNvbXBsZXRlZFBvc2l0aW9uIjo2LCJTcGFjaW5nIjoxMCwiSXNCZWxvd1RpbWViYW5kIjp0cnVlLCJQZXJjZW50YWdlQ29tcGxldGVTaGFwZU9wYWNpdHkiOjM1LCJTaGFwZVN0eWxlIjp7IiRpZCI6IjEwNSIsIk1hcmdpbiI6eyIkaWQiOiIxMDYiLCJUb3AiOjAsIkxlZnQiOjQsIlJpZ2h0Ijo0LCJCb3R0b20iOjB9LCJQYWRkaW5nIjp7IiRpZCI6IjEwNyIsIlRvcCI6MCwiTGVmdCI6MCwiUmlnaHQiOjAsIkJvdHRvbSI6MH0sIkJhY2tncm91bmQiOnsiJGlkIjoiMTA4IiwiQ29sb3IiOnsiJGlkIjoiMTA5IiwiQSI6MjU1LCJSIjowLCJHIjoxMTQsIkIiOjE4OH19LCJJc1Zpc2libGUiOnRydWUsIldpZHRoIjowLjAsIkhlaWdodCI6MTYuMCwiQm9yZGVyU3R5bGUiOnsiJGlkIjoiMTEwIiwiTGluZUNvbG9yIjp7IiRpZCI6IjExMSIsIiR0eXBlIjoiTkxSRS5Db21tb24uRG9tLlNvbGlkQ29sb3JCcnVzaCwgTkxSRS5Db21tb24iLCJDb2xvciI6eyIkaWQiOiIxMTIiLCJBIjoyNTUsIlIiOjI1NSwiRyI6MCwiQiI6MH19LCJMaW5lV2VpZ2h0IjowLjAsIkxpbmVUeXBlIjowLCJQYXJlbnRTdHlsZSI6bnVsbH0sIlBhcmVudFN0eWxlIjpudWxsfSwiVGl0bGVTdHlsZSI6eyIkaWQiOiIxMTMiLCJGb250U2V0dGluZ3MiOnsiJGlkIjoiMTE0IiwiRm9udFNpemUiOjExLCJGb250TmFtZSI6IkNhbGlicmkiLCJJc0JvbGQiOmZhbHNlLCJJc0l0YWxpYyI6ZmFsc2UsIklzVW5kZXJsaW5lZCI6ZmFsc2UsIlBhcmVudFN0eWxlIjpudWxsfSwiQXV0b1NpemUiOjAsIkZvcmVncm91bmQiOnsiJGlkIjoiMTE1IiwiQ29sb3IiOnsiJGlkIjoiMTE2IiwiQSI6MjU1LCJSIjowLCJHIjowLCJCIjowfX0sIk1heFdpZHRoIjoyMDAuMCwiTWF4SGVpZ2h0IjoiSW5maW5pdHkiLCJTbWFydEZvcmVncm91bmRJc0FjdGl2ZSI6ZmFsc2UsIkhvcml6b250YWxBbGlnbm1lbnQiOjIsIlZlcnRpY2FsQWxpZ25tZW50IjowLCJTbWFydEZvcmVncm91bmQiOm51bGwsIkJhY2tncm91bmRGaWxsVHlwZSI6MCwiTWFyZ2luIjp7IiRpZCI6IjExNyIsIlRvcCI6MCwiTGVmdCI6MCwiUmlnaHQiOjAsIkJvdHRvbSI6MH0sIlBhZGRpbmciOnsiJGlkIjoiMTE4IiwiVG9wIjowLCJMZWZ0IjowLCJSaWdodCI6MCwiQm90dG9tIjowfSwiQmFja2dyb3VuZCI6eyIkaWQiOiIxMTkiLCJDb2xvciI6eyIkcmVmIjoiMzYifX0sIklzVmlzaWJsZSI6dHJ1ZSwiV2lkdGgiOjAuMCwiSGVpZ2h0IjowLjAsIkJvcmRlclN0eWxlIjpudWxsLCJQYXJlbnRTdHlsZSI6bnVsbH0sIkRhdGVTdHlsZSI6eyIkaWQiOiIxMjAiLCJGb250U2V0dGluZ3MiOnsiJGlkIjoiMTIxIiwiRm9udFNpemUiOjEyLCJGb250TmFtZSI6IkNhbGlicmkiLCJJc0JvbGQiOmZhbHNlLCJJc0l0YWxpYyI6ZmFsc2UsIklzVW5kZXJsaW5lZCI6ZmFsc2UsIlBhcmVudFN0eWxlIjpudWxsfSwiQXV0b1NpemUiOjAsIkZvcmVncm91bmQiOnsiJGlkIjoiMTIyIiwiQ29sb3IiOnsiJGlkIjoiMTIzIiwiQSI6MjU1LCJSIjoyNTUsIkciOjI1NSwiQiI6MjU1fX0sIk1heFdpZHRoIjoyMDAuMCwiTWF4SGVpZ2h0IjoiSW5maW5pdHkiLCJTbWFydEZvcmVncm91bmRJc0FjdGl2ZSI6ZmFsc2UsIkhvcml6b250YWxBbGlnbm1lbnQiOjAsIlZlcnRpY2FsQWxpZ25tZW50IjowLCJTbWFydEZvcmVncm91bmQiOm51bGwsIkJhY2tncm91bmRGaWxsVHlwZSI6MCwiTWFyZ2luIjp7IiRpZCI6IjEyNCIsIlRvcCI6MCwiTGVmdCI6MCwiUmlnaHQiOjAsIkJvdHRvbSI6MH0sIlBhZGRpbmciOnsiJGlkIjoiMTI1IiwiVG9wIjowLCJMZWZ0IjowLCJSaWdodCI6MCwiQm90dG9tIjowfSwiQmFja2dyb3VuZCI6eyIkaWQiOiIxMjYiLCJDb2xvciI6eyIkcmVmIjoiMzYifX0sIklzVmlzaWJsZSI6dHJ1ZSwiV2lkdGgiOjAuMCwiSGVpZ2h0IjowLjAsIkJvcmRlclN0eWxlIjpudWxsLCJQYXJlbnRTdHlsZSI6bnVsbH0sIkRhdGVGb3JtYXQiOnsiJGlkIjoiMTI3IiwiRm9ybWF0U3RyaW5nIjoiTU0uZGQiLCJTZXBhcmF0b3IiOiIuIiwiVXNlSW50ZXJuYXRpb25hbERhdGVGb3JtYXQiOmZhbHNlLCJEYXRlSXNWaXNpYmxlIjp0cnVlLCJUaW1lSXNWaXNpYmxlIjpmYWxzZSwiSG91ckRpZ2l0cyI6MSwiQW1QbURlc2lnbmF0b3IiOjIsIlRyaW0wME1pbnV0ZXMiOmZhbHNlLCJMYXN0S25vd25WaXNpYmlsaXR5U3RhdGUiOm51bGx9LCJJc1Zpc2libGUiOnRydWUsIlBhcmVudFN0eWxlIjpudWxsLCJfZXhwbGljaXRseVNldCI6eyIkaWQiOiIxMjg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SXNWaXNpYmxlIjpmYWxzZX19LCJTaG93RWxhcHNlZFRpbWVHcmFkaWVudFN0eWxlIjpmYWxzZX0sIlNjYWxlIjp7IiRpZCI6IjEyOSIsIlN0YXJ0RGF0ZSI6IjIwMTctMDgtMDJUMjM6NTk6NTkuOTk5WiIsIkVuZERhdGUiOiIyMDE4LTAzLTA0VDIzOjU5OjU5Ljk5OVoiLCJGb3JtYXQiOiJNTU0iLCJUeXBlIjoyLCJBdXRvRGF0ZVJhbmdlIjp0cnVlLCJXb3JraW5nRGF5cyI6MzEsIlRvZGF5TWFya2VyVGV4dCI6IlRvZGF5IiwiQXV0b1NjYWxlVHlwZSI6dHJ1ZX0sIk1pbGVzdG9uZXMiOlt7IiRpZCI6IjEzMCIsIkRhdGUiOiIyMDE3LTA4LTAyVDIzOjU5OjAwWiIsIlN0eWxlIjp7IiRpZCI6IjEzMSIsIlNoYXBlIjozLCJDb25uZWN0b3JNYXJnaW4iOnsiJHJlZiI6IjU2In0sIkNvbm5lY3RvclN0eWxlIjp7IiRpZCI6IjEzMiIsIkxpbmVDb2xvciI6eyIkaWQiOiIxMzMiLCIkdHlwZSI6Ik5MUkUuQ29tbW9uLkRvbS5Tb2xpZENvbG9yQnJ1c2gsIE5MUkUuQ29tbW9uIiwiQ29sb3IiOnsiJGlkIjoiMTM0IiwiQSI6MjU1LCJSIjo5MSwiRyI6MTU1LCJCIjoyMTN9fSwiTGluZVdlaWdodCI6MS4wLCJMaW5lVHlwZSI6MCwiUGFyZW50U3R5bGUiOnsiJHJlZiI6IjU3In19LCJJc0JlbG93VGltZWJhbmQiOnRydWUsIkhpZGVEYXRlIjpmYWxzZSwiU2hhcGVTaXplIjozLCJTcGFjaW5nIjowLjAsIlBhZGRpbmciOnsiJGlkIjoiMTM1IiwiVG9wIjowLCJMZWZ0IjowLCJSaWdodCI6MCwiQm90dG9tIjowfSwiU2hhcGVTdHlsZSI6eyIkaWQiOiIxMzYiLCJNYXJnaW4iOnsiJHJlZiI6IjYyIn0sIlBhZGRpbmciOnsiJHJlZiI6IjYzIn0sIkJhY2tncm91bmQiOnsiJGlkIjoiMTM3IiwiQ29sb3IiOnsiJGlkIjoiMTM4IiwiQSI6MjU1LCJSIjo5MSwiRyI6MTU1LCJCIjoyMTN9fSwiSXNWaXNpYmxlIjp0cnVlLCJXaWR0aCI6OS4wLCJIZWlnaHQiOjEwLjUsIkJvcmRlclN0eWxlIjp7IiRpZCI6IjEzOSIsIkxpbmVDb2xvciI6eyIkcmVmIjoiNjcifSwiTGluZVdlaWdodCI6MC4wLCJMaW5lVHlwZSI6MCwiUGFyZW50U3R5bGUiOnsiJHJlZiI6IjY2In19LCJQYXJlbnRTdHlsZSI6eyIkcmVmIjoiNjEifX0sIlRpdGxlU3R5bGUiOnsiJGlkIjoiMTQwIiwiRm9udFNldHRpbmdzIjp7IiRpZCI6IjE0MSIsIkZvbnRTaXplIjo4LCJGb250TmFtZSI6IkNhbGlicmkiLCJJc0JvbGQiOnRydWUsIklzSXRhbGljIjpmYWxzZSwiSXNVbmRlcmxpbmVkIjpmYWxzZSwiUGFyZW50U3R5bGUiOnsiJHJlZiI6IjcwIn19LCJBdXRvU2l6ZSI6MiwiRm9yZWdyb3VuZCI6eyIkaWQiOiIxNDIiLCJDb2xvciI6eyIkaWQiOiIxNDMiLCJBIjoyNTUsIlIiOjY4LCJHIjo4NCwiQiI6MTA2fX0sIk1heFdpZHRoIjo4My42NzAzMTg2MDM1MTU2MjUsIk1heEhlaWdodCI6IkluZmluaXR5IiwiU21hcnRGb3JlZ3JvdW5kSXNBY3RpdmUiOmZhbHNlLCJIb3Jpem9udGFsQWxpZ25tZW50IjoxLCJWZXJ0aWNhbEFsaWdubWVudCI6MCwiU21hcnRGb3JlZ3JvdW5kIjpudWxsLCJCYWNrZ3JvdW5kRmlsbFR5cGUiOjAsIk1hcmdpbiI6eyIkcmVmIjoiNzMifSwiUGFkZGluZyI6eyIkcmVmIjoiNzQifSwiQmFja2dyb3VuZCI6eyIkcmVmIjoiNzUifSwiSXNWaXNpYmxlIjp0cnVlLCJXaWR0aCI6MC4wLCJIZWlnaHQiOjAuMCwiQm9yZGVyU3R5bGUiOnsiJGlkIjoiMTQ0IiwiTGluZUNvbG9yIjpudWxsLCJMaW5lV2VpZ2h0IjowLjAsIkxpbmVUeXBlIjowLCJQYXJlbnRTdHlsZSI6bnVsbH0sIlBhcmVudFN0eWxlIjp7IiRyZWYiOiI2OSJ9fSwiRGF0ZVN0eWxlIjp7IiRpZCI6IjE0NSIsIkZvbnRTZXR0aW5ncyI6eyIkaWQiOiIxNDYiLCJGb250U2l6ZSI6OCwiRm9udE5hbWUiOiJDYWxpYnJpIiwiSXNCb2xkIjpmYWxzZSwiSXNJdGFsaWMiOmZhbHNlLCJJc1VuZGVybGluZWQiOmZhbHNlLCJQYXJlbnRTdHlsZSI6eyIkcmVmIjoiNzcifX0sIkF1dG9TaXplIjoyLCJGb3JlZ3JvdW5kIjp7IiRyZWYiOiI3OCJ9LCJNYXhXaWR0aCI6MzMuNDQxODkwNzE2NTUyNzM0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0NyIsIkxpbmVDb2xvciI6bnVsbCwiTGluZVdlaWdodCI6MC4wLCJMaW5lVHlwZSI6MCwiUGFyZW50U3R5bGUiOm51bGx9LCJQYXJlbnRTdHlsZSI6eyIkcmVmIjoiNzYifX0sIkRhdGVGb3JtYXQiOnsiJHJlZiI6IjgzIn0sIklzVmlzaWJsZSI6dHJ1ZSwiUGFyZW50U3R5bGUiOnsiJHJlZiI6IjU1In19LCJJbmRleCI6MCwiUGVyY2VudGFnZUNvbXBsZXRlIjpudWxsLCJQb3NpdGlvbiI6eyJSYXRpbyI6MC4wOTYzMDgwMDA3Mjk0MDc4MzEsIklzQ3VzdG9tIjpmYWxzZX0sIkRhdGVGb3JtYXQiOnsiJHJlZiI6IjgzIn0sIklkIjoiZGQ1NWE0NWQtMDZiNy00OGZiLWFjYTMtNDA2ZjI2M2MwNmE2IiwiSW1wb3J0SWQiOm51bGwsIlRpdGxlIjoiRGV0ZXJtaW5lIE9iamVjdGl2ZXMiLCJOb3RlIjpudWxsLCJIeXBlcmxpbmsiOm51bGwsIklzQ2hhbmdlZCI6ZmFsc2UsIklzTmV3Ijp0cnVlfSx7IiRpZCI6IjE0OCIsIkRhdGUiOiIyMDE3LTA4LTE5VDIzOjU5OjAwWiIsIlN0eWxlIjp7IiRpZCI6IjE0OSIsIlNoYXBlIjozLCJDb25uZWN0b3JNYXJnaW4iOnsiJHJlZiI6IjU2In0sIkNvbm5lY3RvclN0eWxlIjp7IiRpZCI6IjE1MCIsIkxpbmVDb2xvciI6eyIkaWQiOiIxNTEiLCIkdHlwZSI6Ik5MUkUuQ29tbW9uLkRvbS5Tb2xpZENvbG9yQnJ1c2gsIE5MUkUuQ29tbW9uIiwiQ29sb3IiOnsiJGlkIjoiMTUyIiwiQSI6MjU1LCJSIjo5MSwiRyI6MTU1LCJCIjoyMTN9fSwiTGluZVdlaWdodCI6MS4wLCJMaW5lVHlwZSI6MCwiUGFyZW50U3R5bGUiOnsiJHJlZiI6IjU3In19LCJJc0JlbG93VGltZWJhbmQiOmZhbHNlLCJIaWRlRGF0ZSI6ZmFsc2UsIlNoYXBlU2l6ZSI6MywiU3BhY2luZyI6MC4wLCJQYWRkaW5nIjp7IiRpZCI6IjE1MyIsIlRvcCI6MCwiTGVmdCI6MCwiUmlnaHQiOjAsIkJvdHRvbSI6MH0sIlNoYXBlU3R5bGUiOnsiJGlkIjoiMTU0IiwiTWFyZ2luIjp7IiRyZWYiOiI2MiJ9LCJQYWRkaW5nIjp7IiRyZWYiOiI2MyJ9LCJCYWNrZ3JvdW5kIjp7IiRpZCI6IjE1NSIsIkNvbG9yIjp7IiRpZCI6IjE1NiIsIkEiOjI1NSwiUiI6OTEsIkciOjE1NSwiQiI6MjEzfX0sIklzVmlzaWJsZSI6dHJ1ZSwiV2lkdGgiOjkuMCwiSGVpZ2h0IjoxMC41LCJCb3JkZXJTdHlsZSI6eyIkaWQiOiIxNTciLCJMaW5lQ29sb3IiOnsiJHJlZiI6IjY3In0sIkxpbmVXZWlnaHQiOjAuMCwiTGluZVR5cGUiOjAsIlBhcmVudFN0eWxlIjp7IiRyZWYiOiI2NiJ9fSwiUGFyZW50U3R5bGUiOnsiJHJlZiI6IjYxIn19LCJUaXRsZVN0eWxlIjp7IiRpZCI6IjE1OCIsIkZvbnRTZXR0aW5ncyI6eyIkaWQiOiIxNTkiLCJGb250U2l6ZSI6OCwiRm9udE5hbWUiOiJDYWxpYnJpIiwiSXNCb2xkIjp0cnVlLCJJc0l0YWxpYyI6ZmFsc2UsIklzVW5kZXJsaW5lZCI6ZmFsc2UsIlBhcmVudFN0eWxlIjp7IiRyZWYiOiI3MCJ9fSwiQXV0b1NpemUiOjIsIkZvcmVncm91bmQiOnsiJGlkIjoiMTYwIiwiQ29sb3IiOnsiJGlkIjoiMTYxIiwiQSI6MjU1LCJSIjo2OCwiRyI6ODQsIkIiOjEwNn19LCJNYXhXaWR0aCI6NTUuNjAyODMyNzk0MTg5NDUzLCJNYXhIZWlnaHQiOiJJbmZpbml0eSIsIlNtYXJ0Rm9yZWdyb3VuZElzQWN0aXZlIjpmYWxzZSwiSG9yaXpvbnRhbEFsaWdubWVudCI6MSwiVmVydGljYWxBbGlnbm1lbnQiOjAsIlNtYXJ0Rm9yZWdyb3VuZCI6bnVsbCwiQmFja2dyb3VuZEZpbGxUeXBlIjowLCJNYXJnaW4iOnsiJHJlZiI6IjczIn0sIlBhZGRpbmciOnsiJHJlZiI6Ijc0In0sIkJhY2tncm91bmQiOnsiJHJlZiI6Ijc1In0sIklzVmlzaWJsZSI6dHJ1ZSwiV2lkdGgiOjAuMCwiSGVpZ2h0IjowLjAsIkJvcmRlclN0eWxlIjp7IiRpZCI6IjE2MiIsIkxpbmVDb2xvciI6bnVsbCwiTGluZVdlaWdodCI6MC4wLCJMaW5lVHlwZSI6MCwiUGFyZW50U3R5bGUiOm51bGx9LCJQYXJlbnRTdHlsZSI6eyIkcmVmIjoiNjkifX0sIkRhdGVTdHlsZSI6eyIkaWQiOiIxNjMiLCJGb250U2V0dGluZ3MiOnsiJGlkIjoiMTY0IiwiRm9udFNpemUiOjgsIkZvbnROYW1lIjoiQ2FsaWJyaSIsIklzQm9sZCI6ZmFsc2UsIklzSXRhbGljIjpmYWxzZSwiSXNVbmRlcmxpbmVkIjpmYWxzZSwiUGFyZW50U3R5bGUiOnsiJHJlZiI6Ijc3In19LCJBdXRvU2l6ZSI6MiwiRm9yZWdyb3VuZCI6eyIkcmVmIjoiNzgifSwiTWF4V2lkdGgiOjI3LjYyNDU2NzAzMTg2MDM1MiwiTWF4SGVpZ2h0IjoiSW5maW5pdHkiLCJTbWFydEZvcmVncm91bmRJc0FjdGl2ZSI6ZmFsc2UsIkhvcml6b250YWxBbGlnbm1lbnQiOjAsIlZlcnRpY2FsQWxpZ25tZW50IjowLCJTbWFydEZvcmVncm91bmQiOm51bGwsIkJhY2tncm91bmRGaWxsVHlwZSI6MCwiTWFyZ2luIjp7IiRyZWYiOiI4MCJ9LCJQYWRkaW5nIjp7IiRyZWYiOiI4MSJ9LCJCYWNrZ3JvdW5kIjp7IiRyZWYiOiI4MiJ9LCJJc1Zpc2libGUiOnRydWUsIldpZHRoIjowLjAsIkhlaWdodCI6MC4wLCJCb3JkZXJTdHlsZSI6eyIkaWQiOiIxNjUiLCJMaW5lQ29sb3IiOm51bGwsIkxpbmVXZWlnaHQiOjAuMCwiTGluZVR5cGUiOjAsIlBhcmVudFN0eWxlIjpudWxsfSwiUGFyZW50U3R5bGUiOnsiJHJlZiI6Ijc2In19LCJEYXRlRm9ybWF0Ijp7IiRyZWYiOiI4MyJ9LCJJc1Zpc2libGUiOnRydWUsIlBhcmVudFN0eWxlIjp7IiRyZWYiOiI1NSJ9fSwiSW5kZXgiOjEsIlBlcmNlbnRhZ2VDb21wbGV0ZSI6bnVsbCwiUG9zaXRpb24iOnsiUmF0aW8iOjAuMDY3MTk3NTg3NzU0OTkxMzIzLCJJc0N1c3RvbSI6ZmFsc2V9LCJEYXRlRm9ybWF0Ijp7IiRyZWYiOiI4MyJ9LCJJZCI6IjgxZmIyZDc5LWYxZjMtNDI4Yi05Y2JlLTE5NWIzMGNjNjE2NiIsIkltcG9ydElkIjpudWxsLCJUaXRsZSI6IlNlY3VyZSBCdWRnZXQiLCJOb3RlIjpudWxsLCJIeXBlcmxpbmsiOm51bGwsIklzQ2hhbmdlZCI6ZmFsc2UsIklzTmV3Ijp0cnVlfSx7IiRpZCI6IjE2NiIsIkRhdGUiOiIyMDE3LTA5LTI3VDIzOjU5OjAwWiIsIlN0eWxlIjp7IiRpZCI6IjE2NyIsIlNoYXBlIjozLCJDb25uZWN0b3JNYXJnaW4iOnsiJHJlZiI6IjU2In0sIkNvbm5lY3RvclN0eWxlIjp7IiRpZCI6IjE2OCIsIkxpbmVDb2xvciI6eyIkaWQiOiIxNjkiLCIkdHlwZSI6Ik5MUkUuQ29tbW9uLkRvbS5Tb2xpZENvbG9yQnJ1c2gsIE5MUkUuQ29tbW9uIiwiQ29sb3IiOnsiJGlkIjoiMTcwIiwiQSI6MjU1LCJSIjo5MSwiRyI6MTU1LCJCIjoyMTN9fSwiTGluZVdlaWdodCI6MS4wLCJMaW5lVHlwZSI6MCwiUGFyZW50U3R5bGUiOnsiJHJlZiI6IjU3In19LCJJc0JlbG93VGltZWJhbmQiOnRydWUsIkhpZGVEYXRlIjpmYWxzZSwiU2hhcGVTaXplIjozLCJTcGFjaW5nIjowLjAsIlBhZGRpbmciOnsiJGlkIjoiMTcxIiwiVG9wIjowLCJMZWZ0IjowLCJSaWdodCI6MCwiQm90dG9tIjowfSwiU2hhcGVTdHlsZSI6eyIkaWQiOiIxNzIiLCJNYXJnaW4iOnsiJHJlZiI6IjYyIn0sIlBhZGRpbmciOnsiJHJlZiI6IjYzIn0sIkJhY2tncm91bmQiOnsiJGlkIjoiMTczIiwiQ29sb3IiOnsiJGlkIjoiMTc0IiwiQSI6MjU1LCJSIjo5MSwiRyI6MTU1LCJCIjoyMTN9fSwiSXNWaXNpYmxlIjp0cnVlLCJXaWR0aCI6OS4wLCJIZWlnaHQiOjEwLjUsIkJvcmRlclN0eWxlIjp7IiRpZCI6IjE3NSIsIkxpbmVDb2xvciI6eyIkcmVmIjoiNjcifSwiTGluZVdlaWdodCI6MC4wLCJMaW5lVHlwZSI6MCwiUGFyZW50U3R5bGUiOnsiJHJlZiI6IjY2In19LCJQYXJlbnRTdHlsZSI6eyIkcmVmIjoiNjEifX0sIlRpdGxlU3R5bGUiOnsiJGlkIjoiMTc2IiwiRm9udFNldHRpbmdzIjp7IiRpZCI6IjE3NyIsIkZvbnRTaXplIjo4LCJGb250TmFtZSI6IkNhbGlicmkiLCJJc0JvbGQiOnRydWUsIklzSXRhbGljIjpmYWxzZSwiSXNVbmRlcmxpbmVkIjpmYWxzZSwiUGFyZW50U3R5bGUiOnsiJHJlZiI6IjcwIn19LCJBdXRvU2l6ZSI6MiwiRm9yZWdyb3VuZCI6eyIkaWQiOiIxNzgiLCJDb2xvciI6eyIkaWQiOiIxNzkiLCJBIjoyNTUsIlIiOjY4LCJHIjo4NCwiQiI6MTA2fX0sIk1heFdpZHRoIjo1OS4wMzk3NjQ0MDQyOTY4NzUsIk1heEhlaWdodCI6IkluZmluaXR5IiwiU21hcnRGb3JlZ3JvdW5kSXNBY3RpdmUiOmZhbHNlLCJIb3Jpem9udGFsQWxpZ25tZW50IjoxLCJWZXJ0aWNhbEFsaWdubWVudCI6MCwiU21hcnRGb3JlZ3JvdW5kIjpudWxsLCJCYWNrZ3JvdW5kRmlsbFR5cGUiOjAsIk1hcmdpbiI6eyIkcmVmIjoiNzMifSwiUGFkZGluZyI6eyIkcmVmIjoiNzQifSwiQmFja2dyb3VuZCI6eyIkcmVmIjoiNzUifSwiSXNWaXNpYmxlIjp0cnVlLCJXaWR0aCI6MC4wLCJIZWlnaHQiOjAuMCwiQm9yZGVyU3R5bGUiOnsiJGlkIjoiMTgwIiwiTGluZUNvbG9yIjpudWxsLCJMaW5lV2VpZ2h0IjowLjAsIkxpbmVUeXBlIjowLCJQYXJlbnRTdHlsZSI6bnVsbH0sIlBhcmVudFN0eWxlIjp7IiRyZWYiOiI2OSJ9fSwiRGF0ZVN0eWxlIjp7IiRpZCI6IjE4MSIsIkZvbnRTZXR0aW5ncyI6eyIkaWQiOiIxODIiLCJGb250U2l6ZSI6OCwiRm9udE5hbWUiOiJDYWxpYnJpIiwiSXNCb2xkIjpmYWxzZSwiSXNJdGFsaWMiOmZhbHNlLCJJc1VuZGVybGluZWQiOmZhbHNlLCJQYXJlbnRTdHlsZSI6eyIkcmVmIjoiNzcifX0sIkF1dG9TaXplIjoyLCJGb3JlZ3JvdW5kIjp7IiRyZWYiOiI3OCJ9LCJNYXhXaWR0aCI6MjQuNjkzMTQ5NTY2NjUwMzkx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E4MyIsIkxpbmVDb2xvciI6bnVsbCwiTGluZVdlaWdodCI6MC4wLCJMaW5lVHlwZSI6MCwiUGFyZW50U3R5bGUiOm51bGx9LCJQYXJlbnRTdHlsZSI6eyIkcmVmIjoiNzYifX0sIkRhdGVGb3JtYXQiOnsiJHJlZiI6IjgzIn0sIklzVmlzaWJsZSI6dHJ1ZSwiUGFyZW50U3R5bGUiOnsiJHJlZiI6IjU1In19LCJJbmRleCI6MiwiUGVyY2VudGFnZUNvbXBsZXRlIjpudWxsLCJQb3NpdGlvbiI6eyJSYXRpbyI6MC4wNzM3MDMwNjI0NTc4MDI4NzksIklzQ3VzdG9tIjpmYWxzZX0sIkRhdGVGb3JtYXQiOnsiJHJlZiI6IjgzIn0sIklkIjoiYjY2YWJkZjYtOTBiMC00MTIzLWJiMzgtNTRjOWRhNTcwOWY0IiwiSW1wb3J0SWQiOm51bGwsIlRpdGxlIjoiU2VsZWN0IFZlbmRvciIsIk5vdGUiOm51bGwsIkh5cGVybGluayI6bnVsbCwiSXNDaGFuZ2VkIjpmYWxzZSwiSXNOZXciOnRydWV9LHsiJGlkIjoiMTg0IiwiRGF0ZSI6IjIwMTctMTAtMjJUMjM6NTk6MDBaIiwiU3R5bGUiOnsiJGlkIjoiMTg1IiwiU2hhcGUiOjMsIkNvbm5lY3Rvck1hcmdpbiI6eyIkcmVmIjoiNTYifSwiQ29ubmVjdG9yU3R5bGUiOnsiJGlkIjoiMTg2IiwiTGluZUNvbG9yIjp7IiRpZCI6IjE4NyIsIiR0eXBlIjoiTkxSRS5Db21tb24uRG9tLlNvbGlkQ29sb3JCcnVzaCwgTkxSRS5Db21tb24iLCJDb2xvciI6eyIkaWQiOiIxODgiLCJBIjoyNTUsIlIiOjkxLCJHIjoxNTUsIkIiOjIxM319LCJMaW5lV2VpZ2h0IjoxLjAsIkxpbmVUeXBlIjowLCJQYXJlbnRTdHlsZSI6eyIkcmVmIjoiNTcifX0sIklzQmVsb3dUaW1lYmFuZCI6ZmFsc2UsIkhpZGVEYXRlIjpmYWxzZSwiU2hhcGVTaXplIjozLCJTcGFjaW5nIjowLjAsIlBhZGRpbmciOnsiJGlkIjoiMTg5IiwiVG9wIjowLCJMZWZ0IjowLCJSaWdodCI6MCwiQm90dG9tIjowfSwiU2hhcGVTdHlsZSI6eyIkaWQiOiIxOTAiLCJNYXJnaW4iOnsiJHJlZiI6IjYyIn0sIlBhZGRpbmciOnsiJHJlZiI6IjYzIn0sIkJhY2tncm91bmQiOnsiJGlkIjoiMTkxIiwiQ29sb3IiOnsiJGlkIjoiMTkyIiwiQSI6MjU1LCJSIjo5MSwiRyI6MTU1LCJCIjoyMTN9fSwiSXNWaXNpYmxlIjp0cnVlLCJXaWR0aCI6OS4wLCJIZWlnaHQiOjEwLjUsIkJvcmRlclN0eWxlIjp7IiRpZCI6IjE5MyIsIkxpbmVDb2xvciI6eyIkcmVmIjoiNjcifSwiTGluZVdlaWdodCI6MC4wLCJMaW5lVHlwZSI6MCwiUGFyZW50U3R5bGUiOnsiJHJlZiI6IjY2In19LCJQYXJlbnRTdHlsZSI6eyIkcmVmIjoiNjEifX0sIlRpdGxlU3R5bGUiOnsiJGlkIjoiMTk0IiwiRm9udFNldHRpbmdzIjp7IiRpZCI6IjE5NSIsIkZvbnRTaXplIjo4LCJGb250TmFtZSI6IkNhbGlicmkiLCJJc0JvbGQiOnRydWUsIklzSXRhbGljIjpmYWxzZSwiSXNVbmRlcmxpbmVkIjpmYWxzZSwiUGFyZW50U3R5bGUiOnsiJHJlZiI6IjcwIn19LCJBdXRvU2l6ZSI6MiwiRm9yZWdyb3VuZCI6eyIkaWQiOiIxOTYiLCJDb2xvciI6eyIkaWQiOiIxOTciLCJBIjoyNTUsIlIiOjY4LCJHIjo4NCwiQiI6MTA2fX0sIk1heFdpZHRoIjo1Ni4xOTU2NzEwODE1NDI5NjksIk1heEhlaWdodCI6IkluZmluaXR5IiwiU21hcnRGb3JlZ3JvdW5kSXNBY3RpdmUiOmZhbHNlLCJIb3Jpem9udGFsQWxpZ25tZW50IjoxLCJWZXJ0aWNhbEFsaWdubWVudCI6MCwiU21hcnRGb3JlZ3JvdW5kIjpudWxsLCJCYWNrZ3JvdW5kRmlsbFR5cGUiOjAsIk1hcmdpbiI6eyIkcmVmIjoiNzMifSwiUGFkZGluZyI6eyIkcmVmIjoiNzQifSwiQmFja2dyb3VuZCI6eyIkcmVmIjoiNzUifSwiSXNWaXNpYmxlIjp0cnVlLCJXaWR0aCI6MC4wLCJIZWlnaHQiOjAuMCwiQm9yZGVyU3R5bGUiOnsiJGlkIjoiMTk4IiwiTGluZUNvbG9yIjpudWxsLCJMaW5lV2VpZ2h0IjowLjAsIkxpbmVUeXBlIjowLCJQYXJlbnRTdHlsZSI6bnVsbH0sIlBhcmVudFN0eWxlIjp7IiRyZWYiOiI2OSJ9fSwiRGF0ZVN0eWxlIjp7IiRpZCI6IjE5OSIsIkZvbnRTZXR0aW5ncyI6eyIkaWQiOiIyMDAiLCJGb250U2l6ZSI6OCwiRm9udE5hbWUiOiJDYWxpYnJpIiwiSXNCb2xkIjpmYWxzZSwiSXNJdGFsaWMiOmZhbHNlLCJJc1VuZGVybGluZWQiOmZhbHNlLCJQYXJlbnRTdHlsZSI6eyIkcmVmIjoiNzcifX0sIkF1dG9TaXplIjoyLCJGb3JlZ3JvdW5kIjp7IiRyZWYiOiI3OCJ9LCJNYXhXaWR0aCI6MjYuNDA2NjE0MzAzNTg4ODY3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IwMSIsIkxpbmVDb2xvciI6bnVsbCwiTGluZVdlaWdodCI6MC4wLCJMaW5lVHlwZSI6MCwiUGFyZW50U3R5bGUiOm51bGx9LCJQYXJlbnRTdHlsZSI6eyIkcmVmIjoiNzYifX0sIkRhdGVGb3JtYXQiOnsiJHJlZiI6IjgzIn0sIklzVmlzaWJsZSI6dHJ1ZSwiUGFyZW50U3R5bGUiOnsiJHJlZiI6IjU1In19LCJJbmRleCI6MywiUGVyY2VudGFnZUNvbXBsZXRlIjpudWxsLCJQb3NpdGlvbiI6eyJSYXRpbyI6MC4wNjYxMTQxODU0NzQ1MzcwNDEsIklzQ3VzdG9tIjp0cnVlfSwiRGF0ZUZvcm1hdCI6eyIkcmVmIjoiODMifSwiSWQiOiI2ZjIyYWE1ZS0wMDA1LTQ0OTUtOWE0ZC03YjM4ODgzNTE0ZWYiLCJJbXBvcnRJZCI6bnVsbCwiVGl0bGUiOiJJZGVudGlmeSBQTSIsIk5vdGUiOm51bGwsIkh5cGVybGluayI6bnVsbCwiSXNDaGFuZ2VkIjpmYWxzZSwiSXNOZXciOnRydWV9LHsiJGlkIjoiMjAyIiwiRGF0ZSI6IjIwMTctMTEtMzBUMjM6NTk6MDBaIiwiU3R5bGUiOnsiJGlkIjoiMjAzIiwiU2hhcGUiOjMsIkNvbm5lY3Rvck1hcmdpbiI6eyIkcmVmIjoiNTYifSwiQ29ubmVjdG9yU3R5bGUiOnsiJGlkIjoiMjA0IiwiTGluZUNvbG9yIjp7IiRpZCI6IjIwNSIsIiR0eXBlIjoiTkxSRS5Db21tb24uRG9tLlNvbGlkQ29sb3JCcnVzaCwgTkxSRS5Db21tb24iLCJDb2xvciI6eyIkaWQiOiIyMDYiLCJBIjoyNTUsIlIiOjExMiwiRyI6MTczLCJCIjo3MX19LCJMaW5lV2VpZ2h0IjoxLjAsIkxpbmVUeXBlIjowLCJQYXJlbnRTdHlsZSI6eyIkcmVmIjoiNTcifX0sIklzQmVsb3dUaW1lYmFuZCI6dHJ1ZSwiSGlkZURhdGUiOmZhbHNlLCJTaGFwZVNpemUiOjMsIlNwYWNpbmciOjAuMCwiUGFkZGluZyI6eyIkaWQiOiIyMDciLCJUb3AiOjAsIkxlZnQiOjAsIlJpZ2h0IjowLCJCb3R0b20iOjB9LCJTaGFwZVN0eWxlIjp7IiRpZCI6IjIwOCIsIk1hcmdpbiI6eyIkcmVmIjoiNjIifSwiUGFkZGluZyI6eyIkcmVmIjoiNjMifSwiQmFja2dyb3VuZCI6eyIkaWQiOiIyMDkiLCJDb2xvciI6eyIkaWQiOiIyMTAiLCJBIjoyNTUsIlIiOjExMiwiRyI6MTczLCJCIjo3MX19LCJJc1Zpc2libGUiOnRydWUsIldpZHRoIjo5LjAsIkhlaWdodCI6MTAuNSwiQm9yZGVyU3R5bGUiOnsiJGlkIjoiMjExIiwiTGluZUNvbG9yIjp7IiRyZWYiOiI2NyJ9LCJMaW5lV2VpZ2h0IjowLjAsIkxpbmVUeXBlIjowLCJQYXJlbnRTdHlsZSI6eyIkcmVmIjoiNjYifX0sIlBhcmVudFN0eWxlIjp7IiRyZWYiOiI2MSJ9fSwiVGl0bGVTdHlsZSI6eyIkaWQiOiIyMTIiLCJGb250U2V0dGluZ3MiOnsiJGlkIjoiMjEzIiwiRm9udFNpemUiOjgsIkZvbnROYW1lIjoiQ2FsaWJyaSIsIklzQm9sZCI6dHJ1ZSwiSXNJdGFsaWMiOmZhbHNlLCJJc1VuZGVybGluZWQiOmZhbHNlLCJQYXJlbnRTdHlsZSI6eyIkcmVmIjoiNzAifX0sIkF1dG9TaXplIjoyLCJGb3JlZ3JvdW5kIjp7IiRpZCI6IjIxNCIsIkNvbG9yIjp7IiRpZCI6IjIxNSIsIkEiOjI1NSwiUiI6NjgsIkciOjg0LCJCIjoxMDZ9fSwiTWF4V2lkdGgiOjUwLjA5MzM4NzYwMzc1OTc2NiwiTWF4SGVpZ2h0IjoiSW5maW5pdHkiLCJTbWFydEZvcmVncm91bmRJc0FjdGl2ZSI6ZmFsc2UsIkhvcml6b250YWxBbGlnbm1lbnQiOjEsIlZlcnRpY2FsQWxpZ25tZW50IjowLCJTbWFydEZvcmVncm91bmQiOm51bGwsIkJhY2tncm91bmRGaWxsVHlwZSI6MCwiTWFyZ2luIjp7IiRyZWYiOiI3MyJ9LCJQYWRkaW5nIjp7IiRyZWYiOiI3NCJ9LCJCYWNrZ3JvdW5kIjp7IiRyZWYiOiI3NSJ9LCJJc1Zpc2libGUiOnRydWUsIldpZHRoIjowLjAsIkhlaWdodCI6MC4wLCJCb3JkZXJTdHlsZSI6eyIkaWQiOiIyMTYiLCJMaW5lQ29sb3IiOm51bGwsIkxpbmVXZWlnaHQiOjAuMCwiTGluZVR5cGUiOjAsIlBhcmVudFN0eWxlIjpudWxsfSwiUGFyZW50U3R5bGUiOnsiJHJlZiI6IjY5In19LCJEYXRlU3R5bGUiOnsiJGlkIjoiMjE3IiwiRm9udFNldHRpbmdzIjp7IiRpZCI6IjIxOCIsIkZvbnRTaXplIjo4LCJGb250TmFtZSI6IkNhbGlicmkiLCJJc0JvbGQiOmZhbHNlLCJJc0l0YWxpYyI6ZmFsc2UsIklzVW5kZXJsaW5lZCI6ZmFsc2UsIlBhcmVudFN0eWxlIjp7IiRyZWYiOiI3NyJ9fSwiQXV0b1NpemUiOjIsIkZvcmVncm91bmQiOnsiJHJlZiI6Ijc4In0sIk1heFdpZHRoIjoyNS42MTUwMzk4MjU0Mzk0NTM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jE5IiwiTGluZUNvbG9yIjpudWxsLCJMaW5lV2VpZ2h0IjowLjAsIkxpbmVUeXBlIjowLCJQYXJlbnRTdHlsZSI6bnVsbH0sIlBhcmVudFN0eWxlIjp7IiRyZWYiOiI3NiJ9fSwiRGF0ZUZvcm1hdCI6eyIkcmVmIjoiODMifSwiSXNWaXNpYmxlIjp0cnVlLCJQYXJlbnRTdHlsZSI6eyIkcmVmIjoiNTUifX0sIkluZGV4Ijo0LCJQZXJjZW50YWdlQ29tcGxldGUiOm51bGwsIlBvc2l0aW9uIjp7IlJhdGlvIjowLjA4NTEwODQ5MjEwOTUxMDYzMSwiSXNDdXN0b20iOnRydWV9LCJEYXRlRm9ybWF0Ijp7IiRyZWYiOiI4MyJ9LCJJZCI6IjQ3Y2I2ZTM3LTFjNTItNGYxYi05NGM1LTM1MzQzZWM4NGMxMiIsIkltcG9ydElkIjpudWxsLCJUaXRsZSI6IlN0YWtlaG9sZGVyIFJldmlldyIsIk5vdGUiOm51bGwsIkh5cGVybGluayI6bnVsbCwiSXNDaGFuZ2VkIjpmYWxzZSwiSXNOZXciOnRydWV9LHsiJGlkIjoiMjIwIiwiRGF0ZSI6IjIwMTctMTItMTVUMjM6NTk6MDBaIiwiU3R5bGUiOnsiJGlkIjoiMjIxIiwiU2hhcGUiOjMsIkNvbm5lY3Rvck1hcmdpbiI6eyIkcmVmIjoiNTYifSwiQ29ubmVjdG9yU3R5bGUiOnsiJGlkIjoiMjIyIiwiTGluZUNvbG9yIjp7IiRpZCI6IjIyMyIsIiR0eXBlIjoiTkxSRS5Db21tb24uRG9tLlNvbGlkQ29sb3JCcnVzaCwgTkxSRS5Db21tb24iLCJDb2xvciI6eyIkaWQiOiIyMjQiLCJBIjoyNTUsIlIiOjExMiwiRyI6MTczLCJCIjo3MX19LCJMaW5lV2VpZ2h0IjoxLjAsIkxpbmVUeXBlIjowLCJQYXJlbnRTdHlsZSI6eyIkcmVmIjoiNTcifX0sIklzQmVsb3dUaW1lYmFuZCI6ZmFsc2UsIkhpZGVEYXRlIjpmYWxzZSwiU2hhcGVTaXplIjozLCJTcGFjaW5nIjowLjAsIlBhZGRpbmciOnsiJGlkIjoiMjI1IiwiVG9wIjowLCJMZWZ0IjowLCJSaWdodCI6MCwiQm90dG9tIjowfSwiU2hhcGVTdHlsZSI6eyIkaWQiOiIyMjYiLCJNYXJnaW4iOnsiJHJlZiI6IjYyIn0sIlBhZGRpbmciOnsiJHJlZiI6IjYzIn0sIkJhY2tncm91bmQiOnsiJGlkIjoiMjI3IiwiQ29sb3IiOnsiJGlkIjoiMjI4IiwiQSI6MjU1LCJSIjoxMTIsIkciOjE3MywiQiI6NzF9fSwiSXNWaXNpYmxlIjp0cnVlLCJXaWR0aCI6OS4wLCJIZWlnaHQiOjEwLjUsIkJvcmRlclN0eWxlIjp7IiRpZCI6IjIyOSIsIkxpbmVDb2xvciI6eyIkcmVmIjoiNjcifSwiTGluZVdlaWdodCI6MC4wLCJMaW5lVHlwZSI6MCwiUGFyZW50U3R5bGUiOnsiJHJlZiI6IjY2In19LCJQYXJlbnRTdHlsZSI6eyIkcmVmIjoiNjEifX0sIlRpdGxlU3R5bGUiOnsiJGlkIjoiMjMwIiwiRm9udFNldHRpbmdzIjp7IiRpZCI6IjIzMSIsIkZvbnRTaXplIjo4LCJGb250TmFtZSI6IkNhbGlicmkiLCJJc0JvbGQiOnRydWUsIklzSXRhbGljIjpmYWxzZSwiSXNVbmRlcmxpbmVkIjpmYWxzZSwiUGFyZW50U3R5bGUiOnsiJHJlZiI6IjcwIn19LCJBdXRvU2l6ZSI6MiwiRm9yZWdyb3VuZCI6eyIkaWQiOiIyMzIiLCJDb2xvciI6eyIkaWQiOiIyMzMiLCJBIjoyNTUsIlIiOjY4LCJHIjo4NCwiQiI6MTA2fX0sIk1heFdpZHRoIjo2NC42MTY2OTE1ODkzNTU0NjksIk1heEhlaWdodCI6IkluZmluaXR5IiwiU21hcnRGb3JlZ3JvdW5kSXNBY3RpdmUiOmZhbHNlLCJIb3Jpem9udGFsQWxpZ25tZW50IjoxLCJWZXJ0aWNhbEFsaWdubWVudCI6MCwiU21hcnRGb3JlZ3JvdW5kIjpudWxsLCJCYWNrZ3JvdW5kRmlsbFR5cGUiOjAsIk1hcmdpbiI6eyIkcmVmIjoiNzMifSwiUGFkZGluZyI6eyIkcmVmIjoiNzQifSwiQmFja2dyb3VuZCI6eyIkcmVmIjoiNzUifSwiSXNWaXNpYmxlIjp0cnVlLCJXaWR0aCI6MC4wLCJIZWlnaHQiOjAuMCwiQm9yZGVyU3R5bGUiOnsiJGlkIjoiMjM0IiwiTGluZUNvbG9yIjpudWxsLCJMaW5lV2VpZ2h0IjowLjAsIkxpbmVUeXBlIjowLCJQYXJlbnRTdHlsZSI6bnVsbH0sIlBhcmVudFN0eWxlIjp7IiRyZWYiOiI2OSJ9fSwiRGF0ZVN0eWxlIjp7IiRpZCI6IjIzNSIsIkZvbnRTZXR0aW5ncyI6eyIkaWQiOiIyMzYiLCJGb250U2l6ZSI6OCwiRm9udE5hbWUiOiJDYWxpYnJpIiwiSXNCb2xkIjpmYWxzZSwiSXNJdGFsaWMiOmZhbHNlLCJJc1VuZGVybGluZWQiOmZhbHNlLCJQYXJlbnRTdHlsZSI6eyIkcmVmIjoiNzcifX0sIkF1dG9TaXplIjoyLCJGb3JlZ3JvdW5kIjp7IiRyZWYiOiI3OCJ9LCJNYXhXaWR0aCI6MjguODk4NzQwNzY4NDMyNjE3LCJNYXhIZWlnaHQiOiJJbmZpbml0eSIsIlNtYXJ0Rm9yZWdyb3VuZElzQWN0aXZlIjpmYWxzZSwiSG9yaXpvbnRhbEFsaWdubWVudCI6MCwiVmVydGljYWxBbGlnbm1lbnQiOjAsIlNtYXJ0Rm9yZWdyb3VuZCI6bnVsbCwiQmFja2dyb3VuZEZpbGxUeXBlIjowLCJNYXJnaW4iOnsiJHJlZiI6IjgwIn0sIlBhZGRpbmciOnsiJHJlZiI6IjgxIn0sIkJhY2tncm91bmQiOnsiJHJlZiI6IjgyIn0sIklzVmlzaWJsZSI6dHJ1ZSwiV2lkdGgiOjAuMCwiSGVpZ2h0IjowLjAsIkJvcmRlclN0eWxlIjp7IiRpZCI6IjIzNyIsIkxpbmVDb2xvciI6bnVsbCwiTGluZVdlaWdodCI6MC4wLCJMaW5lVHlwZSI6MCwiUGFyZW50U3R5bGUiOm51bGx9LCJQYXJlbnRTdHlsZSI6eyIkcmVmIjoiNzYifX0sIkRhdGVGb3JtYXQiOnsiJHJlZiI6IjgzIn0sIklzVmlzaWJsZSI6dHJ1ZSwiUGFyZW50U3R5bGUiOnsiJHJlZiI6IjU1In19LCJJbmRleCI6NSwiUGVyY2VudGFnZUNvbXBsZXRlIjpudWxsLCJQb3NpdGlvbiI6eyJSYXRpbyI6MC4wODY1NjU2MjUyMjYwNTYxMzksIklzQ3VzdG9tIjp0cnVlfSwiRGF0ZUZvcm1hdCI6eyIkcmVmIjoiODMifSwiSWQiOiJjNzJkNzMyNC04YjNhLTRlOGEtYmFjMi1hOGE1Yzk0MDRkNjgiLCJJbXBvcnRJZCI6bnVsbCwiVGl0bGUiOiJTZXQtdXAgQ2VydGlmaWNhdGlvbiIsIk5vdGUiOm51bGwsIkh5cGVybGluayI6bnVsbCwiSXNDaGFuZ2VkIjpmYWxzZSwiSXNOZXciOnRydWV9LHsiJGlkIjoiMjM4IiwiRGF0ZSI6IjIwMTctMTItMjlUMjM6NTk6MDBaIiwiU3R5bGUiOnsiJGlkIjoiMjM5IiwiU2hhcGUiOjMsIkNvbm5lY3Rvck1hcmdpbiI6eyIkcmVmIjoiNTYifSwiQ29ubmVjdG9yU3R5bGUiOnsiJGlkIjoiMjQwIiwiTGluZUNvbG9yIjp7IiRpZCI6IjI0MSIsIiR0eXBlIjoiTkxSRS5Db21tb24uRG9tLlNvbGlkQ29sb3JCcnVzaCwgTkxSRS5Db21tb24iLCJDb2xvciI6eyIkaWQiOiIyNDIiLCJBIjoyNTUsIlIiOjExMiwiRyI6MTczLCJCIjo3MX19LCJMaW5lV2VpZ2h0IjoxLjAsIkxpbmVUeXBlIjowLCJQYXJlbnRTdHlsZSI6eyIkcmVmIjoiNTcifX0sIklzQmVsb3dUaW1lYmFuZCI6dHJ1ZSwiSGlkZURhdGUiOmZhbHNlLCJTaGFwZVNpemUiOjMsIlNwYWNpbmciOjAuMCwiUGFkZGluZyI6eyIkaWQiOiIyNDMiLCJUb3AiOjAsIkxlZnQiOjAsIlJpZ2h0IjowLCJCb3R0b20iOjB9LCJTaGFwZVN0eWxlIjp7IiRpZCI6IjI0NCIsIk1hcmdpbiI6eyIkcmVmIjoiNjIifSwiUGFkZGluZyI6eyIkcmVmIjoiNjMifSwiQmFja2dyb3VuZCI6eyIkaWQiOiIyNDUiLCJDb2xvciI6eyIkaWQiOiIyNDYiLCJBIjoyNTUsIlIiOjExMiwiRyI6MTczLCJCIjo3MX19LCJJc1Zpc2libGUiOnRydWUsIldpZHRoIjo5LjAsIkhlaWdodCI6MTAuNSwiQm9yZGVyU3R5bGUiOnsiJGlkIjoiMjQ3IiwiTGluZUNvbG9yIjp7IiRyZWYiOiI2NyJ9LCJMaW5lV2VpZ2h0IjowLjAsIkxpbmVUeXBlIjowLCJQYXJlbnRTdHlsZSI6eyIkcmVmIjoiNjYifX0sIlBhcmVudFN0eWxlIjp7IiRyZWYiOiI2MSJ9fSwiVGl0bGVTdHlsZSI6eyIkaWQiOiIyNDgiLCJGb250U2V0dGluZ3MiOnsiJGlkIjoiMjQ5IiwiRm9udFNpemUiOjgsIkZvbnROYW1lIjoiQ2FsaWJyaSIsIklzQm9sZCI6dHJ1ZSwiSXNJdGFsaWMiOmZhbHNlLCJJc1VuZGVybGluZWQiOmZhbHNlLCJQYXJlbnRTdHlsZSI6eyIkcmVmIjoiNzAifX0sIkF1dG9TaXplIjoyLCJGb3JlZ3JvdW5kIjp7IiRpZCI6IjI1MCIsIkNvbG9yIjp7IiRpZCI6IjI1MSIsIkEiOjI1NSwiUiI6NjgsIkciOjg0LCJCIjoxMDZ9fSwiTWF4V2lkdGgiOjUwLjk3NTQzMzM0OTYwOTM3NSwiTWF4SGVpZ2h0IjoiSW5maW5pdHkiLCJTbWFydEZvcmVncm91bmRJc0FjdGl2ZSI6ZmFsc2UsIkhvcml6b250YWxBbGlnbm1lbnQiOjEsIlZlcnRpY2FsQWxpZ25tZW50IjowLCJTbWFydEZvcmVncm91bmQiOm51bGwsIkJhY2tncm91bmRGaWxsVHlwZSI6MCwiTWFyZ2luIjp7IiRyZWYiOiI3MyJ9LCJQYWRkaW5nIjp7IiRyZWYiOiI3NCJ9LCJCYWNrZ3JvdW5kIjp7IiRyZWYiOiI3NSJ9LCJJc1Zpc2libGUiOnRydWUsIldpZHRoIjowLjAsIkhlaWdodCI6MC4wLCJCb3JkZXJTdHlsZSI6eyIkaWQiOiIyNTIiLCJMaW5lQ29sb3IiOm51bGwsIkxpbmVXZWlnaHQiOjAuMCwiTGluZVR5cGUiOjAsIlBhcmVudFN0eWxlIjpudWxsfSwiUGFyZW50U3R5bGUiOnsiJHJlZiI6IjY5In19LCJEYXRlU3R5bGUiOnsiJGlkIjoiMjUzIiwiRm9udFNldHRpbmdzIjp7IiRpZCI6IjI1NCIsIkZvbnRTaXplIjo4LCJGb250TmFtZSI6IkNhbGlicmkiLCJJc0JvbGQiOmZhbHNlLCJJc0l0YWxpYyI6ZmFsc2UsIklzVW5kZXJsaW5lZCI6ZmFsc2UsIlBhcmVudFN0eWxlIjp7IiRyZWYiOiI3NyJ9fSwiQXV0b1NpemUiOjIsIkZvcmVncm91bmQiOnsiJHJlZiI6Ijc4In0sIk1heFdpZHRoIjoyMC4zMjgzNDYyNTI0NDE0MDY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jU1IiwiTGluZUNvbG9yIjpudWxsLCJMaW5lV2VpZ2h0IjowLjAsIkxpbmVUeXBlIjowLCJQYXJlbnRTdHlsZSI6bnVsbH0sIlBhcmVudFN0eWxlIjp7IiRyZWYiOiI3NiJ9fSwiRGF0ZUZvcm1hdCI6eyIkcmVmIjoiODMifSwiSXNWaXNpYmxlIjp0cnVlLCJQYXJlbnRTdHlsZSI6eyIkcmVmIjoiNTUifX0sIkluZGV4Ijo2LCJQZXJjZW50YWdlQ29tcGxldGUiOm51bGwsIlBvc2l0aW9uIjp7IlJhdGlvIjowLjA3MzcwMzA2MjQ1NzgwMjg3OSwiSXNDdXN0b20iOmZhbHNlfSwiRGF0ZUZvcm1hdCI6eyIkcmVmIjoiODMifSwiSWQiOiI0NDYxYjRhZC01NmUxLTQyN2QtYmUyNS0zZmQ0MDE1MTYzNGQiLCJJbXBvcnRJZCI6bnVsbCwiVGl0bGUiOiJTeXN0ZW0gQ2hlY2siLCJOb3RlIjpudWxsLCJIeXBlcmxpbmsiOm51bGwsIklzQ2hhbmdlZCI6ZmFsc2UsIklzTmV3Ijp0cnVlfSx7IiRpZCI6IjI1NiIsIkRhdGUiOiIyMDE4LTAyLTA4VDIzOjU5OjAwWiIsIlN0eWxlIjp7IiRpZCI6IjI1NyIsIlNoYXBlIjoxMywiQ29ubmVjdG9yTWFyZ2luIjp7IiRyZWYiOiI1NiJ9LCJDb25uZWN0b3JTdHlsZSI6eyIkaWQiOiIyNTgiLCJMaW5lQ29sb3IiOnsiJGlkIjoiMjU5IiwiJHR5cGUiOiJOTFJFLkNvbW1vbi5Eb20uU29saWRDb2xvckJydXNoLCBOTFJFLkNvbW1vbiIsIkNvbG9yIjp7IiRpZCI6IjI2MCIsIkEiOjI1NSwiUiI6MjYsIkciOjE3MCwiQiI6NjZ9fSwiTGluZVdlaWdodCI6MS4wLCJMaW5lVHlwZSI6MCwiUGFyZW50U3R5bGUiOnsiJHJlZiI6IjU3In19LCJJc0JlbG93VGltZWJhbmQiOmZhbHNlLCJIaWRlRGF0ZSI6ZmFsc2UsIlNoYXBlU2l6ZSI6MywiU3BhY2luZyI6MC4wLCJQYWRkaW5nIjp7IiRpZCI6IjI2MSIsIlRvcCI6MCwiTGVmdCI6MCwiUmlnaHQiOjAsIkJvdHRvbSI6MH0sIlNoYXBlU3R5bGUiOnsiJGlkIjoiMjYyIiwiTWFyZ2luIjp7IiRyZWYiOiI2MiJ9LCJQYWRkaW5nIjp7IiRyZWYiOiI2MyJ9LCJCYWNrZ3JvdW5kIjp7IiRpZCI6IjI2MyIsIkNvbG9yIjp7IiRpZCI6IjI2NCIsIkEiOjI1NSwiUiI6MjYsIkciOjE3MCwiQiI6NjZ9fSwiSXNWaXNpYmxlIjp0cnVlLCJXaWR0aCI6MTMuNSwiSGVpZ2h0IjoxNS4wLCJCb3JkZXJTdHlsZSI6eyIkaWQiOiIyNjUiLCJMaW5lQ29sb3IiOnsiJHJlZiI6IjY3In0sIkxpbmVXZWlnaHQiOjAuMCwiTGluZVR5cGUiOjAsIlBhcmVudFN0eWxlIjp7IiRyZWYiOiI2NiJ9fSwiUGFyZW50U3R5bGUiOnsiJHJlZiI6IjYxIn19LCJUaXRsZVN0eWxlIjp7IiRpZCI6IjI2NiIsIkZvbnRTZXR0aW5ncyI6eyIkaWQiOiIyNjciLCJGb250U2l6ZSI6OCwiRm9udE5hbWUiOiJDYWxpYnJpIiwiSXNCb2xkIjp0cnVlLCJJc0l0YWxpYyI6ZmFsc2UsIklzVW5kZXJsaW5lZCI6ZmFsc2UsIlBhcmVudFN0eWxlIjp7IiRyZWYiOiI3MCJ9fSwiQXV0b1NpemUiOjIsIkZvcmVncm91bmQiOnsiJGlkIjoiMjY4IiwiQ29sb3IiOnsiJGlkIjoiMjY5IiwiQSI6MjU1LCJSIjoyOSwiRyI6MTc4LCJCIjo3MH19LCJNYXhXaWR0aCI6NjIuNzk5OTk5MjM3MDYwNTQ3LCJNYXhIZWlnaHQiOiJJbmZpbml0eSIsIlNtYXJ0Rm9yZWdyb3VuZElzQWN0aXZlIjpmYWxzZSwiSG9yaXpvbnRhbEFsaWdubWVudCI6MSwiVmVydGljYWxBbGlnbm1lbnQiOjAsIlNtYXJ0Rm9yZWdyb3VuZCI6bnVsbCwiQmFja2dyb3VuZEZpbGxUeXBlIjowLCJNYXJnaW4iOnsiJHJlZiI6IjczIn0sIlBhZGRpbmciOnsiJHJlZiI6Ijc0In0sIkJhY2tncm91bmQiOnsiJHJlZiI6Ijc1In0sIklzVmlzaWJsZSI6dHJ1ZSwiV2lkdGgiOjAuMCwiSGVpZ2h0IjowLjAsIkJvcmRlclN0eWxlIjp7IiRpZCI6IjI3MCIsIkxpbmVDb2xvciI6bnVsbCwiTGluZVdlaWdodCI6MC4wLCJMaW5lVHlwZSI6MCwiUGFyZW50U3R5bGUiOm51bGx9LCJQYXJlbnRTdHlsZSI6eyIkcmVmIjoiNjkifX0sIkRhdGVTdHlsZSI6eyIkaWQiOiIyNzEiLCJGb250U2V0dGluZ3MiOnsiJGlkIjoiMjcyIiwiRm9udFNpemUiOjgsIkZvbnROYW1lIjoiQ2FsaWJyaSIsIklzQm9sZCI6ZmFsc2UsIklzSXRhbGljIjpmYWxzZSwiSXNVbmRlcmxpbmVkIjpmYWxzZSwiUGFyZW50U3R5bGUiOnsiJHJlZiI6Ijc3In19LCJBdXRvU2l6ZSI6MiwiRm9yZWdyb3VuZCI6eyIkcmVmIjoiNzgifSwiTWF4V2lkdGgiOjQzLjEyNzAwNjUzMDc2MTcxOSwiTWF4SGVpZ2h0IjoiSW5maW5pdHkiLCJTbWFydEZvcmVncm91bmRJc0FjdGl2ZSI6ZmFsc2UsIkhvcml6b250YWxBbGlnbm1lbnQiOjAsIlZlcnRpY2FsQWxpZ25tZW50IjowLCJTbWFydEZvcmVncm91bmQiOm51bGwsIkJhY2tncm91bmRGaWxsVHlwZSI6MCwiTWFyZ2luIjp7IiRyZWYiOiI4MCJ9LCJQYWRkaW5nIjp7IiRyZWYiOiI4MSJ9LCJCYWNrZ3JvdW5kIjp7IiRyZWYiOiI4MiJ9LCJJc1Zpc2libGUiOnRydWUsIldpZHRoIjowLjAsIkhlaWdodCI6MC4wLCJCb3JkZXJTdHlsZSI6eyIkaWQiOiIyNzMiLCJMaW5lQ29sb3IiOm51bGwsIkxpbmVXZWlnaHQiOjAuMCwiTGluZVR5cGUiOjAsIlBhcmVudFN0eWxlIjpudWxsfSwiUGFyZW50U3R5bGUiOnsiJHJlZiI6Ijc2In19LCJEYXRlRm9ybWF0Ijp7IiRyZWYiOiI4MyJ9LCJJc1Zpc2libGUiOnRydWUsIlBhcmVudFN0eWxlIjp7IiRyZWYiOiI1NSJ9fSwiSW5kZXgiOjcsIlBlcmNlbnRhZ2VDb21wbGV0ZSI6bnVsbCwiUG9zaXRpb24iOnsiUmF0aW8iOjAuMDk5NTU4NjI1Mzk3ODU4OCwiSXNDdXN0b20iOnRydWV9LCJEYXRlRm9ybWF0Ijp7IiRyZWYiOiI4MyJ9LCJJZCI6Ijc1NmVlM2Q5LWZiOTMtNDY4Zi04MWI1LTViMDE0MDMzNWUyYSIsIkltcG9ydElkIjpudWxsLCJUaXRsZSI6IlByb2R1Y3Rpb24gQmVnaW5zIiwiTm90ZSI6bnVsbCwiSHlwZXJsaW5rIjpudWxsLCJJc0NoYW5nZWQiOmZhbHNlLCJJc05ldyI6dHJ1ZX0seyIkaWQiOiIyNzQiLCJEYXRlIjoiMjAxOC0wMi0yOFQyMzo1OTowMFoiLCJTdHlsZSI6eyIkaWQiOiIyNzUiLCJTaGFwZSI6MywiQ29ubmVjdG9yTWFyZ2luIjp7IiRyZWYiOiI1NiJ9LCJDb25uZWN0b3JTdHlsZSI6eyIkaWQiOiIyNzYiLCJMaW5lQ29sb3IiOnsiJGlkIjoiMjc3IiwiJHR5cGUiOiJOTFJFLkNvbW1vbi5Eb20uU29saWRDb2xvckJydXNoLCBOTFJFLkNvbW1vbiIsIkNvbG9yIjp7IiRpZCI6IjI3OCIsIkEiOjI1NSwiUiI6MTk1LCJHIjo0NSwiQiI6NDZ9fSwiTGluZVdlaWdodCI6MS4wLCJMaW5lVHlwZSI6MCwiUGFyZW50U3R5bGUiOnsiJHJlZiI6IjU3In19LCJJc0JlbG93VGltZWJhbmQiOnRydWUsIkhpZGVEYXRlIjpmYWxzZSwiU2hhcGVTaXplIjozLCJTcGFjaW5nIjowLjAsIlBhZGRpbmciOnsiJGlkIjoiMjc5IiwiVG9wIjowLCJMZWZ0IjowLCJSaWdodCI6MCwiQm90dG9tIjowfSwiU2hhcGVTdHlsZSI6eyIkaWQiOiIyODAiLCJNYXJnaW4iOnsiJHJlZiI6IjYyIn0sIlBhZGRpbmciOnsiJHJlZiI6IjYzIn0sIkJhY2tncm91bmQiOnsiJGlkIjoiMjgxIiwiQ29sb3IiOnsiJGlkIjoiMjgyIiwiQSI6MjU1LCJSIjoxOTUsIkciOjQ1LCJCIjo0Nn19LCJJc1Zpc2libGUiOnRydWUsIldpZHRoIjo5LjAsIkhlaWdodCI6MTAuNSwiQm9yZGVyU3R5bGUiOnsiJGlkIjoiMjgzIiwiTGluZUNvbG9yIjp7IiRyZWYiOiI2NyJ9LCJMaW5lV2VpZ2h0IjowLjAsIkxpbmVUeXBlIjowLCJQYXJlbnRTdHlsZSI6eyIkcmVmIjoiNjYifX0sIlBhcmVudFN0eWxlIjp7IiRyZWYiOiI2MSJ9fSwiVGl0bGVTdHlsZSI6eyIkaWQiOiIyODQiLCJGb250U2V0dGluZ3MiOnsiJGlkIjoiMjg1IiwiRm9udFNpemUiOjgsIkZvbnROYW1lIjoiQ2FsaWJyaSIsIklzQm9sZCI6dHJ1ZSwiSXNJdGFsaWMiOmZhbHNlLCJJc1VuZGVybGluZWQiOmZhbHNlLCJQYXJlbnRTdHlsZSI6eyIkcmVmIjoiNzAifX0sIkF1dG9TaXplIjoyLCJGb3JlZ3JvdW5kIjp7IiRpZCI6IjI4NiIsIkNvbG9yIjp7IiRpZCI6IjI4NyIsIkEiOjI1NSwiUiI6NjgsIkciOjg0LCJCIjoxMDZ9fSwiTWF4V2lkdGgiOjU1LjAwMzg1NjY1ODkzNTU0NywiTWF4SGVpZ2h0IjoiSW5maW5pdHkiLCJTbWFydEZvcmVncm91bmRJc0FjdGl2ZSI6ZmFsc2UsIkhvcml6b250YWxBbGlnbm1lbnQiOjEsIlZlcnRpY2FsQWxpZ25tZW50IjowLCJTbWFydEZvcmVncm91bmQiOm51bGwsIkJhY2tncm91bmRGaWxsVHlwZSI6MCwiTWFyZ2luIjp7IiRyZWYiOiI3MyJ9LCJQYWRkaW5nIjp7IiRyZWYiOiI3NCJ9LCJCYWNrZ3JvdW5kIjp7IiRyZWYiOiI3NSJ9LCJJc1Zpc2libGUiOnRydWUsIldpZHRoIjowLjAsIkhlaWdodCI6MC4wLCJCb3JkZXJTdHlsZSI6eyIkaWQiOiIyODgiLCJMaW5lQ29sb3IiOm51bGwsIkxpbmVXZWlnaHQiOjAuMCwiTGluZVR5cGUiOjAsIlBhcmVudFN0eWxlIjpudWxsfSwiUGFyZW50U3R5bGUiOnsiJHJlZiI6IjY5In19LCJEYXRlU3R5bGUiOnsiJGlkIjoiMjg5IiwiRm9udFNldHRpbmdzIjp7IiRpZCI6IjI5MCIsIkZvbnRTaXplIjo4LCJGb250TmFtZSI6IkNhbGlicmkiLCJJc0JvbGQiOmZhbHNlLCJJc0l0YWxpYyI6ZmFsc2UsIklzVW5kZXJsaW5lZCI6ZmFsc2UsIlBhcmVudFN0eWxlIjp7IiRyZWYiOiI3NyJ9fSwiQXV0b1NpemUiOjIsIkZvcmVncm91bmQiOnsiJHJlZiI6Ijc4In0sIk1heFdpZHRoIjoyNi44NzU4MjU4ODE5NTgwMDg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jkxIiwiTGluZUNvbG9yIjpudWxsLCJMaW5lV2VpZ2h0IjowLjAsIkxpbmVUeXBlIjowLCJQYXJlbnRTdHlsZSI6bnVsbH0sIlBhcmVudFN0eWxlIjp7IiRyZWYiOiI3NiJ9fSwiRGF0ZUZvcm1hdCI6eyIkcmVmIjoiODMifSwiSXNWaXNpYmxlIjp0cnVlLCJQYXJlbnRTdHlsZSI6eyIkcmVmIjoiNTUifX0sIkluZGV4Ijo4LCJQZXJjZW50YWdlQ29tcGxldGUiOm51bGwsIlBvc2l0aW9uIjp7IlJhdGlvIjowLjA5NjMwODAwMDcyOTQwNzgzMSwiSXNDdXN0b20iOmZhbHNlfSwiRGF0ZUZvcm1hdCI6eyIkcmVmIjoiODMifSwiSWQiOiJiMDViYjljNS1mMGRiLTQ3MzctODBkNC1mYTUxZDdkOTUyZWQiLCJJbXBvcnRJZCI6bnVsbCwiVGl0bGUiOiJXcmFwLXVwIEF1ZGl0IiwiTm90ZSI6bnVsbCwiSHlwZXJsaW5rIjpudWxsLCJJc0NoYW5nZWQiOmZhbHNlLCJJc05ldyI6dHJ1ZX0seyIkaWQiOiIyOTIiLCJEYXRlIjoiMjAxOC0wMy0wNFQyMzo1OTowMFoiLCJTdHlsZSI6eyIkaWQiOiIyOTMiLCJTaGFwZSI6MSwiQ29ubmVjdG9yTWFyZ2luIjp7IiRyZWYiOiI1NiJ9LCJDb25uZWN0b3JTdHlsZSI6eyIkaWQiOiIyOTQiLCJMaW5lQ29sb3IiOnsiJGlkIjoiMjk1IiwiJHR5cGUiOiJOTFJFLkNvbW1vbi5Eb20uU29saWRDb2xvckJydXNoLCBOTFJFLkNvbW1vbiIsIkNvbG9yIjp7IiRpZCI6IjI5NiIsIkEiOjI1NSwiUiI6MTExLCJHIjo0OSwiQiI6MTUyfX0sIkxpbmVXZWlnaHQiOjEuMCwiTGluZVR5cGUiOjAsIlBhcmVudFN0eWxlIjp7IiRyZWYiOiI1NyJ9fSwiSXNCZWxvd1RpbWViYW5kIjpmYWxzZSwiSGlkZURhdGUiOmZhbHNlLCJTaGFwZVNpemUiOjMsIlNwYWNpbmciOjAuMCwiUGFkZGluZyI6eyIkaWQiOiIyOTciLCJUb3AiOjAsIkxlZnQiOjAsIlJpZ2h0IjowLCJCb3R0b20iOjB9LCJTaGFwZVN0eWxlIjp7IiRpZCI6IjI5OCIsIk1hcmdpbiI6eyIkcmVmIjoiNjIifSwiUGFkZGluZyI6eyIkcmVmIjoiNjMifSwiQmFja2dyb3VuZCI6eyIkaWQiOiIyOTkiLCJDb2xvciI6eyIkaWQiOiIzMDAiLCJBIjoyNTUsIlIiOjExMSwiRyI6NDksIkIiOjE1Mn19LCJJc1Zpc2libGUiOnRydWUsIldpZHRoIjo5LjAsIkhlaWdodCI6MTAuNSwiQm9yZGVyU3R5bGUiOnsiJGlkIjoiMzAxIiwiTGluZUNvbG9yIjp7IiRyZWYiOiI2NyJ9LCJMaW5lV2VpZ2h0IjowLjAsIkxpbmVUeXBlIjowLCJQYXJlbnRTdHlsZSI6eyIkcmVmIjoiNjYifX0sIlBhcmVudFN0eWxlIjp7IiRyZWYiOiI2MSJ9fSwiVGl0bGVTdHlsZSI6eyIkaWQiOiIzMDIiLCJGb250U2V0dGluZ3MiOnsiJGlkIjoiMzAzIiwiRm9udFNpemUiOjgsIkZvbnROYW1lIjoiQ2FsaWJyaSIsIklzQm9sZCI6dHJ1ZSwiSXNJdGFsaWMiOmZhbHNlLCJJc1VuZGVybGluZWQiOmZhbHNlLCJQYXJlbnRTdHlsZSI6eyIkcmVmIjoiNzAifX0sIkF1dG9TaXplIjoyLCJGb3JlZ3JvdW5kIjp7IiRpZCI6IjMwNCIsIkNvbG9yIjp7IiRpZCI6IjMwNSIsIkEiOjI1NSwiUiI6NjgsIkciOjg0LCJCIjoxMDZ9fSwiTWF4V2lkdGgiOjY2LjE5MDU1MTc1NzgxMjUsIk1heEhlaWdodCI6IkluZmluaXR5IiwiU21hcnRGb3JlZ3JvdW5kSXNBY3RpdmUiOmZhbHNlLCJIb3Jpem9udGFsQWxpZ25tZW50IjoxLCJWZXJ0aWNhbEFsaWdubWVudCI6MCwiU21hcnRGb3JlZ3JvdW5kIjpudWxsLCJCYWNrZ3JvdW5kRmlsbFR5cGUiOjAsIk1hcmdpbiI6eyIkcmVmIjoiNzMifSwiUGFkZGluZyI6eyIkcmVmIjoiNzQifSwiQmFja2dyb3VuZCI6eyIkcmVmIjoiNzUifSwiSXNWaXNpYmxlIjp0cnVlLCJXaWR0aCI6MC4wLCJIZWlnaHQiOjAuMCwiQm9yZGVyU3R5bGUiOnsiJGlkIjoiMzA2IiwiTGluZUNvbG9yIjpudWxsLCJMaW5lV2VpZ2h0IjowLjAsIkxpbmVUeXBlIjowLCJQYXJlbnRTdHlsZSI6bnVsbH0sIlBhcmVudFN0eWxlIjp7IiRyZWYiOiI2OSJ9fSwiRGF0ZVN0eWxlIjp7IiRpZCI6IjMwNyIsIkZvbnRTZXR0aW5ncyI6eyIkaWQiOiIzMDgiLCJGb250U2l6ZSI6OCwiRm9udE5hbWUiOiJDYWxpYnJpIiwiSXNCb2xkIjpmYWxzZSwiSXNJdGFsaWMiOmZhbHNlLCJJc1VuZGVybGluZWQiOmZhbHNlLCJQYXJlbnRTdHlsZSI6eyIkcmVmIjoiNzcifX0sIkF1dG9TaXplIjoyLCJGb3JlZ3JvdW5kIjp7IiRyZWYiOiI3OCJ9LCJNYXhXaWR0aCI6MjQuMDY1NzQ4MjE0NzIxNjgsIk1heEhlaWdodCI6IkluZmluaXR5IiwiU21hcnRGb3JlZ3JvdW5kSXNBY3RpdmUiOmZhbHNlLCJIb3Jpem9udGFsQWxpZ25tZW50IjowLCJWZXJ0aWNhbEFsaWdubWVudCI6MCwiU21hcnRGb3JlZ3JvdW5kIjpudWxsLCJCYWNrZ3JvdW5kRmlsbFR5cGUiOjAsIk1hcmdpbiI6eyIkcmVmIjoiODAifSwiUGFkZGluZyI6eyIkcmVmIjoiODEifSwiQmFja2dyb3VuZCI6eyIkcmVmIjoiODIifSwiSXNWaXNpYmxlIjp0cnVlLCJXaWR0aCI6MC4wLCJIZWlnaHQiOjAuMCwiQm9yZGVyU3R5bGUiOnsiJGlkIjoiMzA5IiwiTGluZUNvbG9yIjpudWxsLCJMaW5lV2VpZ2h0IjowLjAsIkxpbmVUeXBlIjowLCJQYXJlbnRTdHlsZSI6bnVsbH0sIlBhcmVudFN0eWxlIjp7IiRyZWYiOiI3NiJ9fSwiRGF0ZUZvcm1hdCI6eyIkcmVmIjoiODMifSwiSXNWaXNpYmxlIjp0cnVlLCJQYXJlbnRTdHlsZSI6eyIkcmVmIjoiNTUifX0sIkluZGV4Ijo5LCJQZXJjZW50YWdlQ29tcGxldGUiOm51bGwsIlBvc2l0aW9uIjp7IlJhdGlvIjowLjA5MzY5MDQzNDIwODYyMjY5MiwiSXNDdXN0b20iOmZhbHNlfSwiRGF0ZUZvcm1hdCI6eyIkcmVmIjoiODMifSwiSWQiOiIxY2NmOTIwNS1lNmYyLTQ0MTEtODZiZS04Y2YzNTQ4MWRlN2YiLCJJbXBvcnRJZCI6bnVsbCwiVGl0bGUiOiJBbmFseXplIFJlc3VsdHMiLCJOb3RlIjpudWxsLCJIeXBlcmxpbmsiOm51bGwsIklzQ2hhbmdlZCI6ZmFsc2UsIklzTmV3Ijp0cnVlfV0sIlRhc2tzIjpbeyIkaWQiOiIzMTAiLCJHcm91cE5hbWUiOm51bGwsIlN0YXJ0RGF0ZSI6IjIwMTctMDgtMjBUMDA6MDA6MDBaIiwiRW5kRGF0ZSI6IjIwMTctMDktMjNUMjM6NTk6MDBaIiwiUGVyY2VudGFnZUNvbXBsZXRlIjpudWxsLCJTdHlsZSI6eyIkaWQiOiIzMTEiLCJTaGFwZSI6NywiU2hhcGVUaGlja25lc3MiOjMsIkR1cmF0aW9uRm9ybWF0Ijo1LCJJbmNsdWRlTm9uV29ya2luZ0RheXNJbkR1cmF0aW9uIjpmYWxzZSwiUGVyY2VudGFnZUNvbXBsZXRlU3R5bGUiOnsiJGlkIjoiMzEyIiwiRm9udFNldHRpbmdzIjp7IiRpZCI6IjMxMyIsIkZvbnRTaXplIjoxMCwiRm9udE5hbWUiOiJDYWxpYnJpIiwiSXNCb2xkIjpmYWxzZSwiSXNJdGFsaWMiOmZhbHNlLCJJc1VuZGVybGluZWQiOmZhbHNlLCJQYXJlbnRTdHlsZSI6eyIkcmVmIjoiODYifX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MzE0IiwiTGluZUNvbG9yIjpudWxsLCJMaW5lV2VpZ2h0IjowLjAsIkxpbmVUeXBlIjowLCJQYXJlbnRTdHlsZSI6bnVsbH0sIlBhcmVudFN0eWxlIjp7IiRyZWYiOiI4NSJ9fSwiRHVyYXRpb25TdHlsZSI6eyIkaWQiOiIzMTUiLCJGb250U2V0dGluZ3MiOnsiJGlkIjoiMzE2IiwiRm9udFNpemUiOjgsIkZvbnROYW1lIjoiQ2FsaWJyaSIsIklzQm9sZCI6ZmFsc2UsIklzSXRhbGljIjpmYWxzZSwiSXNVbmRlcmxpbmVkIjpmYWxzZSwiUGFyZW50U3R5bGUiOnsiJHJlZiI6IjkzIn19LCJBdXRvU2l6ZSI6MCwiRm9yZWdyb3VuZCI6eyIkaWQiOiIzMTciLCJDb2xvciI6eyIkaWQiOiIzMTg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MxOSIsIkxpbmVDb2xvciI6bnVsbCwiTGluZVdlaWdodCI6MC4wLCJMaW5lVHlwZSI6MCwiUGFyZW50U3R5bGUiOm51bGx9LCJQYXJlbnRTdHlsZSI6eyIkcmVmIjoiOTIifX0sIkhvcml6b250YWxDb25uZWN0b3JTdHlsZSI6eyIkaWQiOiIzMjAiLCJMaW5lQ29sb3IiOnsiJHJlZiI6IjEwMCJ9LCJMaW5lV2VpZ2h0IjowLjAsIkxpbmVUeXBlIjowLCJQYXJlbnRTdHlsZSI6eyIkcmVmIjoiOTkifX0sIlZlcnRpY2FsQ29ubmVjdG9yU3R5bGUiOnsiJGlkIjoiMzIxIiwiTGluZUNvbG9yIjp7IiRyZWYiOiIxMDMifSwiTGluZVdlaWdodCI6MC4wLCJMaW5lVHlwZSI6MCwiUGFyZW50U3R5bGUiOnsiJHJlZiI6IjEwMiJ9fSwiTWFyZ2luIjpudWxsLCJTdGFydERhdGVQb3NpdGlvbiI6NCwiRW5kRGF0ZVBvc2l0aW9uIjo0LCJEYXRlSXNWaXNpYmxlIjp0cnVlLCJUaXRsZVBvc2l0aW9uIjozLCJEdXJhdGlvblBvc2l0aW9uIjoyLCJQZXJjZW50YWdlQ29tcGxldGVkUG9zaXRpb24iOjYsIlNwYWNpbmciOjEwLCJJc0JlbG93VGltZWJhbmQiOmZhbHNlLCJQZXJjZW50YWdlQ29tcGxldGVTaGFwZU9wYWNpdHkiOjM1LCJTaGFwZVN0eWxlIjp7IiRpZCI6IjMyMiIsIk1hcmdpbiI6eyIkcmVmIjoiMTA2In0sIlBhZGRpbmciOnsiJGlkIjoiMzIzIiwiVG9wIjowLCJMZWZ0IjozLCJSaWdodCI6MywiQm90dG9tIjowfSwiQmFja2dyb3VuZCI6eyIkaWQiOiIzMjQiLCJDb2xvciI6eyIkaWQiOiIzMjUiLCJBIjoyNTUsIlIiOjIzNywiRyI6MTI1LCJCIjo0OX19LCJJc1Zpc2libGUiOnRydWUsIldpZHRoIjowLjAsIkhlaWdodCI6MTIuMCwiQm9yZGVyU3R5bGUiOnsiJGlkIjoiMzI2IiwiTGluZUNvbG9yIjp7IiRpZCI6IjMyNyIsIiR0eXBlIjoiTkxSRS5Db21tb24uRG9tLlNvbGlkQ29sb3JCcnVzaCwgTkxSRS5Db21tb24iLCJDb2xvciI6eyIkaWQiOiIzMjgiLCJBIjoyNTUsIlIiOjI1NSwiRyI6MCwiQiI6MH19LCJMaW5lV2VpZ2h0IjowLjAsIkxpbmVUeXBlIjowLCJQYXJlbnRTdHlsZSI6bnVsbH0sIlBhcmVudFN0eWxlIjp7IiRyZWYiOiIxMDUifX0sIlRpdGxlU3R5bGUiOnsiJGlkIjoiMzI5IiwiRm9udFNldHRpbmdzIjp7IiRpZCI6IjMzMCIsIkZvbnRTaXplIjo4LCJGb250TmFtZSI6IkNhbGlicmkiLCJJc0JvbGQiOnRydWUsIklzSXRhbGljIjpmYWxzZSwiSXNVbmRlcmxpbmVkIjpmYWxzZSwiUGFyZW50U3R5bGUiOnsiJHJlZiI6IjExNCJ9fSwiQXV0b1NpemUiOjIsIkZvcmVncm91bmQiOnsiJHJlZiI6IjExNSJ9LCJNYXhXaWR0aCI6NTUuMTI4OTc0OTE0NTUwNzgxLCJNYXhIZWlnaHQiOiJJbmZpbml0eSIsIlNtYXJ0Rm9yZWdyb3VuZElzQWN0aXZlIjpmYWxzZSwiSG9yaXpvbnRhbEFsaWdubWVudCI6Mi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MzMSIsIkxpbmVDb2xvciI6bnVsbCwiTGluZVdlaWdodCI6MC4wLCJMaW5lVHlwZSI6MCwiUGFyZW50U3R5bGUiOm51bGx9LCJQYXJlbnRTdHlsZSI6eyIkcmVmIjoiMTEzIn19LCJEYXRlU3R5bGUiOnsiJGlkIjoiMzMyIiwiRm9udFNldHRpbmdzIjp7IiRpZCI6IjMzMyIsIkZvbnRTaXplIjo4LCJGb250TmFtZSI6IkNhbGlicmkiLCJJc0JvbGQiOmZhbHNlLCJJc0l0YWxpYyI6ZmFsc2UsIklzVW5kZXJsaW5lZCI6ZmFsc2UsIlBhcmVudFN0eWxlIjp7IiRyZWYiOiIxMjEifX0sIkF1dG9TaXplIjoyLCJGb3JlZ3JvdW5kIjp7IiRpZCI6IjMzNCIsIkNvbG9yIjp7IiRpZCI6IjMzNSIsIkEiOjI1NSwiUiI6MCwiRyI6MCwiQiI6MH19LCJNYXhXaWR0aCI6NDguMzM5ODQzNzUsIk1heEhlaWdodCI6IkluZmluaXR5IiwiU21hcnRGb3JlZ3JvdW5kSXNBY3RpdmUiOmZhbHNlLCJIb3Jpem9udGFsQWxpZ25tZW50Ijow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MzM2IiwiTGluZUNvbG9yIjpudWxsLCJMaW5lV2VpZ2h0IjowLjAsIkxpbmVUeXBlIjowLCJQYXJlbnRTdHlsZSI6bnVsbH0sIlBhcmVudFN0eWxlIjp7IiRyZWYiOiIxMjAifX0sIkRhdGVGb3JtYXQiOnsiJHJlZiI6IjEyNyJ9LCJJc1Zpc2libGUiOnRydWUsIlBhcmVudFN0eWxlIjp7IiRyZWYiOiI4NCJ9fSwiSW5kZXgiOjEwLCJTbWFydER1cmF0aW9uQWN0aXZhdGVkIjpmYWxzZSwiRGF0ZUZvcm1hdCI6eyIkcmVmIjoiMTI3In0sIklkIjoiYTg2MTU1NDItMjkzYS00Y2RmLWI1ZTktOTU4MGQ2NjNkNWMzIiwiSW1wb3J0SWQiOm51bGwsIlRpdGxlIjoiUHJvamVjdCBTb3VyY2luZyIsIk5vdGUiOm51bGwsIkh5cGVybGluayI6bnVsbCwiSXNDaGFuZ2VkIjpmYWxzZSwiSXNOZXciOnRydWV9LHsiJGlkIjoiMzM3IiwiR3JvdXBOYW1lIjpudWxsLCJTdGFydERhdGUiOiIyMDE3LTEwLTAyVDAwOjAwOjAwWiIsIkVuZERhdGUiOiIyMDE3LTEyLTAzVDIzOjU5OjAwWiIsIlBlcmNlbnRhZ2VDb21wbGV0ZSI6bnVsbCwiU3R5bGUiOnsiJGlkIjoiMzM4IiwiU2hhcGUiOjcsIlNoYXBlVGhpY2tuZXNzIjozLCJEdXJhdGlvbkZvcm1hdCI6NSwiSW5jbHVkZU5vbldvcmtpbmdEYXlzSW5EdXJhdGlvbiI6ZmFsc2UsIlBlcmNlbnRhZ2VDb21wbGV0ZVN0eWxlIjp7IiRpZCI6IjMzOSIsIkZvbnRTZXR0aW5ncyI6eyIkaWQiOiIzNDAiLCJGb250U2l6ZSI6MTAsIkZvbnROYW1lIjoiQ2FsaWJyaSIsIklzQm9sZCI6ZmFsc2UsIklzSXRhbGljIjpmYWxzZSwiSXNVbmRlcmxpbmVkIjpmYWxzZSwiUGFyZW50U3R5bGUiOnsiJHJlZiI6Ijg2In1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M0MSIsIkxpbmVDb2xvciI6bnVsbCwiTGluZVdlaWdodCI6MC4wLCJMaW5lVHlwZSI6MCwiUGFyZW50U3R5bGUiOm51bGx9LCJQYXJlbnRTdHlsZSI6eyIkcmVmIjoiODUifX0sIkR1cmF0aW9uU3R5bGUiOnsiJGlkIjoiMzQyIiwiRm9udFNldHRpbmdzIjp7IiRpZCI6IjM0MyIsIkZvbnRTaXplIjo4LCJGb250TmFtZSI6IkNhbGlicmkiLCJJc0JvbGQiOmZhbHNlLCJJc0l0YWxpYyI6ZmFsc2UsIklzVW5kZXJsaW5lZCI6ZmFsc2UsIlBhcmVudFN0eWxlIjp7IiRyZWYiOiI5MyJ9fSwiQXV0b1NpemUiOjAsIkZvcmVncm91bmQiOnsiJGlkIjoiMzQ0IiwiQ29sb3IiOnsiJGlkIjoiMzQ1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zNDYiLCJMaW5lQ29sb3IiOm51bGwsIkxpbmVXZWlnaHQiOjAuMCwiTGluZVR5cGUiOjAsIlBhcmVudFN0eWxlIjpudWxsfSwiUGFyZW50U3R5bGUiOnsiJHJlZiI6IjkyIn19LCJIb3Jpem9udGFsQ29ubmVjdG9yU3R5bGUiOnsiJGlkIjoiMzQ3IiwiTGluZUNvbG9yIjp7IiRyZWYiOiIxMDAifSwiTGluZVdlaWdodCI6MC4wLCJMaW5lVHlwZSI6MCwiUGFyZW50U3R5bGUiOnsiJHJlZiI6Ijk5In19LCJWZXJ0aWNhbENvbm5lY3RvclN0eWxlIjp7IiRpZCI6IjM0OCIsIkxpbmVDb2xvciI6eyIkcmVmIjoiMTAzIn0sIkxpbmVXZWlnaHQiOjAuMCwiTGluZVR5cGUiOjAsIlBhcmVudFN0eWxlIjp7IiRyZWYiOiIxMDIifX0sIk1hcmdpbiI6bnVsbCwiU3RhcnREYXRlUG9zaXRpb24iOjQsIkVuZERhdGVQb3NpdGlvbiI6NCwiRGF0ZUlzVmlzaWJsZSI6dHJ1ZSwiVGl0bGVQb3NpdGlvbiI6MywiRHVyYXRpb25Qb3NpdGlvbiI6MiwiUGVyY2VudGFnZUNvbXBsZXRlZFBvc2l0aW9uIjo2LCJTcGFjaW5nIjoxMCwiSXNCZWxvd1RpbWViYW5kIjpmYWxzZSwiUGVyY2VudGFnZUNvbXBsZXRlU2hhcGVPcGFjaXR5IjozNSwiU2hhcGVTdHlsZSI6eyIkaWQiOiIzNDkiLCJNYXJnaW4iOnsiJHJlZiI6IjEwNiJ9LCJQYWRkaW5nIjp7IiRpZCI6IjM1MCIsIlRvcCI6MCwiTGVmdCI6MywiUmlnaHQiOjMsIkJvdHRvbSI6MH0sIkJhY2tncm91bmQiOnsiJGlkIjoiMzUxIiwiQ29sb3IiOnsiJGlkIjoiMzUyIiwiQSI6MjU1LCJSIjoyMzcsIkciOjEyNSwiQiI6NDl9fSwiSXNWaXNpYmxlIjp0cnVlLCJXaWR0aCI6MC4wLCJIZWlnaHQiOjEyLjAsIkJvcmRlclN0eWxlIjp7IiRpZCI6IjM1MyIsIkxpbmVDb2xvciI6eyIkaWQiOiIzNTQiLCIkdHlwZSI6Ik5MUkUuQ29tbW9uLkRvbS5Tb2xpZENvbG9yQnJ1c2gsIE5MUkUuQ29tbW9uIiwiQ29sb3IiOnsiJGlkIjoiMzU1IiwiQSI6MjU1LCJSIjoyNTUsIkciOjAsIkIiOjB9fSwiTGluZVdlaWdodCI6MC4wLCJMaW5lVHlwZSI6MCwiUGFyZW50U3R5bGUiOm51bGx9LCJQYXJlbnRTdHlsZSI6eyIkcmVmIjoiMTA1In19LCJUaXRsZVN0eWxlIjp7IiRpZCI6IjM1NiIsIkZvbnRTZXR0aW5ncyI6eyIkaWQiOiIzNTciLCJGb250U2l6ZSI6OCwiRm9udE5hbWUiOiJDYWxpYnJpIiwiSXNCb2xkIjp0cnVlLCJJc0l0YWxpYyI6ZmFsc2UsIklzVW5kZXJsaW5lZCI6ZmFsc2UsIlBhcmVudFN0eWxlIjp7IiRyZWYiOiIxMTQifX0sIkF1dG9TaXplIjoyLCJGb3JlZ3JvdW5kIjp7IiRyZWYiOiIxMTUifSwiTWF4V2lkdGgiOjY3LjA4NzYzODg1NDk4MDQ2OSwiTWF4SGVpZ2h0IjoiSW5maW5pdHkiLCJTbWFydEZvcmVncm91bmRJc0FjdGl2ZSI6ZmFsc2UsIkhvcml6b250YWxBbGlnbm1lbnQiOjI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zNTgiLCJMaW5lQ29sb3IiOm51bGwsIkxpbmVXZWlnaHQiOjAuMCwiTGluZVR5cGUiOjAsIlBhcmVudFN0eWxlIjpudWxsfSwiUGFyZW50U3R5bGUiOnsiJHJlZiI6IjExMyJ9fSwiRGF0ZVN0eWxlIjp7IiRpZCI6IjM1OSIsIkZvbnRTZXR0aW5ncyI6eyIkaWQiOiIzNjAiLCJGb250U2l6ZSI6OCwiRm9udE5hbWUiOiJDYWxpYnJpIiwiSXNCb2xkIjpmYWxzZSwiSXNJdGFsaWMiOmZhbHNlLCJJc1VuZGVybGluZWQiOmZhbHNlLCJQYXJlbnRTdHlsZSI6eyIkcmVmIjoiMTIxIn19LCJBdXRvU2l6ZSI6MiwiRm9yZWdyb3VuZCI6eyIkaWQiOiIzNjEiLCJDb2xvciI6eyIkaWQiOiIzNjIiLCJBIjoyNTUsIlIiOjAsIkciOjAsIkIiOjB9fSwiTWF4V2lkdGgiOjUzLjk2MjgzMzQwNDU0MTAxNiwiTWF4SGVpZ2h0IjoiSW5maW5pdHkiLCJTbWFydEZvcmVncm91bmRJc0FjdGl2ZSI6ZmFsc2UsIkhvcml6b250YWxBbGlnbm1lbnQiOjA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zNjMiLCJMaW5lQ29sb3IiOm51bGwsIkxpbmVXZWlnaHQiOjAuMCwiTGluZVR5cGUiOjAsIlBhcmVudFN0eWxlIjpudWxsfSwiUGFyZW50U3R5bGUiOnsiJHJlZiI6IjEyMCJ9fSwiRGF0ZUZvcm1hdCI6eyIkcmVmIjoiMTI3In0sIklzVmlzaWJsZSI6dHJ1ZSwiUGFyZW50U3R5bGUiOnsiJHJlZiI6Ijg0In19LCJJbmRleCI6MTEsIlNtYXJ0RHVyYXRpb25BY3RpdmF0ZWQiOmZhbHNlLCJEYXRlRm9ybWF0Ijp7IiRyZWYiOiIxMjcifSwiSWQiOiI5YTZiM2UxOS1lMTk1LTQwOWQtOGY1Yy1kMTQwNzNkYmIyYTMiLCJJbXBvcnRJZCI6bnVsbCwiVGl0bGUiOiJQcm9qZWN0IFJlYWRpbmVzcyIsIk5vdGUiOm51bGwsIkh5cGVybGluayI6bnVsbCwiSXNDaGFuZ2VkIjpmYWxzZSwiSXNOZXciOnRydWV9LHsiJGlkIjoiMzY0IiwiR3JvdXBOYW1lIjpudWxsLCJTdGFydERhdGUiOiIyMDE3LTEwLTE1VDAwOjAwOjAwWiIsIkVuZERhdGUiOiIyMDE4LTAyLTAzVDIzOjU5OjAwWiIsIlBlcmNlbnRhZ2VDb21wbGV0ZSI6bnVsbCwiU3R5bGUiOnsiJGlkIjoiMzY1IiwiU2hhcGUiOjcsIlNoYXBlVGhpY2tuZXNzIjozLCJEdXJhdGlvbkZvcm1hdCI6NSwiSW5jbHVkZU5vbldvcmtpbmdEYXlzSW5EdXJhdGlvbiI6ZmFsc2UsIlBlcmNlbnRhZ2VDb21wbGV0ZVN0eWxlIjp7IiRpZCI6IjM2NiIsIkZvbnRTZXR0aW5ncyI6eyIkaWQiOiIzNjciLCJGb250U2l6ZSI6MTAsIkZvbnROYW1lIjoiQ2FsaWJyaSIsIklzQm9sZCI6ZmFsc2UsIklzSXRhbGljIjpmYWxzZSwiSXNVbmRlcmxpbmVkIjpmYWxzZSwiUGFyZW50U3R5bGUiOnsiJHJlZiI6Ijg2In1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M2OCIsIkxpbmVDb2xvciI6bnVsbCwiTGluZVdlaWdodCI6MC4wLCJMaW5lVHlwZSI6MCwiUGFyZW50U3R5bGUiOm51bGx9LCJQYXJlbnRTdHlsZSI6eyIkcmVmIjoiODUifX0sIkR1cmF0aW9uU3R5bGUiOnsiJGlkIjoiMzY5IiwiRm9udFNldHRpbmdzIjp7IiRpZCI6IjM3MCIsIkZvbnRTaXplIjo4LCJGb250TmFtZSI6IkNhbGlicmkiLCJJc0JvbGQiOmZhbHNlLCJJc0l0YWxpYyI6ZmFsc2UsIklzVW5kZXJsaW5lZCI6ZmFsc2UsIlBhcmVudFN0eWxlIjp7IiRyZWYiOiI5MyJ9fSwiQXV0b1NpemUiOjAsIkZvcmVncm91bmQiOnsiJGlkIjoiMzcxIiwiQ29sb3IiOnsiJGlkIjoiMzcy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zNzMiLCJMaW5lQ29sb3IiOm51bGwsIkxpbmVXZWlnaHQiOjAuMCwiTGluZVR5cGUiOjAsIlBhcmVudFN0eWxlIjpudWxsfSwiUGFyZW50U3R5bGUiOnsiJHJlZiI6IjkyIn19LCJIb3Jpem9udGFsQ29ubmVjdG9yU3R5bGUiOnsiJGlkIjoiMzc0IiwiTGluZUNvbG9yIjp7IiRyZWYiOiIxMDAifSwiTGluZVdlaWdodCI6MC4wLCJMaW5lVHlwZSI6MCwiUGFyZW50U3R5bGUiOnsiJHJlZiI6Ijk5In19LCJWZXJ0aWNhbENvbm5lY3RvclN0eWxlIjp7IiRpZCI6IjM3NSIsIkxpbmVDb2xvciI6eyIkcmVmIjoiMTAzIn0sIkxpbmVXZWlnaHQiOjAuMCwiTGluZVR5cGUiOjAsIlBhcmVudFN0eWxlIjp7IiRyZWYiOiIxMDIifX0sIk1hcmdpbiI6bnVsbCwiU3RhcnREYXRlUG9zaXRpb24iOjQsIkVuZERhdGVQb3NpdGlvbiI6NCwiRGF0ZUlzVmlzaWJsZSI6dHJ1ZSwiVGl0bGVQb3NpdGlvbiI6MywiRHVyYXRpb25Qb3NpdGlvbiI6MiwiUGVyY2VudGFnZUNvbXBsZXRlZFBvc2l0aW9uIjo2LCJTcGFjaW5nIjoxMCwiSXNCZWxvd1RpbWViYW5kIjpmYWxzZSwiUGVyY2VudGFnZUNvbXBsZXRlU2hhcGVPcGFjaXR5IjozNSwiU2hhcGVTdHlsZSI6eyIkaWQiOiIzNzYiLCJNYXJnaW4iOnsiJHJlZiI6IjEwNiJ9LCJQYWRkaW5nIjp7IiRpZCI6IjM3NyIsIlRvcCI6MCwiTGVmdCI6MywiUmlnaHQiOjMsIkJvdHRvbSI6MH0sIkJhY2tncm91bmQiOnsiJGlkIjoiMzc4IiwiQ29sb3IiOnsiJGlkIjoiMzc5IiwiQSI6MjU1LCJSIjoyNTUsIkciOjE5MiwiQiI6MH19LCJJc1Zpc2libGUiOnRydWUsIldpZHRoIjowLjAsIkhlaWdodCI6MTIuMCwiQm9yZGVyU3R5bGUiOnsiJGlkIjoiMzgwIiwiTGluZUNvbG9yIjp7IiRpZCI6IjM4MSIsIiR0eXBlIjoiTkxSRS5Db21tb24uRG9tLlNvbGlkQ29sb3JCcnVzaCwgTkxSRS5Db21tb24iLCJDb2xvciI6eyIkaWQiOiIzODIiLCJBIjoyNTUsIlIiOjI1NSwiRyI6MCwiQiI6MH19LCJMaW5lV2VpZ2h0IjowLjAsIkxpbmVUeXBlIjowLCJQYXJlbnRTdHlsZSI6bnVsbH0sIlBhcmVudFN0eWxlIjp7IiRyZWYiOiIxMDUifX0sIlRpdGxlU3R5bGUiOnsiJGlkIjoiMzgzIiwiRm9udFNldHRpbmdzIjp7IiRpZCI6IjM4NCIsIkZvbnRTaXplIjo4LCJGb250TmFtZSI6IkNhbGlicmkiLCJJc0JvbGQiOnRydWUsIklzSXRhbGljIjpmYWxzZSwiSXNVbmRlcmxpbmVkIjpmYWxzZSwiUGFyZW50U3R5bGUiOnsiJHJlZiI6IjExNCJ9fSwiQXV0b1NpemUiOjIsIkZvcmVncm91bmQiOnsiJHJlZiI6IjExNSJ9LCJNYXhXaWR0aCI6NzEuMjc3NzkzODg0Mjc3MzQ0LCJNYXhIZWlnaHQiOiJJbmZpbml0eSIsIlNtYXJ0Rm9yZWdyb3VuZElzQWN0aXZlIjpmYWxzZSwiSG9yaXpvbnRhbEFsaWdubWVudCI6MiwiVmVydGljYWxBbGlnbm1lbnQiOjAsIlNtYXJ0Rm9yZWdyb3VuZCI6bnVsbCwiQmFja2dyb3VuZEZpbGxUeXBlIjowLCJNYXJnaW4iOnsiJHJlZiI6IjExNyJ9LCJQYWRkaW5nIjp7IiRyZWYiOiIxMTgifSwiQmFja2dyb3VuZCI6eyIkcmVmIjoiMTE5In0sIklzVmlzaWJsZSI6dHJ1ZSwiV2lkdGgiOjAuMCwiSGVpZ2h0IjowLjAsIkJvcmRlclN0eWxlIjp7IiRpZCI6IjM4NSIsIkxpbmVDb2xvciI6bnVsbCwiTGluZVdlaWdodCI6MC4wLCJMaW5lVHlwZSI6MCwiUGFyZW50U3R5bGUiOm51bGx9LCJQYXJlbnRTdHlsZSI6eyIkcmVmIjoiMTEzIn19LCJEYXRlU3R5bGUiOnsiJGlkIjoiMzg2IiwiRm9udFNldHRpbmdzIjp7IiRpZCI6IjM4NyIsIkZvbnRTaXplIjo4LCJGb250TmFtZSI6IkNhbGlicmkiLCJJc0JvbGQiOmZhbHNlLCJJc0l0YWxpYyI6ZmFsc2UsIklzVW5kZXJsaW5lZCI6ZmFsc2UsIlBhcmVudFN0eWxlIjp7IiRyZWYiOiIxMjEifX0sIkF1dG9TaXplIjoyLCJGb3JlZ3JvdW5kIjp7IiRpZCI6IjM4OCIsIkNvbG9yIjp7IiRpZCI6IjM4OSIsIkEiOjI1NSwiUiI6MCwiRyI6MCwiQiI6MH19LCJNYXhXaWR0aCI6NDQuODM3MjQ1OTQxMTYyMTA5LCJNYXhIZWlnaHQiOiJJbmZpbml0eSIsIlNtYXJ0Rm9yZWdyb3VuZElzQWN0aXZlIjpmYWxzZSwiSG9yaXpvbnRhbEFsaWdubWVudCI6MCwiVmVydGljYWxBbGlnbm1lbnQiOjAsIlNtYXJ0Rm9yZWdyb3VuZCI6bnVsbCwiQmFja2dyb3VuZEZpbGxUeXBlIjowLCJNYXJnaW4iOnsiJHJlZiI6IjEyNCJ9LCJQYWRkaW5nIjp7IiRyZWYiOiIxMjUifSwiQmFja2dyb3VuZCI6eyIkcmVmIjoiMTI2In0sIklzVmlzaWJsZSI6dHJ1ZSwiV2lkdGgiOjAuMCwiSGVpZ2h0IjowLjAsIkJvcmRlclN0eWxlIjp7IiRpZCI6IjM5MCIsIkxpbmVDb2xvciI6bnVsbCwiTGluZVdlaWdodCI6MC4wLCJMaW5lVHlwZSI6MCwiUGFyZW50U3R5bGUiOm51bGx9LCJQYXJlbnRTdHlsZSI6eyIkcmVmIjoiMTIwIn19LCJEYXRlRm9ybWF0Ijp7IiRyZWYiOiIxMjcifSwiSXNWaXNpYmxlIjp0cnVlLCJQYXJlbnRTdHlsZSI6eyIkcmVmIjoiODQifX0sIkluZGV4IjoxMiwiU21hcnREdXJhdGlvbkFjdGl2YXRlZCI6ZmFsc2UsIkRhdGVGb3JtYXQiOnsiJHJlZiI6IjEyNyJ9LCJJZCI6IjY4YjFiNTY5LWU0YTEtNDEyMS04ZWRjLTlmOTBiYWI5YzkzMiIsIkltcG9ydElkIjpudWxsLCJUaXRsZSI6IkRldmVsb3BtZW50IFBoYXNlICIsIk5vdGUiOm51bGwsIkh5cGVybGluayI6bnVsbCwiSXNDaGFuZ2VkIjpmYWxzZSwiSXNOZXciOnRydWV9LHsiJGlkIjoiMzkxIiwiR3JvdXBOYW1lIjpudWxsLCJTdGFydERhdGUiOiIyMDE4LTAxLTAzVDAwOjAwOjAwWiIsIkVuZERhdGUiOiIyMDE4LTAyLTA2VDIzOjU5OjAwWiIsIlBlcmNlbnRhZ2VDb21wbGV0ZSI6bnVsbCwiU3R5bGUiOnsiJGlkIjoiMzkyIiwiU2hhcGUiOjcsIlNoYXBlVGhpY2tuZXNzIjozLCJEdXJhdGlvbkZvcm1hdCI6NSwiSW5jbHVkZU5vbldvcmtpbmdEYXlzSW5EdXJhdGlvbiI6ZmFsc2UsIlBlcmNlbnRhZ2VDb21wbGV0ZVN0eWxlIjp7IiRpZCI6IjM5MyIsIkZvbnRTZXR0aW5ncyI6eyIkaWQiOiIzOTQiLCJGb250U2l6ZSI6MTAsIkZvbnROYW1lIjoiQ2FsaWJyaSIsIklzQm9sZCI6ZmFsc2UsIklzSXRhbGljIjpmYWxzZSwiSXNVbmRlcmxpbmVkIjpmYWxzZSwiUGFyZW50U3R5bGUiOnsiJHJlZiI6Ijg2In1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M5NSIsIkxpbmVDb2xvciI6bnVsbCwiTGluZVdlaWdodCI6MC4wLCJMaW5lVHlwZSI6MCwiUGFyZW50U3R5bGUiOm51bGx9LCJQYXJlbnRTdHlsZSI6eyIkcmVmIjoiODUifX0sIkR1cmF0aW9uU3R5bGUiOnsiJGlkIjoiMzk2IiwiRm9udFNldHRpbmdzIjp7IiRpZCI6IjM5NyIsIkZvbnRTaXplIjo4LCJGb250TmFtZSI6IkNhbGlicmkiLCJJc0JvbGQiOmZhbHNlLCJJc0l0YWxpYyI6ZmFsc2UsIklzVW5kZXJsaW5lZCI6ZmFsc2UsIlBhcmVudFN0eWxlIjp7IiRyZWYiOiI5MyJ9fSwiQXV0b1NpemUiOjAsIkZvcmVncm91bmQiOnsiJGlkIjoiMzk4IiwiQ29sb3IiOnsiJGlkIjoiMzk5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0MDAiLCJMaW5lQ29sb3IiOm51bGwsIkxpbmVXZWlnaHQiOjAuMCwiTGluZVR5cGUiOjAsIlBhcmVudFN0eWxlIjpudWxsfSwiUGFyZW50U3R5bGUiOnsiJHJlZiI6IjkyIn19LCJIb3Jpem9udGFsQ29ubmVjdG9yU3R5bGUiOnsiJGlkIjoiNDAxIiwiTGluZUNvbG9yIjp7IiRyZWYiOiIxMDAifSwiTGluZVdlaWdodCI6MC4wLCJMaW5lVHlwZSI6MCwiUGFyZW50U3R5bGUiOnsiJHJlZiI6Ijk5In19LCJWZXJ0aWNhbENvbm5lY3RvclN0eWxlIjp7IiRpZCI6IjQwMiIsIkxpbmVDb2xvciI6eyIkcmVmIjoiMTAzIn0sIkxpbmVXZWlnaHQiOjAuMCwiTGluZVR5cGUiOjAsIlBhcmVudFN0eWxlIjp7IiRyZWYiOiIxMDIifX0sIk1hcmdpbiI6bnVsbCwiU3RhcnREYXRlUG9zaXRpb24iOjQsIkVuZERhdGVQb3NpdGlvbiI6NCwiRGF0ZUlzVmlzaWJsZSI6dHJ1ZSwiVGl0bGVQb3NpdGlvbiI6MywiRHVyYXRpb25Qb3NpdGlvbiI6MiwiUGVyY2VudGFnZUNvbXBsZXRlZFBvc2l0aW9uIjo2LCJTcGFjaW5nIjoxMCwiSXNCZWxvd1RpbWViYW5kIjp0cnVlLCJQZXJjZW50YWdlQ29tcGxldGVTaGFwZU9wYWNpdHkiOjM1LCJTaGFwZVN0eWxlIjp7IiRpZCI6IjQwMyIsIk1hcmdpbiI6eyIkcmVmIjoiMTA2In0sIlBhZGRpbmciOnsiJGlkIjoiNDA0IiwiVG9wIjowLCJMZWZ0IjozLCJSaWdodCI6MywiQm90dG9tIjowfSwiQmFja2dyb3VuZCI6eyIkaWQiOiI0MDUiLCJDb2xvciI6eyIkaWQiOiI0MDYiLCJBIjoyNTUsIlIiOjI1NSwiRyI6MTkyLCJCIjowfX0sIklzVmlzaWJsZSI6dHJ1ZSwiV2lkdGgiOjAuMCwiSGVpZ2h0IjoxMi4wLCJCb3JkZXJTdHlsZSI6eyIkaWQiOiI0MDciLCJMaW5lQ29sb3IiOnsiJGlkIjoiNDA4IiwiJHR5cGUiOiJOTFJFLkNvbW1vbi5Eb20uU29saWRDb2xvckJydXNoLCBOTFJFLkNvbW1vbiIsIkNvbG9yIjp7IiRpZCI6IjQwOSIsIkEiOjI1NSwiUiI6MjU1LCJHIjowLCJCIjowfX0sIkxpbmVXZWlnaHQiOjAuMCwiTGluZVR5cGUiOjAsIlBhcmVudFN0eWxlIjpudWxsfSwiUGFyZW50U3R5bGUiOnsiJHJlZiI6IjEwNSJ9fSwiVGl0bGVTdHlsZSI6eyIkaWQiOiI0MTAiLCJGb250U2V0dGluZ3MiOnsiJGlkIjoiNDExIiwiRm9udFNpemUiOjgsIkZvbnROYW1lIjoiQ2FsaWJyaSIsIklzQm9sZCI6dHJ1ZSwiSXNJdGFsaWMiOmZhbHNlLCJJc1VuZGVybGluZWQiOmZhbHNlLCJQYXJlbnRTdHlsZSI6eyIkcmVmIjoiMTE0In19LCJBdXRvU2l6ZSI6MiwiRm9yZWdyb3VuZCI6eyIkcmVmIjoiMTE1In0sIk1heFdpZHRoIjo3OC4zNzM0NjY0OTE2OTkyMTksIk1heEhlaWdodCI6IkluZmluaXR5IiwiU21hcnRGb3JlZ3JvdW5kSXNBY3RpdmUiOmZhbHNlLCJIb3Jpem9udGFsQWxpZ25tZW50Ijoy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NDEyIiwiTGluZUNvbG9yIjpudWxsLCJMaW5lV2VpZ2h0IjowLjAsIkxpbmVUeXBlIjowLCJQYXJlbnRTdHlsZSI6bnVsbH0sIlBhcmVudFN0eWxlIjp7IiRyZWYiOiIxMTMifX0sIkRhdGVTdHlsZSI6eyIkaWQiOiI0MTMiLCJGb250U2V0dGluZ3MiOnsiJGlkIjoiNDE0IiwiRm9udFNpemUiOjgsIkZvbnROYW1lIjoiQ2FsaWJyaSIsIklzQm9sZCI6ZmFsc2UsIklzSXRhbGljIjpmYWxzZSwiSXNVbmRlcmxpbmVkIjpmYWxzZSwiUGFyZW50U3R5bGUiOnsiJHJlZiI6IjEyMSJ9fSwiQXV0b1NpemUiOjIsIkZvcmVncm91bmQiOnsiJGlkIjoiNDE1IiwiQ29sb3IiOnsiJGlkIjoiNDE2IiwiQSI6MjU1LCJSIjowLCJHIjowLCJCIjowfX0sIk1heFdpZHRoIjo3MC4yNDkyMTQxNzIzNjMyODEsIk1heEhlaWdodCI6IkluZmluaXR5IiwiU21hcnRGb3JlZ3JvdW5kSXNBY3RpdmUiOmZhbHNlLCJIb3Jpem9udGFsQWxpZ25tZW50IjowLCJWZXJ0aWNhbEFsaWdubWVudCI6MCwiU21hcnRGb3JlZ3JvdW5kIjpudWxsLCJCYWNrZ3JvdW5kRmlsbFR5cGUiOjAsIk1hcmdpbiI6eyIkcmVmIjoiMTI0In0sIlBhZGRpbmciOnsiJHJlZiI6IjEyNSJ9LCJCYWNrZ3JvdW5kIjp7IiRyZWYiOiIxMjYifSwiSXNWaXNpYmxlIjp0cnVlLCJXaWR0aCI6MC4wLCJIZWlnaHQiOjAuMCwiQm9yZGVyU3R5bGUiOnsiJGlkIjoiNDE3IiwiTGluZUNvbG9yIjpudWxsLCJMaW5lV2VpZ2h0IjowLjAsIkxpbmVUeXBlIjowLCJQYXJlbnRTdHlsZSI6bnVsbH0sIlBhcmVudFN0eWxlIjp7IiRyZWYiOiIxMjAifX0sIkRhdGVGb3JtYXQiOnsiJHJlZiI6IjEyNyJ9LCJJc1Zpc2libGUiOnRydWUsIlBhcmVudFN0eWxlIjp7IiRyZWYiOiI4NCJ9fSwiSW5kZXgiOjEzLCJTbWFydER1cmF0aW9uQWN0aXZhdGVkIjpmYWxzZSwiRGF0ZUZvcm1hdCI6eyIkcmVmIjoiMTI3In0sIklkIjoiMjA3YTRhOTctYzY4OC00ZTIzLWEzNGEtNDFhMGRlM2ZiMTlhIiwiSW1wb3J0SWQiOm51bGwsIlRpdGxlIjoiVGVzdGluZyBhbmQgUmV2aWV3cyIsIk5vdGUiOm51bGwsIkh5cGVybGluayI6bnVsbCwiSXNDaGFuZ2VkIjpmYWxzZSwiSXNOZXciOnRydWV9LHsiJGlkIjoiNDE4IiwiR3JvdXBOYW1lIjpudWxsLCJTdGFydERhdGUiOiIyMDE4LTAxLTAxVDAwOjAwOjAwWiIsIkVuZERhdGUiOiIyMDE4LTAyLTA0VDIzOjU5OjAwWiIsIlBlcmNlbnRhZ2VDb21wbGV0ZSI6bnVsbCwiU3R5bGUiOnsiJGlkIjoiNDE5IiwiU2hhcGUiOjcsIlNoYXBlVGhpY2tuZXNzIjozLCJEdXJhdGlvbkZvcm1hdCI6NSwiSW5jbHVkZU5vbldvcmtpbmdEYXlzSW5EdXJhdGlvbiI6ZmFsc2UsIlBlcmNlbnRhZ2VDb21wbGV0ZVN0eWxlIjp7IiRpZCI6IjQyMCIsIkZvbnRTZXR0aW5ncyI6eyIkaWQiOiI0MjEiLCJGb250U2l6ZSI6MTAsIkZvbnROYW1lIjoiQ2FsaWJyaSIsIklzQm9sZCI6ZmFsc2UsIklzSXRhbGljIjpmYWxzZSwiSXNVbmRlcmxpbmVkIjpmYWxzZSwiUGFyZW50U3R5bGUiOnsiJHJlZiI6Ijg2In19LCJBdXRvU2l6ZSI6MCwiRm9yZWdyb3VuZCI6eyIkcmVmIjoiODcifSwiTWF4V2lkdGgiOjIwMC4wLCJNYXhIZWlnaHQiOiJJbmZpbml0eSIsIlNtYXJ0Rm9yZWdyb3VuZElzQWN0aXZlIjpmYWxzZSwiSG9yaXpvbnRhbEFsaWdubWVudCI6MCwiVmVydGljYWxBbGlnbm1lbnQiOjAsIlNtYXJ0Rm9yZWdyb3VuZCI6bnVsbCwiQmFja2dyb3VuZEZpbGxUeXBlIjowLCJNYXJnaW4iOnsiJHJlZiI6Ijg5In0sIlBhZGRpbmciOnsiJHJlZiI6IjkwIn0sIkJhY2tncm91bmQiOnsiJHJlZiI6IjkxIn0sIklzVmlzaWJsZSI6dHJ1ZSwiV2lkdGgiOjAuMCwiSGVpZ2h0IjowLjAsIkJvcmRlclN0eWxlIjp7IiRpZCI6IjQyMiIsIkxpbmVDb2xvciI6bnVsbCwiTGluZVdlaWdodCI6MC4wLCJMaW5lVHlwZSI6MCwiUGFyZW50U3R5bGUiOm51bGx9LCJQYXJlbnRTdHlsZSI6eyIkcmVmIjoiODUifX0sIkR1cmF0aW9uU3R5bGUiOnsiJGlkIjoiNDIzIiwiRm9udFNldHRpbmdzIjp7IiRpZCI6IjQyNCIsIkZvbnRTaXplIjo4LCJGb250TmFtZSI6IkNhbGlicmkiLCJJc0JvbGQiOmZhbHNlLCJJc0l0YWxpYyI6ZmFsc2UsIklzVW5kZXJsaW5lZCI6ZmFsc2UsIlBhcmVudFN0eWxlIjp7IiRyZWYiOiI5MyJ9fSwiQXV0b1NpemUiOjAsIkZvcmVncm91bmQiOnsiJGlkIjoiNDI1IiwiQ29sb3IiOnsiJGlkIjoiNDI2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5NiJ9LCJQYWRkaW5nIjp7IiRyZWYiOiI5NyJ9LCJCYWNrZ3JvdW5kIjp7IiRyZWYiOiI5OCJ9LCJJc1Zpc2libGUiOnRydWUsIldpZHRoIjowLjAsIkhlaWdodCI6MC4wLCJCb3JkZXJTdHlsZSI6eyIkaWQiOiI0MjciLCJMaW5lQ29sb3IiOm51bGwsIkxpbmVXZWlnaHQiOjAuMCwiTGluZVR5cGUiOjAsIlBhcmVudFN0eWxlIjpudWxsfSwiUGFyZW50U3R5bGUiOnsiJHJlZiI6IjkyIn19LCJIb3Jpem9udGFsQ29ubmVjdG9yU3R5bGUiOnsiJGlkIjoiNDI4IiwiTGluZUNvbG9yIjp7IiRyZWYiOiIxMDAifSwiTGluZVdlaWdodCI6MC4wLCJMaW5lVHlwZSI6MCwiUGFyZW50U3R5bGUiOnsiJHJlZiI6Ijk5In19LCJWZXJ0aWNhbENvbm5lY3RvclN0eWxlIjp7IiRpZCI6IjQyOSIsIkxpbmVDb2xvciI6eyIkcmVmIjoiMTAzIn0sIkxpbmVXZWlnaHQiOjAuMCwiTGluZVR5cGUiOjAsIlBhcmVudFN0eWxlIjp7IiRyZWYiOiIxMDIifX0sIk1hcmdpbiI6bnVsbCwiU3RhcnREYXRlUG9zaXRpb24iOjQsIkVuZERhdGVQb3NpdGlvbiI6NCwiRGF0ZUlzVmlzaWJsZSI6dHJ1ZSwiVGl0bGVQb3NpdGlvbiI6MywiRHVyYXRpb25Qb3NpdGlvbiI6MiwiUGVyY2VudGFnZUNvbXBsZXRlZFBvc2l0aW9uIjo2LCJTcGFjaW5nIjoxMCwiSXNCZWxvd1RpbWViYW5kIjp0cnVlLCJQZXJjZW50YWdlQ29tcGxldGVTaGFwZU9wYWNpdHkiOjM1LCJTaGFwZVN0eWxlIjp7IiRpZCI6IjQzMCIsIk1hcmdpbiI6eyIkcmVmIjoiMTA2In0sIlBhZGRpbmciOnsiJGlkIjoiNDMxIiwiVG9wIjowLCJMZWZ0IjozLCJSaWdodCI6MywiQm90dG9tIjowfSwiQmFja2dyb3VuZCI6eyIkaWQiOiI0MzIiLCJDb2xvciI6eyIkaWQiOiI0MzMiLCJBIjoyNTUsIlIiOjE2NSwiRyI6MTY1LCJCIjoxNjV9fSwiSXNWaXNpYmxlIjp0cnVlLCJXaWR0aCI6MC4wLCJIZWlnaHQiOjEyLjAsIkJvcmRlclN0eWxlIjp7IiRpZCI6IjQzNCIsIkxpbmVDb2xvciI6eyIkaWQiOiI0MzUiLCIkdHlwZSI6Ik5MUkUuQ29tbW9uLkRvbS5Tb2xpZENvbG9yQnJ1c2gsIE5MUkUuQ29tbW9uIiwiQ29sb3IiOnsiJGlkIjoiNDM2IiwiQSI6MjU1LCJSIjoyNTUsIkciOjAsIkIiOjB9fSwiTGluZVdlaWdodCI6MC4wLCJMaW5lVHlwZSI6MCwiUGFyZW50U3R5bGUiOm51bGx9LCJQYXJlbnRTdHlsZSI6eyIkcmVmIjoiMTA1In19LCJUaXRsZVN0eWxlIjp7IiRpZCI6IjQzNyIsIkZvbnRTZXR0aW5ncyI6eyIkaWQiOiI0MzgiLCJGb250U2l6ZSI6OCwiRm9udE5hbWUiOiJDYWxpYnJpIiwiSXNCb2xkIjp0cnVlLCJJc0l0YWxpYyI6ZmFsc2UsIklzVW5kZXJsaW5lZCI6ZmFsc2UsIlBhcmVudFN0eWxlIjp7IiRyZWYiOiIxMTQifX0sIkF1dG9TaXplIjoyLCJGb3JlZ3JvdW5kIjp7IiRyZWYiOiIxMTUifSwiTWF4V2lkdGgiOjcyLjc1NTU5MjM0NjE5MTQsIk1heEhlaWdodCI6IkluZmluaXR5IiwiU21hcnRGb3JlZ3JvdW5kSXNBY3RpdmUiOmZhbHNlLCJIb3Jpem9udGFsQWxpZ25tZW50IjoyLCJWZXJ0aWNhbEFsaWdubWVudCI6MCwiU21hcnRGb3JlZ3JvdW5kIjpudWxsLCJCYWNrZ3JvdW5kRmlsbFR5cGUiOjAsIk1hcmdpbiI6eyIkcmVmIjoiMTE3In0sIlBhZGRpbmciOnsiJHJlZiI6IjExOCJ9LCJCYWNrZ3JvdW5kIjp7IiRyZWYiOiIxMTkifSwiSXNWaXNpYmxlIjp0cnVlLCJXaWR0aCI6MC4wLCJIZWlnaHQiOjAuMCwiQm9yZGVyU3R5bGUiOnsiJGlkIjoiNDM5IiwiTGluZUNvbG9yIjpudWxsLCJMaW5lV2VpZ2h0IjowLjAsIkxpbmVUeXBlIjowLCJQYXJlbnRTdHlsZSI6bnVsbH0sIlBhcmVudFN0eWxlIjp7IiRyZWYiOiIxMTMifX0sIkRhdGVTdHlsZSI6eyIkaWQiOiI0NDAiLCJGb250U2V0dGluZ3MiOnsiJGlkIjoiNDQxIiwiRm9udFNpemUiOjgsIkZvbnROYW1lIjoiQ2FsaWJyaSIsIklzQm9sZCI6ZmFsc2UsIklzSXRhbGljIjpmYWxzZSwiSXNVbmRlcmxpbmVkIjpmYWxzZSwiUGFyZW50U3R5bGUiOnsiJHJlZiI6IjEyMSJ9fSwiQXV0b1NpemUiOjIsIkZvcmVncm91bmQiOnsiJGlkIjoiNDQyIiwiQ29sb3IiOnsiJGlkIjoiNDQzIiwiQSI6MjU1LCJSIjowLCJHIjowLCJCIjowfX0sIk1heFdpZHRoIjo2NS4yOTgwMzQ2Njc5Njg3NSwiTWF4SGVpZ2h0IjoiSW5maW5pdHkiLCJTbWFydEZvcmVncm91bmRJc0FjdGl2ZSI6ZmFsc2UsIkhvcml6b250YWxBbGlnbm1lbnQiOjA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0NDQiLCJMaW5lQ29sb3IiOm51bGwsIkxpbmVXZWlnaHQiOjAuMCwiTGluZVR5cGUiOjAsIlBhcmVudFN0eWxlIjpudWxsfSwiUGFyZW50U3R5bGUiOnsiJHJlZiI6IjEyMCJ9fSwiRGF0ZUZvcm1hdCI6eyIkcmVmIjoiMTI3In0sIklzVmlzaWJsZSI6dHJ1ZSwiUGFyZW50U3R5bGUiOnsiJHJlZiI6Ijg0In19LCJJbmRleCI6MTQsIlNtYXJ0RHVyYXRpb25BY3RpdmF0ZWQiOmZhbHNlLCJEYXRlRm9ybWF0Ijp7IiRyZWYiOiIxMjcifSwiSWQiOiI0MDNkMjEzNi1hMzExLTQwMjMtYWQ4OS1hNWMwNDIxYjBjNWIiLCJJbXBvcnRJZCI6bnVsbCwiVGl0bGUiOiJEb2N1bWVudGF0aW9uIiwiTm90ZSI6bnVsbCwiSHlwZXJsaW5rIjpudWxsLCJJc0NoYW5nZWQiOmZhbHNlLCJJc05ldyI6dHJ1ZX0seyIkaWQiOiI0NDUiLCJHcm91cE5hbWUiOm51bGwsIlN0YXJ0RGF0ZSI6IjIwMTgtMDItMDhUMDA6MDA6MDBaIiwiRW5kRGF0ZSI6IjIwMTgtMDItMjhUMjM6NTk6MDBaIiwiUGVyY2VudGFnZUNvbXBsZXRlIjpudWxsLCJTdHlsZSI6eyIkaWQiOiI0NDYiLCJTaGFwZSI6NywiU2hhcGVUaGlja25lc3MiOjMsIkR1cmF0aW9uRm9ybWF0Ijo1LCJJbmNsdWRlTm9uV29ya2luZ0RheXNJbkR1cmF0aW9uIjpmYWxzZSwiUGVyY2VudGFnZUNvbXBsZXRlU3R5bGUiOnsiJGlkIjoiNDQ3IiwiRm9udFNldHRpbmdzIjp7IiRpZCI6IjQ0OCIsIkZvbnRTaXplIjoxMCwiRm9udE5hbWUiOiJDYWxpYnJpIiwiSXNCb2xkIjpmYWxzZSwiSXNJdGFsaWMiOmZhbHNlLCJJc1VuZGVybGluZWQiOmZhbHNlLCJQYXJlbnRTdHlsZSI6eyIkcmVmIjoiODYifX0sIkF1dG9TaXplIjowLCJGb3JlZ3JvdW5kIjp7IiRyZWYiOiI4NyJ9LCJNYXhXaWR0aCI6MjAwLjAsIk1heEhlaWdodCI6IkluZmluaXR5IiwiU21hcnRGb3JlZ3JvdW5kSXNBY3RpdmUiOmZhbHNlLCJIb3Jpem9udGFsQWxpZ25tZW50IjowLCJWZXJ0aWNhbEFsaWdubWVudCI6MCwiU21hcnRGb3JlZ3JvdW5kIjpudWxsLCJCYWNrZ3JvdW5kRmlsbFR5cGUiOjAsIk1hcmdpbiI6eyIkcmVmIjoiODkifSwiUGFkZGluZyI6eyIkcmVmIjoiOTAifSwiQmFja2dyb3VuZCI6eyIkcmVmIjoiOTEifSwiSXNWaXNpYmxlIjp0cnVlLCJXaWR0aCI6MC4wLCJIZWlnaHQiOjAuMCwiQm9yZGVyU3R5bGUiOnsiJGlkIjoiNDQ5IiwiTGluZUNvbG9yIjpudWxsLCJMaW5lV2VpZ2h0IjowLjAsIkxpbmVUeXBlIjowLCJQYXJlbnRTdHlsZSI6bnVsbH0sIlBhcmVudFN0eWxlIjp7IiRyZWYiOiI4NSJ9fSwiRHVyYXRpb25TdHlsZSI6eyIkaWQiOiI0NTAiLCJGb250U2V0dGluZ3MiOnsiJGlkIjoiNDUxIiwiRm9udFNpemUiOjgsIkZvbnROYW1lIjoiQ2FsaWJyaSIsIklzQm9sZCI6ZmFsc2UsIklzSXRhbGljIjpmYWxzZSwiSXNVbmRlcmxpbmVkIjpmYWxzZSwiUGFyZW50U3R5bGUiOnsiJHJlZiI6IjkzIn19LCJBdXRvU2l6ZSI6MCwiRm9yZWdyb3VuZCI6eyIkaWQiOiI0NTIiLCJDb2xvciI6eyIkaWQiOiI0NTMiLCJBIjoyNTUsIlIiOjI1NSwiRyI6MjU1LCJCIjoyNTV9fSwiTWF4V2lkdGgiOjIwMC4wLCJNYXhIZWlnaHQiOiJJbmZpbml0eSIsIlNtYXJ0Rm9yZWdyb3VuZElzQWN0aXZlIjpmYWxzZSwiSG9yaXpvbnRhbEFsaWdubWVudCI6MCwiVmVydGljYWxBbGlnbm1lbnQiOjAsIlNtYXJ0Rm9yZWdyb3VuZCI6bnVsbCwiQmFja2dyb3VuZEZpbGxUeXBlIjowLCJNYXJnaW4iOnsiJHJlZiI6Ijk2In0sIlBhZGRpbmciOnsiJHJlZiI6Ijk3In0sIkJhY2tncm91bmQiOnsiJHJlZiI6Ijk4In0sIklzVmlzaWJsZSI6dHJ1ZSwiV2lkdGgiOjAuMCwiSGVpZ2h0IjowLjAsIkJvcmRlclN0eWxlIjp7IiRpZCI6IjQ1NCIsIkxpbmVDb2xvciI6bnVsbCwiTGluZVdlaWdodCI6MC4wLCJMaW5lVHlwZSI6MCwiUGFyZW50U3R5bGUiOm51bGx9LCJQYXJlbnRTdHlsZSI6eyIkcmVmIjoiOTIifX0sIkhvcml6b250YWxDb25uZWN0b3JTdHlsZSI6eyIkaWQiOiI0NTUiLCJMaW5lQ29sb3IiOnsiJHJlZiI6IjEwMCJ9LCJMaW5lV2VpZ2h0IjowLjAsIkxpbmVUeXBlIjowLCJQYXJlbnRTdHlsZSI6eyIkcmVmIjoiOTkifX0sIlZlcnRpY2FsQ29ubmVjdG9yU3R5bGUiOnsiJGlkIjoiNDU2IiwiTGluZUNvbG9yIjp7IiRyZWYiOiIxMDMifSwiTGluZVdlaWdodCI6MC4wLCJMaW5lVHlwZSI6MCwiUGFyZW50U3R5bGUiOnsiJHJlZiI6IjEwMiJ9fSwiTWFyZ2luIjpudWxsLCJTdGFydERhdGVQb3NpdGlvbiI6NCwiRW5kRGF0ZVBvc2l0aW9uIjo0LCJEYXRlSXNWaXNpYmxlIjp0cnVlLCJUaXRsZVBvc2l0aW9uIjozLCJEdXJhdGlvblBvc2l0aW9uIjoyLCJQZXJjZW50YWdlQ29tcGxldGVkUG9zaXRpb24iOjYsIlNwYWNpbmciOjEwLCJJc0JlbG93VGltZWJhbmQiOnRydWUsIlBlcmNlbnRhZ2VDb21wbGV0ZVNoYXBlT3BhY2l0eSI6MzUsIlNoYXBlU3R5bGUiOnsiJGlkIjoiNDU3IiwiTWFyZ2luIjp7IiRyZWYiOiIxMDYifSwiUGFkZGluZyI6eyIkaWQiOiI0NTgiLCJUb3AiOjAsIkxlZnQiOjMsIlJpZ2h0IjozLCJCb3R0b20iOjB9LCJCYWNrZ3JvdW5kIjp7IiRpZCI6IjQ1OSIsIkNvbG9yIjp7IiRpZCI6IjQ2MCIsIkEiOjI1NSwiUiI6MjYsIkciOjE3MCwiQiI6NjZ9fSwiSXNWaXNpYmxlIjp0cnVlLCJXaWR0aCI6MC4wLCJIZWlnaHQiOjEyLjAsIkJvcmRlclN0eWxlIjp7IiRpZCI6IjQ2MSIsIkxpbmVDb2xvciI6eyIkaWQiOiI0NjIiLCIkdHlwZSI6Ik5MUkUuQ29tbW9uLkRvbS5Tb2xpZENvbG9yQnJ1c2gsIE5MUkUuQ29tbW9uIiwiQ29sb3IiOnsiJGlkIjoiNDYzIiwiQSI6MjU1LCJSIjoyNTUsIkciOjAsIkIiOjB9fSwiTGluZVdlaWdodCI6MC4wLCJMaW5lVHlwZSI6MCwiUGFyZW50U3R5bGUiOm51bGx9LCJQYXJlbnRTdHlsZSI6eyIkcmVmIjoiMTA1In19LCJUaXRsZVN0eWxlIjp7IiRpZCI6IjQ2NCIsIkZvbnRTZXR0aW5ncyI6eyIkaWQiOiI0NjUiLCJGb250U2l6ZSI6OCwiRm9udE5hbWUiOiJDYWxpYnJpIiwiSXNCb2xkIjp0cnVlLCJJc0l0YWxpYyI6ZmFsc2UsIklzVW5kZXJsaW5lZCI6ZmFsc2UsIlBhcmVudFN0eWxlIjp7IiRyZWYiOiIxMTQifX0sIkF1dG9TaXplIjoyLCJGb3JlZ3JvdW5kIjp7IiRyZWYiOiIxMTUifSwiTWF4V2lkdGgiOjcxLjk3MTE4Mzc3Njg1NTQ2OSwiTWF4SGVpZ2h0IjoiSW5maW5pdHkiLCJTbWFydEZvcmVncm91bmRJc0FjdGl2ZSI6ZmFsc2UsIkhvcml6b250YWxBbGlnbm1lbnQiOjIsIlZlcnRpY2FsQWxpZ25tZW50IjowLCJTbWFydEZvcmVncm91bmQiOm51bGwsIkJhY2tncm91bmRGaWxsVHlwZSI6MCwiTWFyZ2luIjp7IiRyZWYiOiIxMTcifSwiUGFkZGluZyI6eyIkcmVmIjoiMTE4In0sIkJhY2tncm91bmQiOnsiJHJlZiI6IjExOSJ9LCJJc1Zpc2libGUiOnRydWUsIldpZHRoIjowLjAsIkhlaWdodCI6MC4wLCJCb3JkZXJTdHlsZSI6eyIkaWQiOiI0NjYiLCJMaW5lQ29sb3IiOm51bGwsIkxpbmVXZWlnaHQiOjAuMCwiTGluZVR5cGUiOjAsIlBhcmVudFN0eWxlIjpudWxsfSwiUGFyZW50U3R5bGUiOnsiJHJlZiI6IjExMyJ9fSwiRGF0ZVN0eWxlIjp7IiRpZCI6IjQ2NyIsIkZvbnRTZXR0aW5ncyI6eyIkaWQiOiI0NjgiLCJGb250U2l6ZSI6OCwiRm9udE5hbWUiOiJDYWxpYnJpIiwiSXNCb2xkIjpmYWxzZSwiSXNJdGFsaWMiOmZhbHNlLCJJc1VuZGVybGluZWQiOmZhbHNlLCJQYXJlbnRTdHlsZSI6eyIkcmVmIjoiMTIxIn19LCJBdXRvU2l6ZSI6MiwiRm9yZWdyb3VuZCI6eyIkaWQiOiI0NjkiLCJDb2xvciI6eyIkaWQiOiI0NzAiLCJBIjoyNTUsIlIiOjAsIkciOjAsIkIiOjB9fSwiTWF4V2lkdGgiOjUwLjAwNzcxNzEzMjU2ODM1OSwiTWF4SGVpZ2h0IjoiSW5maW5pdHkiLCJTbWFydEZvcmVncm91bmRJc0FjdGl2ZSI6ZmFsc2UsIkhvcml6b250YWxBbGlnbm1lbnQiOjAsIlZlcnRpY2FsQWxpZ25tZW50IjowLCJTbWFydEZvcmVncm91bmQiOm51bGwsIkJhY2tncm91bmRGaWxsVHlwZSI6MCwiTWFyZ2luIjp7IiRyZWYiOiIxMjQifSwiUGFkZGluZyI6eyIkcmVmIjoiMTI1In0sIkJhY2tncm91bmQiOnsiJHJlZiI6IjEyNiJ9LCJJc1Zpc2libGUiOnRydWUsIldpZHRoIjowLjAsIkhlaWdodCI6MC4wLCJCb3JkZXJTdHlsZSI6eyIkaWQiOiI0NzEiLCJMaW5lQ29sb3IiOm51bGwsIkxpbmVXZWlnaHQiOjAuMCwiTGluZVR5cGUiOjAsIlBhcmVudFN0eWxlIjpudWxsfSwiUGFyZW50U3R5bGUiOnsiJHJlZiI6IjEyMCJ9fSwiRGF0ZUZvcm1hdCI6eyIkcmVmIjoiMTI3In0sIklzVmlzaWJsZSI6dHJ1ZSwiUGFyZW50U3R5bGUiOnsiJHJlZiI6Ijg0In19LCJJbmRleCI6MTUsIlNtYXJ0RHVyYXRpb25BY3RpdmF0ZWQiOmZhbHNlLCJEYXRlRm9ybWF0Ijp7IiRyZWYiOiIxMjcifSwiSWQiOiI2NjQ0YjQ5NC0yNjZlLTQ4YWItYmNiNi1mMzJlZWYwZGFkNjgiLCJJbXBvcnRJZCI6bnVsbCwiVGl0bGUiOiJBZGp1c3RtZW50IFBoYXNlIiwiTm90ZSI6bnVsbCwiSHlwZXJsaW5rIjpudWxsLCJJc0NoYW5nZWQiOmZhbHNlLCJJc05ldyI6dHJ1ZX1dLCJNc1Byb2plY3RJdGVtc1RyZWUiOnsiJGlkIjoiNDcyIiwiUm9vdCI6eyJJbXBvcnRJZCI6bnVsbCwiSXNJbXBvcnRlZCI6ZmFsc2UsIkNoaWxkcmVuIjpbXX19LCJNZXRhZGF0YSI6eyIkaWQiOiI0NzMifSwiU2V0dGluZ3MiOnsiJGlkIjoiNDc0IiwiSW1wYU9wdGlvbnMiOm51bGwsIlVzZUNvbXByZXNzaW9uIjpmYWxzZSwiQ29tcHJlc2lvblBlcmNlbnRhZ2UiOjUwLjAsIkluYWN0aXZlSW50ZXJ2YWxXaWR0aFRocmVzaG9sZCI6MzAuMCwiSW5hY3RpdmVJbnRlcnZhbFdpZHRoIjoxLjAsIlNwbGl0VGFza3MiOmZhbHNlLCJVc2VDbHVzdGVyIjpmYWxzZSwiRXBzaWxvbiI6MC4wLCJNaW5Qb2ludHNUb0Zvcm1BQ2x1c3RlciI6MiwiR2VuZXJhdGVJbnZpc2libGVTaGFwZXMiOnRydWUsIlNtYXJ0VGltZWxpbmVUYXNrUGVyY2VudGFnZUZpdCI6ZmFsc2V9LCJJc05ldyI6dHJ1ZSwiSW1wb3J0VHlwZSI6MCwiRmlsZVBhdGgiOm51bGwsIlRpbWVDb25maWd1cmF0aW9uIjp7IiRpZCI6IjQ3NSIsIlVzZVRpbWUiOmZhbHNlLCJXb3JrRGF5U3RhcnQiOiIwMDowMDowMCIsIldvcmtEYXlFbmQiOiIyMzo1OTowMCJ9LCJMYXN0VXNlZFRlbXBsYXRlSWQiOiI0YjY5ZmIzZS1mYTE5LTQwZTYtYmM4Yy0yNWEwZjkxYTMyOTIi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Custom 5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</Words>
  <Application>Microsoft Office PowerPoint</Application>
  <PresentationFormat>On-screen Show (4:3)</PresentationFormat>
  <Paragraphs>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Segoe UI </vt:lpstr>
      <vt:lpstr>Segoe UI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2014-05-08T21:53:54Z</dcterms:created>
  <dcterms:modified xsi:type="dcterms:W3CDTF">2018-05-10T07:47:36Z</dcterms:modified>
</cp:coreProperties>
</file>