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1"/>
  </p:sldMasterIdLst>
  <p:sldIdLst>
    <p:sldId id="268" r:id="rId2"/>
    <p:sldId id="26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C7E"/>
    <a:srgbClr val="CCCCCC"/>
    <a:srgbClr val="FFFFFF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8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17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5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89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3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2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15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13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55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89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27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3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26" Type="http://schemas.openxmlformats.org/officeDocument/2006/relationships/tags" Target="../tags/tag126.xml"/><Relationship Id="rId134" Type="http://schemas.openxmlformats.org/officeDocument/2006/relationships/tags" Target="../tags/tag134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16" Type="http://schemas.openxmlformats.org/officeDocument/2006/relationships/tags" Target="../tags/tag116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137" Type="http://schemas.openxmlformats.org/officeDocument/2006/relationships/slideLayout" Target="../slideLayouts/slideLayout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" y="0"/>
            <a:ext cx="12173103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8763168" y="962215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0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91" name="OTLSHAPE_T_7773177036fc4cf59bd0d5652def1445_RightVerticalConnector4"/>
          <p:cNvCxnSpPr/>
          <p:nvPr>
            <p:custDataLst>
              <p:tags r:id="rId2"/>
            </p:custDataLst>
          </p:nvPr>
        </p:nvCxnSpPr>
        <p:spPr>
          <a:xfrm>
            <a:off x="1650697" y="4851838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90" name="OTLSHAPE_T_7773177036fc4cf59bd0d5652def1445_RightVerticalConnector3"/>
          <p:cNvCxnSpPr/>
          <p:nvPr>
            <p:custDataLst>
              <p:tags r:id="rId3"/>
            </p:custDataLst>
          </p:nvPr>
        </p:nvCxnSpPr>
        <p:spPr>
          <a:xfrm>
            <a:off x="1650697" y="4617819"/>
            <a:ext cx="0" cy="7899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9" name="OTLSHAPE_T_7773177036fc4cf59bd0d5652def1445_RightVerticalConnector2"/>
          <p:cNvCxnSpPr/>
          <p:nvPr>
            <p:custDataLst>
              <p:tags r:id="rId4"/>
            </p:custDataLst>
          </p:nvPr>
        </p:nvCxnSpPr>
        <p:spPr>
          <a:xfrm>
            <a:off x="1650697" y="4376053"/>
            <a:ext cx="0" cy="867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8" name="OTLSHAPE_T_7773177036fc4cf59bd0d5652def1445_RightVerticalConnector1"/>
          <p:cNvCxnSpPr/>
          <p:nvPr>
            <p:custDataLst>
              <p:tags r:id="rId5"/>
            </p:custDataLst>
          </p:nvPr>
        </p:nvCxnSpPr>
        <p:spPr>
          <a:xfrm>
            <a:off x="1650697" y="1968500"/>
            <a:ext cx="0" cy="226802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7" name="OTLSHAPE_T_7773177036fc4cf59bd0d5652def1445_LeftVerticalConnector3"/>
          <p:cNvCxnSpPr/>
          <p:nvPr>
            <p:custDataLst>
              <p:tags r:id="rId6"/>
            </p:custDataLst>
          </p:nvPr>
        </p:nvCxnSpPr>
        <p:spPr>
          <a:xfrm>
            <a:off x="715772" y="4844091"/>
            <a:ext cx="0" cy="16425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6" name="OTLSHAPE_T_7773177036fc4cf59bd0d5652def1445_LeftVerticalConnector2"/>
          <p:cNvCxnSpPr/>
          <p:nvPr>
            <p:custDataLst>
              <p:tags r:id="rId7"/>
            </p:custDataLst>
          </p:nvPr>
        </p:nvCxnSpPr>
        <p:spPr>
          <a:xfrm>
            <a:off x="715772" y="4610072"/>
            <a:ext cx="0" cy="944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5" name="OTLSHAPE_T_7773177036fc4cf59bd0d5652def1445_LeftVerticalConnector1"/>
          <p:cNvCxnSpPr/>
          <p:nvPr>
            <p:custDataLst>
              <p:tags r:id="rId8"/>
            </p:custDataLst>
          </p:nvPr>
        </p:nvCxnSpPr>
        <p:spPr>
          <a:xfrm>
            <a:off x="715772" y="1968500"/>
            <a:ext cx="0" cy="25020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4" name="OTLSHAPE_T_15d2be0220b84c62912bd3e31c0e3ac3_RightVerticalConnector4"/>
          <p:cNvCxnSpPr/>
          <p:nvPr>
            <p:custDataLst>
              <p:tags r:id="rId9"/>
            </p:custDataLst>
          </p:nvPr>
        </p:nvCxnSpPr>
        <p:spPr>
          <a:xfrm>
            <a:off x="2444501" y="4617819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3" name="OTLSHAPE_T_15d2be0220b84c62912bd3e31c0e3ac3_RightVerticalConnector3"/>
          <p:cNvCxnSpPr/>
          <p:nvPr>
            <p:custDataLst>
              <p:tags r:id="rId10"/>
            </p:custDataLst>
          </p:nvPr>
        </p:nvCxnSpPr>
        <p:spPr>
          <a:xfrm>
            <a:off x="2444501" y="4383800"/>
            <a:ext cx="0" cy="7899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2" name="OTLSHAPE_T_15d2be0220b84c62912bd3e31c0e3ac3_RightVerticalConnector2"/>
          <p:cNvCxnSpPr/>
          <p:nvPr>
            <p:custDataLst>
              <p:tags r:id="rId11"/>
            </p:custDataLst>
          </p:nvPr>
        </p:nvCxnSpPr>
        <p:spPr>
          <a:xfrm>
            <a:off x="2444501" y="2962216"/>
            <a:ext cx="0" cy="126656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1" name="OTLSHAPE_T_15d2be0220b84c62912bd3e31c0e3ac3_RightVerticalConnector1"/>
          <p:cNvCxnSpPr/>
          <p:nvPr>
            <p:custDataLst>
              <p:tags r:id="rId12"/>
            </p:custDataLst>
          </p:nvPr>
        </p:nvCxnSpPr>
        <p:spPr>
          <a:xfrm>
            <a:off x="2444501" y="1968500"/>
            <a:ext cx="0" cy="65263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80" name="OTLSHAPE_T_15d2be0220b84c62912bd3e31c0e3ac3_LeftVerticalConnector2"/>
          <p:cNvCxnSpPr/>
          <p:nvPr>
            <p:custDataLst>
              <p:tags r:id="rId13"/>
            </p:custDataLst>
          </p:nvPr>
        </p:nvCxnSpPr>
        <p:spPr>
          <a:xfrm>
            <a:off x="1262615" y="4617819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9" name="OTLSHAPE_T_15d2be0220b84c62912bd3e31c0e3ac3_LeftVerticalConnector1"/>
          <p:cNvCxnSpPr/>
          <p:nvPr>
            <p:custDataLst>
              <p:tags r:id="rId14"/>
            </p:custDataLst>
          </p:nvPr>
        </p:nvCxnSpPr>
        <p:spPr>
          <a:xfrm>
            <a:off x="1262615" y="1968500"/>
            <a:ext cx="0" cy="249429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8" name="OTLSHAPE_T_4be638bfea754bc59991596c3eef3bf7_RightVerticalConnector3"/>
          <p:cNvCxnSpPr/>
          <p:nvPr>
            <p:custDataLst>
              <p:tags r:id="rId15"/>
            </p:custDataLst>
          </p:nvPr>
        </p:nvCxnSpPr>
        <p:spPr>
          <a:xfrm>
            <a:off x="2903143" y="4383800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7" name="OTLSHAPE_T_4be638bfea754bc59991596c3eef3bf7_RightVerticalConnector2"/>
          <p:cNvCxnSpPr/>
          <p:nvPr>
            <p:custDataLst>
              <p:tags r:id="rId16"/>
            </p:custDataLst>
          </p:nvPr>
        </p:nvCxnSpPr>
        <p:spPr>
          <a:xfrm>
            <a:off x="2903143" y="4142035"/>
            <a:ext cx="0" cy="867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6" name="OTLSHAPE_T_4be638bfea754bc59991596c3eef3bf7_RightVerticalConnector1"/>
          <p:cNvCxnSpPr/>
          <p:nvPr>
            <p:custDataLst>
              <p:tags r:id="rId17"/>
            </p:custDataLst>
          </p:nvPr>
        </p:nvCxnSpPr>
        <p:spPr>
          <a:xfrm>
            <a:off x="2903143" y="1968500"/>
            <a:ext cx="0" cy="203400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4" name="OTLSHAPE_T_aee3cd237e094d08996d195632a47ed6_RightVerticalConnector2"/>
          <p:cNvCxnSpPr/>
          <p:nvPr>
            <p:custDataLst>
              <p:tags r:id="rId18"/>
            </p:custDataLst>
          </p:nvPr>
        </p:nvCxnSpPr>
        <p:spPr>
          <a:xfrm>
            <a:off x="5002314" y="4149782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3" name="OTLSHAPE_T_aee3cd237e094d08996d195632a47ed6_RightVerticalConnector1"/>
          <p:cNvCxnSpPr/>
          <p:nvPr>
            <p:custDataLst>
              <p:tags r:id="rId19"/>
            </p:custDataLst>
          </p:nvPr>
        </p:nvCxnSpPr>
        <p:spPr>
          <a:xfrm>
            <a:off x="5002314" y="1968500"/>
            <a:ext cx="0" cy="202625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2" name="OTLSHAPE_T_aee3cd237e094d08996d195632a47ed6_LeftVerticalConnector2"/>
          <p:cNvCxnSpPr/>
          <p:nvPr>
            <p:custDataLst>
              <p:tags r:id="rId20"/>
            </p:custDataLst>
          </p:nvPr>
        </p:nvCxnSpPr>
        <p:spPr>
          <a:xfrm>
            <a:off x="2338661" y="2962216"/>
            <a:ext cx="0" cy="134407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1" name="OTLSHAPE_T_aee3cd237e094d08996d195632a47ed6_LeftVerticalConnector1"/>
          <p:cNvCxnSpPr/>
          <p:nvPr>
            <p:custDataLst>
              <p:tags r:id="rId21"/>
            </p:custDataLst>
          </p:nvPr>
        </p:nvCxnSpPr>
        <p:spPr>
          <a:xfrm>
            <a:off x="2338661" y="1968500"/>
            <a:ext cx="0" cy="65263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0" name="OTLSHAPE_T_595522e6a4c8437398d8e975e7769937_RightVerticalConnector3"/>
          <p:cNvCxnSpPr/>
          <p:nvPr>
            <p:custDataLst>
              <p:tags r:id="rId22"/>
            </p:custDataLst>
          </p:nvPr>
        </p:nvCxnSpPr>
        <p:spPr>
          <a:xfrm>
            <a:off x="7683609" y="3915763"/>
            <a:ext cx="0" cy="156506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9" name="OTLSHAPE_T_595522e6a4c8437398d8e975e7769937_RightVerticalConnector2"/>
          <p:cNvCxnSpPr/>
          <p:nvPr>
            <p:custDataLst>
              <p:tags r:id="rId23"/>
            </p:custDataLst>
          </p:nvPr>
        </p:nvCxnSpPr>
        <p:spPr>
          <a:xfrm>
            <a:off x="7683609" y="3681744"/>
            <a:ext cx="0" cy="78994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8" name="OTLSHAPE_T_595522e6a4c8437398d8e975e7769937_RightVerticalConnector1"/>
          <p:cNvCxnSpPr/>
          <p:nvPr>
            <p:custDataLst>
              <p:tags r:id="rId24"/>
            </p:custDataLst>
          </p:nvPr>
        </p:nvCxnSpPr>
        <p:spPr>
          <a:xfrm>
            <a:off x="7683609" y="1968500"/>
            <a:ext cx="0" cy="1558220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7" name="OTLSHAPE_T_595522e6a4c8437398d8e975e7769937_LeftVerticalConnector1"/>
          <p:cNvCxnSpPr/>
          <p:nvPr>
            <p:custDataLst>
              <p:tags r:id="rId25"/>
            </p:custDataLst>
          </p:nvPr>
        </p:nvCxnSpPr>
        <p:spPr>
          <a:xfrm flipV="1">
            <a:off x="3414706" y="1968500"/>
            <a:ext cx="0" cy="2103769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6" name="OTLSHAPE_T_483bbbf5c83f40fdba3b1ddb997e80eb_RightVerticalConnector2"/>
          <p:cNvCxnSpPr/>
          <p:nvPr>
            <p:custDataLst>
              <p:tags r:id="rId26"/>
            </p:custDataLst>
          </p:nvPr>
        </p:nvCxnSpPr>
        <p:spPr>
          <a:xfrm>
            <a:off x="8230451" y="3681744"/>
            <a:ext cx="0" cy="156506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5" name="OTLSHAPE_T_483bbbf5c83f40fdba3b1ddb997e80eb_RightVerticalConnector1"/>
          <p:cNvCxnSpPr/>
          <p:nvPr>
            <p:custDataLst>
              <p:tags r:id="rId27"/>
            </p:custDataLst>
          </p:nvPr>
        </p:nvCxnSpPr>
        <p:spPr>
          <a:xfrm>
            <a:off x="8230451" y="1968500"/>
            <a:ext cx="0" cy="1558220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4" name="OTLSHAPE_T_483bbbf5c83f40fdba3b1ddb997e80eb_LeftVerticalConnector1"/>
          <p:cNvCxnSpPr/>
          <p:nvPr>
            <p:custDataLst>
              <p:tags r:id="rId28"/>
            </p:custDataLst>
          </p:nvPr>
        </p:nvCxnSpPr>
        <p:spPr>
          <a:xfrm flipV="1">
            <a:off x="5037594" y="1968500"/>
            <a:ext cx="0" cy="1869751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3" name="OTLSHAPE_T_5417459faabd473e8e317c8fe7fed1ca_RightVerticalConnector2"/>
          <p:cNvCxnSpPr/>
          <p:nvPr>
            <p:custDataLst>
              <p:tags r:id="rId29"/>
            </p:custDataLst>
          </p:nvPr>
        </p:nvCxnSpPr>
        <p:spPr>
          <a:xfrm>
            <a:off x="9853340" y="3447726"/>
            <a:ext cx="0" cy="156506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2" name="OTLSHAPE_T_5417459faabd473e8e317c8fe7fed1ca_RightVerticalConnector1"/>
          <p:cNvCxnSpPr/>
          <p:nvPr>
            <p:custDataLst>
              <p:tags r:id="rId30"/>
            </p:custDataLst>
          </p:nvPr>
        </p:nvCxnSpPr>
        <p:spPr>
          <a:xfrm>
            <a:off x="9853340" y="1968500"/>
            <a:ext cx="0" cy="1324201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1" name="OTLSHAPE_T_5417459faabd473e8e317c8fe7fed1ca_LeftVerticalConnector1"/>
          <p:cNvCxnSpPr/>
          <p:nvPr>
            <p:custDataLst>
              <p:tags r:id="rId31"/>
            </p:custDataLst>
          </p:nvPr>
        </p:nvCxnSpPr>
        <p:spPr>
          <a:xfrm flipV="1">
            <a:off x="7665969" y="1968500"/>
            <a:ext cx="0" cy="1635732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0" name="OTLSHAPE_T_f1f008f4f7a74d7cbdddc32efbf8b27f_RightVerticalConnector1"/>
          <p:cNvCxnSpPr/>
          <p:nvPr>
            <p:custDataLst>
              <p:tags r:id="rId32"/>
            </p:custDataLst>
          </p:nvPr>
        </p:nvCxnSpPr>
        <p:spPr>
          <a:xfrm flipV="1">
            <a:off x="11476228" y="1968500"/>
            <a:ext cx="0" cy="140171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9" name="OTLSHAPE_T_f1f008f4f7a74d7cbdddc32efbf8b27f_LeftVerticalConnector1"/>
          <p:cNvCxnSpPr/>
          <p:nvPr>
            <p:custDataLst>
              <p:tags r:id="rId33"/>
            </p:custDataLst>
          </p:nvPr>
        </p:nvCxnSpPr>
        <p:spPr>
          <a:xfrm flipV="1">
            <a:off x="9835700" y="1968500"/>
            <a:ext cx="0" cy="140171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8" name="OTLSHAPE_M_02cd8f50d0d542e787298345f32b763c_Connector1"/>
          <p:cNvCxnSpPr/>
          <p:nvPr>
            <p:custDataLst>
              <p:tags r:id="rId34"/>
            </p:custDataLst>
          </p:nvPr>
        </p:nvCxnSpPr>
        <p:spPr>
          <a:xfrm>
            <a:off x="10124291" y="1968500"/>
            <a:ext cx="0" cy="46160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7" name="OTLSHAPE_M_5a8668fe0e5f47688340e8a167c5bf9b_Connector1"/>
          <p:cNvCxnSpPr/>
          <p:nvPr>
            <p:custDataLst>
              <p:tags r:id="rId35"/>
            </p:custDataLst>
          </p:nvPr>
        </p:nvCxnSpPr>
        <p:spPr>
          <a:xfrm>
            <a:off x="9041895" y="1993900"/>
            <a:ext cx="0" cy="736407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6" name="OTLSHAPE_M_b0abdd91455b44d7bbc1df4a22fedd26_Connector1"/>
          <p:cNvCxnSpPr/>
          <p:nvPr>
            <p:custDataLst>
              <p:tags r:id="rId36"/>
            </p:custDataLst>
          </p:nvPr>
        </p:nvCxnSpPr>
        <p:spPr>
          <a:xfrm>
            <a:off x="6907444" y="1993900"/>
            <a:ext cx="0" cy="44409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5" name="OTLSHAPE_M_2491646ac2c94835896cf8a48c4c0fdc_Connector1"/>
          <p:cNvCxnSpPr/>
          <p:nvPr>
            <p:custDataLst>
              <p:tags r:id="rId37"/>
            </p:custDataLst>
          </p:nvPr>
        </p:nvCxnSpPr>
        <p:spPr>
          <a:xfrm>
            <a:off x="4331991" y="1993900"/>
            <a:ext cx="0" cy="835674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4" name="OTLSHAPE_M_c6c892620afd42aba44c1b51ae7d3a52_Connector1"/>
          <p:cNvCxnSpPr/>
          <p:nvPr>
            <p:custDataLst>
              <p:tags r:id="rId38"/>
            </p:custDataLst>
          </p:nvPr>
        </p:nvCxnSpPr>
        <p:spPr>
          <a:xfrm>
            <a:off x="2215180" y="1993900"/>
            <a:ext cx="0" cy="627236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6" name="OTLSHAPE_TB_00000000000000000000000000000000_LeftEndCaps" hidden="1"/>
          <p:cNvSpPr txBox="1"/>
          <p:nvPr>
            <p:custDataLst>
              <p:tags r:id="rId39"/>
            </p:custDataLst>
          </p:nvPr>
        </p:nvSpPr>
        <p:spPr>
          <a:xfrm>
            <a:off x="254000" y="17407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C0504D"/>
                </a:solidFill>
                <a:latin typeface="Calibri" panose="020F0502020204030204" pitchFamily="34" charset="0"/>
              </a:rPr>
              <a:t>2017</a:t>
            </a:r>
            <a:endParaRPr lang="en-US" sz="1300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737" name="OTLSHAPE_TB_00000000000000000000000000000000_RightEndCaps" hidden="1"/>
          <p:cNvSpPr txBox="1"/>
          <p:nvPr>
            <p:custDataLst>
              <p:tags r:id="rId40"/>
            </p:custDataLst>
          </p:nvPr>
        </p:nvSpPr>
        <p:spPr>
          <a:xfrm>
            <a:off x="11603228" y="17407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C0504D"/>
                </a:solidFill>
                <a:latin typeface="Calibri" panose="020F0502020204030204" pitchFamily="34" charset="0"/>
              </a:rPr>
              <a:t>2018</a:t>
            </a:r>
            <a:endParaRPr lang="en-US" sz="1300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738" name="OTLSHAPE_TB_00000000000000000000000000000000_ScaleContainer"/>
          <p:cNvSpPr/>
          <p:nvPr>
            <p:custDataLst>
              <p:tags r:id="rId41"/>
            </p:custDataLst>
          </p:nvPr>
        </p:nvSpPr>
        <p:spPr>
          <a:xfrm>
            <a:off x="715772" y="1714500"/>
            <a:ext cx="10769600" cy="254000"/>
          </a:xfrm>
          <a:prstGeom prst="roundRect">
            <a:avLst/>
          </a:prstGeom>
          <a:gradFill flip="none" rotWithShape="1">
            <a:gsLst>
              <a:gs pos="0">
                <a:srgbClr val="1F497D"/>
              </a:gs>
              <a:gs pos="100000">
                <a:srgbClr val="1F4A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9" name="OTLSHAPE_TB_00000000000000000000000000000000_ElapsedTime" hidden="1"/>
          <p:cNvSpPr/>
          <p:nvPr>
            <p:custDataLst>
              <p:tags r:id="rId42"/>
            </p:custDataLst>
          </p:nvPr>
        </p:nvSpPr>
        <p:spPr>
          <a:xfrm>
            <a:off x="0" y="0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0" name="OTLSHAPE_TB_00000000000000000000000000000000_TodayMarkerShape" hidden="1"/>
          <p:cNvSpPr/>
          <p:nvPr>
            <p:custDataLst>
              <p:tags r:id="rId43"/>
            </p:custDataLst>
          </p:nvPr>
        </p:nvSpPr>
        <p:spPr>
          <a:xfrm>
            <a:off x="679486" y="1968500"/>
            <a:ext cx="72572" cy="8466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1" name="OTLSHAPE_TB_00000000000000000000000000000000_TodayMarkerText" hidden="1"/>
          <p:cNvSpPr txBox="1"/>
          <p:nvPr>
            <p:custDataLst>
              <p:tags r:id="rId44"/>
            </p:custDataLst>
          </p:nvPr>
        </p:nvSpPr>
        <p:spPr>
          <a:xfrm>
            <a:off x="715772" y="2053167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742" name="OTLSHAPE_TB_00000000000000000000000000000000_TimescaleInterval1"/>
          <p:cNvSpPr txBox="1"/>
          <p:nvPr>
            <p:custDataLst>
              <p:tags r:id="rId45"/>
            </p:custDataLst>
          </p:nvPr>
        </p:nvSpPr>
        <p:spPr>
          <a:xfrm>
            <a:off x="779272" y="1763988"/>
            <a:ext cx="231795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3" name="OTLSHAPE_TB_00000000000000000000000000000000_TimescaleInterval2"/>
          <p:cNvSpPr txBox="1"/>
          <p:nvPr>
            <p:custDataLst>
              <p:tags r:id="rId46"/>
            </p:custDataLst>
          </p:nvPr>
        </p:nvSpPr>
        <p:spPr>
          <a:xfrm>
            <a:off x="1855318" y="1763988"/>
            <a:ext cx="142668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4" name="OTLSHAPE_TB_00000000000000000000000000000000_TimescaleInterval3"/>
          <p:cNvSpPr txBox="1"/>
          <p:nvPr>
            <p:custDataLst>
              <p:tags r:id="rId47"/>
            </p:custDataLst>
          </p:nvPr>
        </p:nvSpPr>
        <p:spPr>
          <a:xfrm>
            <a:off x="2949003" y="1763988"/>
            <a:ext cx="193964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5" name="OTLSHAPE_TB_00000000000000000000000000000000_TimescaleInterval4"/>
          <p:cNvSpPr txBox="1"/>
          <p:nvPr>
            <p:custDataLst>
              <p:tags r:id="rId48"/>
            </p:custDataLst>
          </p:nvPr>
        </p:nvSpPr>
        <p:spPr>
          <a:xfrm>
            <a:off x="4025049" y="1763988"/>
            <a:ext cx="2159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6" name="OTLSHAPE_TB_00000000000000000000000000000000_TimescaleInterval5"/>
          <p:cNvSpPr txBox="1"/>
          <p:nvPr>
            <p:custDataLst>
              <p:tags r:id="rId49"/>
            </p:custDataLst>
          </p:nvPr>
        </p:nvSpPr>
        <p:spPr>
          <a:xfrm>
            <a:off x="5101094" y="1763988"/>
            <a:ext cx="1778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  <a:endParaRPr lang="en-US" sz="1000" b="1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7" name="OTLSHAPE_TB_00000000000000000000000000000000_TimescaleInterval6"/>
          <p:cNvSpPr txBox="1"/>
          <p:nvPr>
            <p:custDataLst>
              <p:tags r:id="rId50"/>
            </p:custDataLst>
          </p:nvPr>
        </p:nvSpPr>
        <p:spPr>
          <a:xfrm>
            <a:off x="6141860" y="1763988"/>
            <a:ext cx="219612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  <a:endParaRPr lang="en-US" sz="1000" b="1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8" name="OTLSHAPE_TB_00000000000000000000000000000000_TimescaleInterval7"/>
          <p:cNvSpPr txBox="1"/>
          <p:nvPr>
            <p:custDataLst>
              <p:tags r:id="rId51"/>
            </p:custDataLst>
          </p:nvPr>
        </p:nvSpPr>
        <p:spPr>
          <a:xfrm>
            <a:off x="7217906" y="1763988"/>
            <a:ext cx="231795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49" name="OTLSHAPE_TB_00000000000000000000000000000000_TimescaleInterval8"/>
          <p:cNvSpPr txBox="1"/>
          <p:nvPr>
            <p:custDataLst>
              <p:tags r:id="rId52"/>
            </p:custDataLst>
          </p:nvPr>
        </p:nvSpPr>
        <p:spPr>
          <a:xfrm>
            <a:off x="8293951" y="1763988"/>
            <a:ext cx="142668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50" name="OTLSHAPE_TB_00000000000000000000000000000000_TimescaleInterval9"/>
          <p:cNvSpPr txBox="1"/>
          <p:nvPr>
            <p:custDataLst>
              <p:tags r:id="rId53"/>
            </p:custDataLst>
          </p:nvPr>
        </p:nvSpPr>
        <p:spPr>
          <a:xfrm>
            <a:off x="9387637" y="1763988"/>
            <a:ext cx="193964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51" name="OTLSHAPE_TB_00000000000000000000000000000000_TimescaleInterval10"/>
          <p:cNvSpPr txBox="1"/>
          <p:nvPr>
            <p:custDataLst>
              <p:tags r:id="rId54"/>
            </p:custDataLst>
          </p:nvPr>
        </p:nvSpPr>
        <p:spPr>
          <a:xfrm>
            <a:off x="10463682" y="1763988"/>
            <a:ext cx="2159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752" name="OTLSHAPE_TB_00000000000000000000000000000000_ScaleMarking1"/>
          <p:cNvSpPr txBox="1"/>
          <p:nvPr>
            <p:custDataLst>
              <p:tags r:id="rId55"/>
            </p:custDataLst>
          </p:nvPr>
        </p:nvSpPr>
        <p:spPr>
          <a:xfrm>
            <a:off x="779272" y="1559475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rgbClr val="1F497D"/>
                </a:solidFill>
                <a:latin typeface="Calibri" panose="020F0502020204030204" pitchFamily="34" charset="0"/>
              </a:rPr>
              <a:t>2017</a:t>
            </a:r>
            <a:endParaRPr lang="en-US" sz="1000" b="1" spc="-1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sp>
        <p:nvSpPr>
          <p:cNvPr id="30753" name="OTLSHAPE_TB_00000000000000000000000000000000_ScaleMarking2"/>
          <p:cNvSpPr txBox="1"/>
          <p:nvPr>
            <p:custDataLst>
              <p:tags r:id="rId56"/>
            </p:custDataLst>
          </p:nvPr>
        </p:nvSpPr>
        <p:spPr>
          <a:xfrm>
            <a:off x="5101094" y="1559475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rgbClr val="1F497D"/>
                </a:solidFill>
                <a:latin typeface="Calibri" panose="020F0502020204030204" pitchFamily="34" charset="0"/>
              </a:rPr>
              <a:t>2018</a:t>
            </a:r>
            <a:endParaRPr lang="en-US" sz="1000" b="1" spc="-1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cxnSp>
        <p:nvCxnSpPr>
          <p:cNvPr id="30775" name="OTLSHAPE_T_4be638bfea754bc59991596c3eef3bf7_LeftVerticalConnector1" hidden="1"/>
          <p:cNvCxnSpPr/>
          <p:nvPr>
            <p:custDataLst>
              <p:tags r:id="rId57"/>
            </p:custDataLst>
          </p:nvPr>
        </p:nvCxnSpPr>
        <p:spPr>
          <a:xfrm flipV="1">
            <a:off x="1262615" y="1968500"/>
            <a:ext cx="0" cy="257180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92" name="OTLSHAPE_M_c6c892620afd42aba44c1b51ae7d3a52_Title"/>
          <p:cNvSpPr txBox="1"/>
          <p:nvPr>
            <p:custDataLst>
              <p:tags r:id="rId58"/>
            </p:custDataLst>
          </p:nvPr>
        </p:nvSpPr>
        <p:spPr>
          <a:xfrm>
            <a:off x="1841525" y="2776161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E46C0A"/>
                </a:solidFill>
                <a:latin typeface="Calibri" panose="020F0502020204030204" pitchFamily="34" charset="0"/>
              </a:rPr>
              <a:t>Milestone 1</a:t>
            </a:r>
            <a:endParaRPr lang="en-US" sz="1200" b="1" spc="-8">
              <a:solidFill>
                <a:srgbClr val="E46C0A"/>
              </a:solidFill>
              <a:latin typeface="Calibri" panose="020F0502020204030204" pitchFamily="34" charset="0"/>
            </a:endParaRPr>
          </a:p>
        </p:txBody>
      </p:sp>
      <p:sp>
        <p:nvSpPr>
          <p:cNvPr id="30793" name="OTLSHAPE_M_c6c892620afd42aba44c1b51ae7d3a52_Date"/>
          <p:cNvSpPr txBox="1"/>
          <p:nvPr>
            <p:custDataLst>
              <p:tags r:id="rId59"/>
            </p:custDataLst>
          </p:nvPr>
        </p:nvSpPr>
        <p:spPr>
          <a:xfrm>
            <a:off x="1940754" y="2621136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7/24/2017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794" name="OTLSHAPE_M_c6c892620afd42aba44c1b51ae7d3a52_Shape"/>
          <p:cNvSpPr/>
          <p:nvPr>
            <p:custDataLst>
              <p:tags r:id="rId60"/>
            </p:custDataLst>
          </p:nvPr>
        </p:nvSpPr>
        <p:spPr>
          <a:xfrm>
            <a:off x="2138980" y="1905000"/>
            <a:ext cx="152400" cy="177800"/>
          </a:xfrm>
          <a:prstGeom prst="chevron">
            <a:avLst>
              <a:gd name="adj" fmla="val 3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795" name="OTLSHAPE_M_2491646ac2c94835896cf8a48c4c0fdc_Title"/>
          <p:cNvSpPr txBox="1"/>
          <p:nvPr>
            <p:custDataLst>
              <p:tags r:id="rId61"/>
            </p:custDataLst>
          </p:nvPr>
        </p:nvSpPr>
        <p:spPr>
          <a:xfrm>
            <a:off x="3958336" y="2984599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chemeClr val="accent5"/>
                </a:solidFill>
                <a:latin typeface="Calibri" panose="020F0502020204030204" pitchFamily="34" charset="0"/>
              </a:rPr>
              <a:t>Milestone 2</a:t>
            </a:r>
            <a:endParaRPr lang="en-US" sz="1200" b="1" spc="-8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30796" name="OTLSHAPE_M_2491646ac2c94835896cf8a48c4c0fdc_Date"/>
          <p:cNvSpPr txBox="1"/>
          <p:nvPr>
            <p:custDataLst>
              <p:tags r:id="rId62"/>
            </p:custDataLst>
          </p:nvPr>
        </p:nvSpPr>
        <p:spPr>
          <a:xfrm>
            <a:off x="4025371" y="2829574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11/21/2017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797" name="OTLSHAPE_M_2491646ac2c94835896cf8a48c4c0fdc_Shape"/>
          <p:cNvSpPr/>
          <p:nvPr>
            <p:custDataLst>
              <p:tags r:id="rId63"/>
            </p:custDataLst>
          </p:nvPr>
        </p:nvSpPr>
        <p:spPr>
          <a:xfrm flipV="1">
            <a:off x="4255791" y="1905000"/>
            <a:ext cx="152400" cy="177800"/>
          </a:xfrm>
          <a:prstGeom prst="flowChartManualOperation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98" name="OTLSHAPE_M_b0abdd91455b44d7bbc1df4a22fedd26_Title"/>
          <p:cNvSpPr txBox="1"/>
          <p:nvPr>
            <p:custDataLst>
              <p:tags r:id="rId64"/>
            </p:custDataLst>
          </p:nvPr>
        </p:nvSpPr>
        <p:spPr>
          <a:xfrm>
            <a:off x="6533790" y="2593024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E46C0A"/>
                </a:solidFill>
                <a:latin typeface="Calibri" panose="020F0502020204030204" pitchFamily="34" charset="0"/>
              </a:rPr>
              <a:t>Milestone 3</a:t>
            </a:r>
            <a:endParaRPr lang="en-US" sz="1200" b="1" spc="-8">
              <a:solidFill>
                <a:srgbClr val="E46C0A"/>
              </a:solidFill>
              <a:latin typeface="Calibri" panose="020F0502020204030204" pitchFamily="34" charset="0"/>
            </a:endParaRPr>
          </a:p>
        </p:txBody>
      </p:sp>
      <p:sp>
        <p:nvSpPr>
          <p:cNvPr id="30799" name="OTLSHAPE_M_b0abdd91455b44d7bbc1df4a22fedd26_Date"/>
          <p:cNvSpPr txBox="1"/>
          <p:nvPr>
            <p:custDataLst>
              <p:tags r:id="rId65"/>
            </p:custDataLst>
          </p:nvPr>
        </p:nvSpPr>
        <p:spPr>
          <a:xfrm>
            <a:off x="6633018" y="2437999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4/16/2018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800" name="OTLSHAPE_M_b0abdd91455b44d7bbc1df4a22fedd26_Shape"/>
          <p:cNvSpPr/>
          <p:nvPr>
            <p:custDataLst>
              <p:tags r:id="rId66"/>
            </p:custDataLst>
          </p:nvPr>
        </p:nvSpPr>
        <p:spPr>
          <a:xfrm>
            <a:off x="6831244" y="1905000"/>
            <a:ext cx="152400" cy="177800"/>
          </a:xfrm>
          <a:prstGeom prst="chevron">
            <a:avLst>
              <a:gd name="adj" fmla="val 3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801" name="OTLSHAPE_M_5a8668fe0e5f47688340e8a167c5bf9b_Title"/>
          <p:cNvSpPr txBox="1"/>
          <p:nvPr>
            <p:custDataLst>
              <p:tags r:id="rId67"/>
            </p:custDataLst>
          </p:nvPr>
        </p:nvSpPr>
        <p:spPr>
          <a:xfrm>
            <a:off x="8668241" y="2885332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B20E12"/>
                </a:solidFill>
                <a:latin typeface="Calibri" panose="020F0502020204030204" pitchFamily="34" charset="0"/>
              </a:rPr>
              <a:t>Milestone 4</a:t>
            </a:r>
            <a:endParaRPr lang="en-US" sz="1200" b="1" spc="-8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30802" name="OTLSHAPE_M_5a8668fe0e5f47688340e8a167c5bf9b_Date"/>
          <p:cNvSpPr txBox="1"/>
          <p:nvPr>
            <p:custDataLst>
              <p:tags r:id="rId68"/>
            </p:custDataLst>
          </p:nvPr>
        </p:nvSpPr>
        <p:spPr>
          <a:xfrm>
            <a:off x="8767469" y="2730307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8/15/2018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803" name="OTLSHAPE_M_5a8668fe0e5f47688340e8a167c5bf9b_Shape"/>
          <p:cNvSpPr/>
          <p:nvPr>
            <p:custDataLst>
              <p:tags r:id="rId69"/>
            </p:custDataLst>
          </p:nvPr>
        </p:nvSpPr>
        <p:spPr>
          <a:xfrm>
            <a:off x="8965695" y="1905000"/>
            <a:ext cx="152400" cy="177800"/>
          </a:xfrm>
          <a:prstGeom prst="upArrow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4" name="OTLSHAPE_M_02cd8f50d0d542e787298345f32b763c_Title"/>
          <p:cNvSpPr txBox="1"/>
          <p:nvPr>
            <p:custDataLst>
              <p:tags r:id="rId70"/>
            </p:custDataLst>
          </p:nvPr>
        </p:nvSpPr>
        <p:spPr>
          <a:xfrm>
            <a:off x="10308441" y="2332040"/>
            <a:ext cx="7874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2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5 </a:t>
            </a:r>
            <a:endParaRPr lang="en-US" sz="12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05" name="OTLSHAPE_M_02cd8f50d0d542e787298345f32b763c_Date"/>
          <p:cNvSpPr txBox="1"/>
          <p:nvPr>
            <p:custDataLst>
              <p:tags r:id="rId71"/>
            </p:custDataLst>
          </p:nvPr>
        </p:nvSpPr>
        <p:spPr>
          <a:xfrm>
            <a:off x="10308441" y="2177015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10/15/2018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806" name="OTLSHAPE_M_02cd8f50d0d542e787298345f32b763c_Shape"/>
          <p:cNvSpPr/>
          <p:nvPr>
            <p:custDataLst>
              <p:tags r:id="rId72"/>
            </p:custDataLst>
          </p:nvPr>
        </p:nvSpPr>
        <p:spPr>
          <a:xfrm rot="16200000">
            <a:off x="10149691" y="2265005"/>
            <a:ext cx="165100" cy="165100"/>
          </a:xfrm>
          <a:prstGeom prst="flowChartMerge">
            <a:avLst/>
          </a:prstGeom>
          <a:solidFill>
            <a:schemeClr val="dk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7" name="OTLSHAPE_T_f1f008f4f7a74d7cbdddc32efbf8b27f_Shape"/>
          <p:cNvSpPr/>
          <p:nvPr>
            <p:custDataLst>
              <p:tags r:id="rId73"/>
            </p:custDataLst>
          </p:nvPr>
        </p:nvSpPr>
        <p:spPr>
          <a:xfrm>
            <a:off x="9835700" y="3292701"/>
            <a:ext cx="16510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8" name="OTLSHAPE_T_f1f008f4f7a74d7cbdddc32efbf8b27f_ShapePercentage" hidden="1"/>
          <p:cNvSpPr/>
          <p:nvPr>
            <p:custDataLst>
              <p:tags r:id="rId74"/>
            </p:custDataLst>
          </p:nvPr>
        </p:nvSpPr>
        <p:spPr>
          <a:xfrm>
            <a:off x="9835700" y="3292701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9" name="OTLSHAPE_T_f1f008f4f7a74d7cbdddc32efbf8b27f_TextPercentage" hidden="1"/>
          <p:cNvSpPr txBox="1"/>
          <p:nvPr>
            <p:custDataLst>
              <p:tags r:id="rId75"/>
            </p:custDataLst>
          </p:nvPr>
        </p:nvSpPr>
        <p:spPr>
          <a:xfrm>
            <a:off x="0" y="32849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10" name="OTLSHAPE_T_f1f008f4f7a74d7cbdddc32efbf8b27f_StartDate" hidden="1"/>
          <p:cNvSpPr txBox="1"/>
          <p:nvPr>
            <p:custDataLst>
              <p:tags r:id="rId76"/>
            </p:custDataLst>
          </p:nvPr>
        </p:nvSpPr>
        <p:spPr>
          <a:xfrm>
            <a:off x="0" y="3284954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11" name="OTLSHAPE_T_f1f008f4f7a74d7cbdddc32efbf8b27f_EndDate" hidden="1"/>
          <p:cNvSpPr txBox="1"/>
          <p:nvPr>
            <p:custDataLst>
              <p:tags r:id="rId77"/>
            </p:custDataLst>
          </p:nvPr>
        </p:nvSpPr>
        <p:spPr>
          <a:xfrm>
            <a:off x="0" y="3284954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12" name="OTLSHAPE_T_f1f008f4f7a74d7cbdddc32efbf8b27f_JoinedDate"/>
          <p:cNvSpPr txBox="1"/>
          <p:nvPr>
            <p:custDataLst>
              <p:tags r:id="rId78"/>
            </p:custDataLst>
          </p:nvPr>
        </p:nvSpPr>
        <p:spPr>
          <a:xfrm>
            <a:off x="9069974" y="3300448"/>
            <a:ext cx="7239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Sep 30 - Dec 31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13" name="OTLSHAPE_T_f1f008f4f7a74d7cbdddc32efbf8b27f_Title"/>
          <p:cNvSpPr txBox="1"/>
          <p:nvPr>
            <p:custDataLst>
              <p:tags r:id="rId79"/>
            </p:custDataLst>
          </p:nvPr>
        </p:nvSpPr>
        <p:spPr>
          <a:xfrm>
            <a:off x="11527028" y="3284954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8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814" name="OTLSHAPE_T_f1f008f4f7a74d7cbdddc32efbf8b27f_Duration"/>
          <p:cNvSpPr txBox="1"/>
          <p:nvPr>
            <p:custDataLst>
              <p:tags r:id="rId80"/>
            </p:custDataLst>
          </p:nvPr>
        </p:nvSpPr>
        <p:spPr>
          <a:xfrm>
            <a:off x="10430497" y="3292701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13.2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15" name="OTLSHAPE_T_5417459faabd473e8e317c8fe7fed1ca_Shape"/>
          <p:cNvSpPr/>
          <p:nvPr>
            <p:custDataLst>
              <p:tags r:id="rId81"/>
            </p:custDataLst>
          </p:nvPr>
        </p:nvSpPr>
        <p:spPr>
          <a:xfrm>
            <a:off x="7665969" y="3526720"/>
            <a:ext cx="2197100" cy="155025"/>
          </a:xfrm>
          <a:prstGeom prst="roundRect">
            <a:avLst/>
          </a:prstGeom>
          <a:solidFill>
            <a:srgbClr val="244C7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6" name="OTLSHAPE_T_5417459faabd473e8e317c8fe7fed1ca_ShapePercentage" hidden="1"/>
          <p:cNvSpPr/>
          <p:nvPr>
            <p:custDataLst>
              <p:tags r:id="rId82"/>
            </p:custDataLst>
          </p:nvPr>
        </p:nvSpPr>
        <p:spPr>
          <a:xfrm>
            <a:off x="7665969" y="3526720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7" name="OTLSHAPE_T_5417459faabd473e8e317c8fe7fed1ca_TextPercentage" hidden="1"/>
          <p:cNvSpPr txBox="1"/>
          <p:nvPr>
            <p:custDataLst>
              <p:tags r:id="rId83"/>
            </p:custDataLst>
          </p:nvPr>
        </p:nvSpPr>
        <p:spPr>
          <a:xfrm>
            <a:off x="0" y="351897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18" name="OTLSHAPE_T_5417459faabd473e8e317c8fe7fed1ca_StartDate" hidden="1"/>
          <p:cNvSpPr txBox="1"/>
          <p:nvPr>
            <p:custDataLst>
              <p:tags r:id="rId84"/>
            </p:custDataLst>
          </p:nvPr>
        </p:nvSpPr>
        <p:spPr>
          <a:xfrm>
            <a:off x="0" y="3518973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19" name="OTLSHAPE_T_5417459faabd473e8e317c8fe7fed1ca_EndDate" hidden="1"/>
          <p:cNvSpPr txBox="1"/>
          <p:nvPr>
            <p:custDataLst>
              <p:tags r:id="rId85"/>
            </p:custDataLst>
          </p:nvPr>
        </p:nvSpPr>
        <p:spPr>
          <a:xfrm>
            <a:off x="0" y="3518973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20" name="OTLSHAPE_T_5417459faabd473e8e317c8fe7fed1ca_JoinedDate"/>
          <p:cNvSpPr txBox="1"/>
          <p:nvPr>
            <p:custDataLst>
              <p:tags r:id="rId86"/>
            </p:custDataLst>
          </p:nvPr>
        </p:nvSpPr>
        <p:spPr>
          <a:xfrm>
            <a:off x="6873700" y="3534467"/>
            <a:ext cx="7493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May 30 - Sep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21" name="OTLSHAPE_T_5417459faabd473e8e317c8fe7fed1ca_Title"/>
          <p:cNvSpPr txBox="1"/>
          <p:nvPr>
            <p:custDataLst>
              <p:tags r:id="rId87"/>
            </p:custDataLst>
          </p:nvPr>
        </p:nvSpPr>
        <p:spPr>
          <a:xfrm>
            <a:off x="9904140" y="3518973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7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822" name="OTLSHAPE_T_5417459faabd473e8e317c8fe7fed1ca_Duration"/>
          <p:cNvSpPr txBox="1"/>
          <p:nvPr>
            <p:custDataLst>
              <p:tags r:id="rId88"/>
            </p:custDataLst>
          </p:nvPr>
        </p:nvSpPr>
        <p:spPr>
          <a:xfrm>
            <a:off x="8534187" y="352672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17.6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23" name="OTLSHAPE_T_483bbbf5c83f40fdba3b1ddb997e80eb_Shape"/>
          <p:cNvSpPr/>
          <p:nvPr>
            <p:custDataLst>
              <p:tags r:id="rId89"/>
            </p:custDataLst>
          </p:nvPr>
        </p:nvSpPr>
        <p:spPr>
          <a:xfrm>
            <a:off x="5037594" y="3760738"/>
            <a:ext cx="32004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4" name="OTLSHAPE_T_483bbbf5c83f40fdba3b1ddb997e80eb_ShapePercentage" hidden="1"/>
          <p:cNvSpPr/>
          <p:nvPr>
            <p:custDataLst>
              <p:tags r:id="rId90"/>
            </p:custDataLst>
          </p:nvPr>
        </p:nvSpPr>
        <p:spPr>
          <a:xfrm>
            <a:off x="5037594" y="3760738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5" name="OTLSHAPE_T_483bbbf5c83f40fdba3b1ddb997e80eb_TextPercentage" hidden="1"/>
          <p:cNvSpPr txBox="1"/>
          <p:nvPr>
            <p:custDataLst>
              <p:tags r:id="rId91"/>
            </p:custDataLst>
          </p:nvPr>
        </p:nvSpPr>
        <p:spPr>
          <a:xfrm>
            <a:off x="0" y="3752991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26" name="OTLSHAPE_T_483bbbf5c83f40fdba3b1ddb997e80eb_StartDate" hidden="1"/>
          <p:cNvSpPr txBox="1"/>
          <p:nvPr>
            <p:custDataLst>
              <p:tags r:id="rId92"/>
            </p:custDataLst>
          </p:nvPr>
        </p:nvSpPr>
        <p:spPr>
          <a:xfrm>
            <a:off x="0" y="3752991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27" name="OTLSHAPE_T_483bbbf5c83f40fdba3b1ddb997e80eb_EndDate" hidden="1"/>
          <p:cNvSpPr txBox="1"/>
          <p:nvPr>
            <p:custDataLst>
              <p:tags r:id="rId93"/>
            </p:custDataLst>
          </p:nvPr>
        </p:nvSpPr>
        <p:spPr>
          <a:xfrm>
            <a:off x="0" y="3752991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28" name="OTLSHAPE_T_483bbbf5c83f40fdba3b1ddb997e80eb_JoinedDate"/>
          <p:cNvSpPr txBox="1"/>
          <p:nvPr>
            <p:custDataLst>
              <p:tags r:id="rId94"/>
            </p:custDataLst>
          </p:nvPr>
        </p:nvSpPr>
        <p:spPr>
          <a:xfrm>
            <a:off x="4366907" y="3768485"/>
            <a:ext cx="6223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Jan 1 - Jun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29" name="OTLSHAPE_T_483bbbf5c83f40fdba3b1ddb997e80eb_Title"/>
          <p:cNvSpPr txBox="1"/>
          <p:nvPr>
            <p:custDataLst>
              <p:tags r:id="rId95"/>
            </p:custDataLst>
          </p:nvPr>
        </p:nvSpPr>
        <p:spPr>
          <a:xfrm>
            <a:off x="8281251" y="3752991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6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830" name="OTLSHAPE_T_483bbbf5c83f40fdba3b1ddb997e80eb_Duration"/>
          <p:cNvSpPr txBox="1"/>
          <p:nvPr>
            <p:custDataLst>
              <p:tags r:id="rId96"/>
            </p:custDataLst>
          </p:nvPr>
        </p:nvSpPr>
        <p:spPr>
          <a:xfrm>
            <a:off x="6456773" y="3760738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26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31" name="OTLSHAPE_T_595522e6a4c8437398d8e975e7769937_Shape"/>
          <p:cNvSpPr/>
          <p:nvPr>
            <p:custDataLst>
              <p:tags r:id="rId97"/>
            </p:custDataLst>
          </p:nvPr>
        </p:nvSpPr>
        <p:spPr>
          <a:xfrm>
            <a:off x="3414706" y="3994757"/>
            <a:ext cx="42799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2" name="OTLSHAPE_T_595522e6a4c8437398d8e975e7769937_ShapePercentage" hidden="1"/>
          <p:cNvSpPr/>
          <p:nvPr>
            <p:custDataLst>
              <p:tags r:id="rId98"/>
            </p:custDataLst>
          </p:nvPr>
        </p:nvSpPr>
        <p:spPr>
          <a:xfrm>
            <a:off x="3414706" y="3994757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3" name="OTLSHAPE_T_595522e6a4c8437398d8e975e7769937_TextPercentage" hidden="1"/>
          <p:cNvSpPr txBox="1"/>
          <p:nvPr>
            <p:custDataLst>
              <p:tags r:id="rId99"/>
            </p:custDataLst>
          </p:nvPr>
        </p:nvSpPr>
        <p:spPr>
          <a:xfrm>
            <a:off x="0" y="398701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34" name="OTLSHAPE_T_595522e6a4c8437398d8e975e7769937_StartDate" hidden="1"/>
          <p:cNvSpPr txBox="1"/>
          <p:nvPr>
            <p:custDataLst>
              <p:tags r:id="rId100"/>
            </p:custDataLst>
          </p:nvPr>
        </p:nvSpPr>
        <p:spPr>
          <a:xfrm>
            <a:off x="0" y="3987010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35" name="OTLSHAPE_T_595522e6a4c8437398d8e975e7769937_EndDate" hidden="1"/>
          <p:cNvSpPr txBox="1"/>
          <p:nvPr>
            <p:custDataLst>
              <p:tags r:id="rId101"/>
            </p:custDataLst>
          </p:nvPr>
        </p:nvSpPr>
        <p:spPr>
          <a:xfrm>
            <a:off x="0" y="3987010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36" name="OTLSHAPE_T_595522e6a4c8437398d8e975e7769937_JoinedDate"/>
          <p:cNvSpPr txBox="1"/>
          <p:nvPr>
            <p:custDataLst>
              <p:tags r:id="rId102"/>
            </p:custDataLst>
          </p:nvPr>
        </p:nvSpPr>
        <p:spPr>
          <a:xfrm>
            <a:off x="2687504" y="4002504"/>
            <a:ext cx="6858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Oct 1 - May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37" name="OTLSHAPE_T_595522e6a4c8437398d8e975e7769937_Title"/>
          <p:cNvSpPr txBox="1"/>
          <p:nvPr>
            <p:custDataLst>
              <p:tags r:id="rId103"/>
            </p:custDataLst>
          </p:nvPr>
        </p:nvSpPr>
        <p:spPr>
          <a:xfrm>
            <a:off x="7734409" y="3987010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5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838" name="OTLSHAPE_T_595522e6a4c8437398d8e975e7769937_Duration"/>
          <p:cNvSpPr txBox="1"/>
          <p:nvPr>
            <p:custDataLst>
              <p:tags r:id="rId104"/>
            </p:custDataLst>
          </p:nvPr>
        </p:nvSpPr>
        <p:spPr>
          <a:xfrm>
            <a:off x="5323690" y="3994757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34.6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39" name="OTLSHAPE_T_aee3cd237e094d08996d195632a47ed6_Shape"/>
          <p:cNvSpPr/>
          <p:nvPr>
            <p:custDataLst>
              <p:tags r:id="rId105"/>
            </p:custDataLst>
          </p:nvPr>
        </p:nvSpPr>
        <p:spPr>
          <a:xfrm>
            <a:off x="2338661" y="4228776"/>
            <a:ext cx="26670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0" name="OTLSHAPE_T_aee3cd237e094d08996d195632a47ed6_ShapePercentage" hidden="1"/>
          <p:cNvSpPr/>
          <p:nvPr>
            <p:custDataLst>
              <p:tags r:id="rId106"/>
            </p:custDataLst>
          </p:nvPr>
        </p:nvSpPr>
        <p:spPr>
          <a:xfrm>
            <a:off x="2338661" y="4228776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1" name="OTLSHAPE_T_aee3cd237e094d08996d195632a47ed6_TextPercentage" hidden="1"/>
          <p:cNvSpPr txBox="1"/>
          <p:nvPr>
            <p:custDataLst>
              <p:tags r:id="rId107"/>
            </p:custDataLst>
          </p:nvPr>
        </p:nvSpPr>
        <p:spPr>
          <a:xfrm>
            <a:off x="0" y="422102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42" name="OTLSHAPE_T_aee3cd237e094d08996d195632a47ed6_StartDate" hidden="1"/>
          <p:cNvSpPr txBox="1"/>
          <p:nvPr>
            <p:custDataLst>
              <p:tags r:id="rId108"/>
            </p:custDataLst>
          </p:nvPr>
        </p:nvSpPr>
        <p:spPr>
          <a:xfrm>
            <a:off x="0" y="4221029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43" name="OTLSHAPE_T_aee3cd237e094d08996d195632a47ed6_EndDate" hidden="1"/>
          <p:cNvSpPr txBox="1"/>
          <p:nvPr>
            <p:custDataLst>
              <p:tags r:id="rId109"/>
            </p:custDataLst>
          </p:nvPr>
        </p:nvSpPr>
        <p:spPr>
          <a:xfrm>
            <a:off x="0" y="4221029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44" name="OTLSHAPE_T_aee3cd237e094d08996d195632a47ed6_JoinedDate"/>
          <p:cNvSpPr txBox="1"/>
          <p:nvPr>
            <p:custDataLst>
              <p:tags r:id="rId110"/>
            </p:custDataLst>
          </p:nvPr>
        </p:nvSpPr>
        <p:spPr>
          <a:xfrm>
            <a:off x="1620306" y="4236523"/>
            <a:ext cx="6731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Aug 1 - Dec 29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45" name="OTLSHAPE_T_aee3cd237e094d08996d195632a47ed6_Title"/>
          <p:cNvSpPr txBox="1"/>
          <p:nvPr>
            <p:custDataLst>
              <p:tags r:id="rId111"/>
            </p:custDataLst>
          </p:nvPr>
        </p:nvSpPr>
        <p:spPr>
          <a:xfrm>
            <a:off x="5053114" y="4221029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4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846" name="OTLSHAPE_T_aee3cd237e094d08996d195632a47ed6_Duration"/>
          <p:cNvSpPr txBox="1"/>
          <p:nvPr>
            <p:custDataLst>
              <p:tags r:id="rId112"/>
            </p:custDataLst>
          </p:nvPr>
        </p:nvSpPr>
        <p:spPr>
          <a:xfrm>
            <a:off x="3445020" y="4228776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21.8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47" name="OTLSHAPE_T_4be638bfea754bc59991596c3eef3bf7_Shape"/>
          <p:cNvSpPr/>
          <p:nvPr>
            <p:custDataLst>
              <p:tags r:id="rId113"/>
            </p:custDataLst>
          </p:nvPr>
        </p:nvSpPr>
        <p:spPr>
          <a:xfrm>
            <a:off x="1262615" y="4462794"/>
            <a:ext cx="16510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8" name="OTLSHAPE_T_4be638bfea754bc59991596c3eef3bf7_ShapePercentage" hidden="1"/>
          <p:cNvSpPr/>
          <p:nvPr>
            <p:custDataLst>
              <p:tags r:id="rId114"/>
            </p:custDataLst>
          </p:nvPr>
        </p:nvSpPr>
        <p:spPr>
          <a:xfrm>
            <a:off x="1262615" y="4462794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9" name="OTLSHAPE_T_4be638bfea754bc59991596c3eef3bf7_TextPercentage" hidden="1"/>
          <p:cNvSpPr txBox="1"/>
          <p:nvPr>
            <p:custDataLst>
              <p:tags r:id="rId115"/>
            </p:custDataLst>
          </p:nvPr>
        </p:nvSpPr>
        <p:spPr>
          <a:xfrm>
            <a:off x="0" y="445504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50" name="OTLSHAPE_T_4be638bfea754bc59991596c3eef3bf7_StartDate" hidden="1"/>
          <p:cNvSpPr txBox="1"/>
          <p:nvPr>
            <p:custDataLst>
              <p:tags r:id="rId116"/>
            </p:custDataLst>
          </p:nvPr>
        </p:nvSpPr>
        <p:spPr>
          <a:xfrm>
            <a:off x="0" y="4455047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51" name="OTLSHAPE_T_4be638bfea754bc59991596c3eef3bf7_EndDate" hidden="1"/>
          <p:cNvSpPr txBox="1"/>
          <p:nvPr>
            <p:custDataLst>
              <p:tags r:id="rId117"/>
            </p:custDataLst>
          </p:nvPr>
        </p:nvSpPr>
        <p:spPr>
          <a:xfrm>
            <a:off x="0" y="4455047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52" name="OTLSHAPE_T_4be638bfea754bc59991596c3eef3bf7_JoinedDate"/>
          <p:cNvSpPr txBox="1"/>
          <p:nvPr>
            <p:custDataLst>
              <p:tags r:id="rId118"/>
            </p:custDataLst>
          </p:nvPr>
        </p:nvSpPr>
        <p:spPr>
          <a:xfrm>
            <a:off x="631637" y="4470541"/>
            <a:ext cx="5842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Jun 1 - Sep 1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53" name="OTLSHAPE_T_4be638bfea754bc59991596c3eef3bf7_Title"/>
          <p:cNvSpPr txBox="1"/>
          <p:nvPr>
            <p:custDataLst>
              <p:tags r:id="rId119"/>
            </p:custDataLst>
          </p:nvPr>
        </p:nvSpPr>
        <p:spPr>
          <a:xfrm>
            <a:off x="2953943" y="4455047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3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854" name="OTLSHAPE_T_4be638bfea754bc59991596c3eef3bf7_Duration"/>
          <p:cNvSpPr txBox="1"/>
          <p:nvPr>
            <p:custDataLst>
              <p:tags r:id="rId120"/>
            </p:custDataLst>
          </p:nvPr>
        </p:nvSpPr>
        <p:spPr>
          <a:xfrm>
            <a:off x="1857412" y="4462794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13.4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55" name="OTLSHAPE_T_15d2be0220b84c62912bd3e31c0e3ac3_Shape"/>
          <p:cNvSpPr/>
          <p:nvPr>
            <p:custDataLst>
              <p:tags r:id="rId121"/>
            </p:custDataLst>
          </p:nvPr>
        </p:nvSpPr>
        <p:spPr>
          <a:xfrm>
            <a:off x="1262615" y="4696813"/>
            <a:ext cx="11938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6" name="OTLSHAPE_T_15d2be0220b84c62912bd3e31c0e3ac3_ShapePercentage" hidden="1"/>
          <p:cNvSpPr/>
          <p:nvPr>
            <p:custDataLst>
              <p:tags r:id="rId122"/>
            </p:custDataLst>
          </p:nvPr>
        </p:nvSpPr>
        <p:spPr>
          <a:xfrm>
            <a:off x="1262615" y="4696813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7" name="OTLSHAPE_T_15d2be0220b84c62912bd3e31c0e3ac3_TextPercentage" hidden="1"/>
          <p:cNvSpPr txBox="1"/>
          <p:nvPr>
            <p:custDataLst>
              <p:tags r:id="rId123"/>
            </p:custDataLst>
          </p:nvPr>
        </p:nvSpPr>
        <p:spPr>
          <a:xfrm>
            <a:off x="0" y="468906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58" name="OTLSHAPE_T_15d2be0220b84c62912bd3e31c0e3ac3_StartDate" hidden="1"/>
          <p:cNvSpPr txBox="1"/>
          <p:nvPr>
            <p:custDataLst>
              <p:tags r:id="rId124"/>
            </p:custDataLst>
          </p:nvPr>
        </p:nvSpPr>
        <p:spPr>
          <a:xfrm>
            <a:off x="0" y="4689066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59" name="OTLSHAPE_T_15d2be0220b84c62912bd3e31c0e3ac3_EndDate" hidden="1"/>
          <p:cNvSpPr txBox="1"/>
          <p:nvPr>
            <p:custDataLst>
              <p:tags r:id="rId125"/>
            </p:custDataLst>
          </p:nvPr>
        </p:nvSpPr>
        <p:spPr>
          <a:xfrm>
            <a:off x="0" y="4689066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60" name="OTLSHAPE_T_15d2be0220b84c62912bd3e31c0e3ac3_JoinedDate"/>
          <p:cNvSpPr txBox="1"/>
          <p:nvPr>
            <p:custDataLst>
              <p:tags r:id="rId126"/>
            </p:custDataLst>
          </p:nvPr>
        </p:nvSpPr>
        <p:spPr>
          <a:xfrm>
            <a:off x="621096" y="4704560"/>
            <a:ext cx="5969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Jun 1 - Aug 6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61" name="OTLSHAPE_T_15d2be0220b84c62912bd3e31c0e3ac3_Title"/>
          <p:cNvSpPr txBox="1"/>
          <p:nvPr>
            <p:custDataLst>
              <p:tags r:id="rId127"/>
            </p:custDataLst>
          </p:nvPr>
        </p:nvSpPr>
        <p:spPr>
          <a:xfrm>
            <a:off x="2495301" y="4689066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2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862" name="OTLSHAPE_T_15d2be0220b84c62912bd3e31c0e3ac3_Duration"/>
          <p:cNvSpPr txBox="1"/>
          <p:nvPr>
            <p:custDataLst>
              <p:tags r:id="rId128"/>
            </p:custDataLst>
          </p:nvPr>
        </p:nvSpPr>
        <p:spPr>
          <a:xfrm>
            <a:off x="1660285" y="4696813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4" smtClean="0">
                <a:solidFill>
                  <a:schemeClr val="lt1"/>
                </a:solidFill>
                <a:latin typeface="Calibri" panose="020F0502020204030204" pitchFamily="34" charset="0"/>
              </a:rPr>
              <a:t>9.4 wks</a:t>
            </a:r>
            <a:endParaRPr lang="en-US" sz="1000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63" name="OTLSHAPE_T_7773177036fc4cf59bd0d5652def1445_Shape"/>
          <p:cNvSpPr/>
          <p:nvPr>
            <p:custDataLst>
              <p:tags r:id="rId129"/>
            </p:custDataLst>
          </p:nvPr>
        </p:nvSpPr>
        <p:spPr>
          <a:xfrm>
            <a:off x="715772" y="4930832"/>
            <a:ext cx="9398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4" name="OTLSHAPE_T_7773177036fc4cf59bd0d5652def1445_ShapePercentage" hidden="1"/>
          <p:cNvSpPr/>
          <p:nvPr>
            <p:custDataLst>
              <p:tags r:id="rId130"/>
            </p:custDataLst>
          </p:nvPr>
        </p:nvSpPr>
        <p:spPr>
          <a:xfrm>
            <a:off x="715772" y="4930832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5" name="OTLSHAPE_T_7773177036fc4cf59bd0d5652def1445_TextPercentage" hidden="1"/>
          <p:cNvSpPr txBox="1"/>
          <p:nvPr>
            <p:custDataLst>
              <p:tags r:id="rId131"/>
            </p:custDataLst>
          </p:nvPr>
        </p:nvSpPr>
        <p:spPr>
          <a:xfrm>
            <a:off x="0" y="492308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66" name="OTLSHAPE_T_7773177036fc4cf59bd0d5652def1445_StartDate" hidden="1"/>
          <p:cNvSpPr txBox="1"/>
          <p:nvPr>
            <p:custDataLst>
              <p:tags r:id="rId132"/>
            </p:custDataLst>
          </p:nvPr>
        </p:nvSpPr>
        <p:spPr>
          <a:xfrm>
            <a:off x="0" y="4923085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67" name="OTLSHAPE_T_7773177036fc4cf59bd0d5652def1445_EndDate" hidden="1"/>
          <p:cNvSpPr txBox="1"/>
          <p:nvPr>
            <p:custDataLst>
              <p:tags r:id="rId133"/>
            </p:custDataLst>
          </p:nvPr>
        </p:nvSpPr>
        <p:spPr>
          <a:xfrm>
            <a:off x="0" y="4923085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68" name="OTLSHAPE_T_7773177036fc4cf59bd0d5652def1445_JoinedDate"/>
          <p:cNvSpPr txBox="1"/>
          <p:nvPr>
            <p:custDataLst>
              <p:tags r:id="rId134"/>
            </p:custDataLst>
          </p:nvPr>
        </p:nvSpPr>
        <p:spPr>
          <a:xfrm>
            <a:off x="-5715" y="4938579"/>
            <a:ext cx="6731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May 1 - Jun 22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69" name="OTLSHAPE_T_7773177036fc4cf59bd0d5652def1445_Title"/>
          <p:cNvSpPr txBox="1"/>
          <p:nvPr>
            <p:custDataLst>
              <p:tags r:id="rId135"/>
            </p:custDataLst>
          </p:nvPr>
        </p:nvSpPr>
        <p:spPr>
          <a:xfrm>
            <a:off x="1701497" y="4923085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1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870" name="OTLSHAPE_T_7773177036fc4cf59bd0d5652def1445_Duration"/>
          <p:cNvSpPr txBox="1"/>
          <p:nvPr>
            <p:custDataLst>
              <p:tags r:id="rId136"/>
            </p:custDataLst>
          </p:nvPr>
        </p:nvSpPr>
        <p:spPr>
          <a:xfrm>
            <a:off x="989962" y="493083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4" smtClean="0">
                <a:solidFill>
                  <a:schemeClr val="lt1"/>
                </a:solidFill>
                <a:latin typeface="Calibri" panose="020F0502020204030204" pitchFamily="34" charset="0"/>
              </a:rPr>
              <a:t>7.8 wks</a:t>
            </a:r>
            <a:endParaRPr lang="en-US" sz="1000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580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96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HYW50dCIsIklzVGVtcGxhdGUiOnRydWUsIlZlcnNpb24iOnsiJGlkIjoiMiIsIlZlcnNpb24iOiIzLjAuMSIsIk9yaWdpbmFsQXNzZW1ibHlWZXJzaW9uIjoiMS4wMC4wMC4wMCIsIkVkaXRpb24iOiJQbHVzIiwiSXNQbHVzRWRpdGlvbiI6dHJ1ZX0sIkVmZmVjdCI6MS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MzEsIkciOjczLCJCIjoxMjV9fSwiSXNWaXNpYmxlIjp0cnVlLCJXaWR0aCI6ODU4LjAsIkhlaWdodCI6Mj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MsIkZvbnROYW1lIjoiQ2FsaWJyaSIsIklzQm9sZCI6dHJ1ZSwiSXNJdGFsaWMiOmZhbHNlLCJJc1VuZGVybGluZWQiOmZhbHNlLCJQYXJlbnRTdHlsZSI6bnVsbH0sIkF1dG9TaXplIjowLCJGb3JlZ3JvdW5kIjp7IiRpZCI6IjE1IiwiQ29sb3IiOnsiJGlkIjoiMTYiLCJBIjoyNTUsIlIiOjE5MiwiRyI6ODAsIkIiOjc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My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ZmFsc2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ZmFsc2UsIlNlZ21lbnRTZXBhcmF0b3JPcGFjaXR5IjozMCwiRm9udFNldHRpbmdzIjp7IiRpZCI6IjQxIiwiRm9udFNpemUiOjEwLCJGb250TmFtZSI6IkNhbGlicmkiLCJJc0JvbGQiOnRydW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c3LCJSIjoyMzgsIkciOjIzNiwiQiI6MjI1fX0sIkFwcGVuZFllYXJPblllYXJDaGFuZ2UiOmZhbHNlLCJFbGFwc2VkVGltZUZvcm1hdCI6MSwiVG9kYXlNYXJrZXJQb3NpdGlvbiI6MiwiUXVpY2tQb3NpdGlvbiI6MywiQWJzb2x1dGVQb3NpdGlvbiI6MTM1LjAsIk1hcmdpbiI6eyIkaWQiOiI0OSIsIlRvcCI6MCwiTGVmdCI6MTAsIlJpZ2h0IjoxMCwiQm90dG9tIjowfSwiUGFkZGluZyI6eyIkaWQiOiI1MCIsIlRvcCI6MCwiTGVmdCI6MCwiUmlnaHQiOjAsIkJvdHRvbSI6MH0sIkJhY2tncm91bmQiOnsiJGlkIjoiNTEiLCJDb2xvciI6eyIkaWQiOiI1MiIsIkEiOjI1NSwiUiI6MzEsIkciOjczLCJCIjoxMjV9fSwiSXNWaXNpYmxlIjp0cnVlLCJXaWR0aCI6MC4wLCJIZWlnaHQiOjAuMCwiQm9yZGVyU3R5bGUiOm51bGwsIlBhcmVudFN0eWxlIjpudWxsfSwiRGVmYXVsdE1pbGVzdG9uZVN0eWxlIjp7IiRpZCI6IjUzIiwiU2hhcGUiOjIsIkNvbm5lY3Rvck1hcmdpbiI6eyIkaWQiOiI1NCIsIlRvcCI6MCwiTGVmdCI6MiwiUmlnaHQiOjIsIkJvdHRvbSI6MH0sIkNvbm5lY3RvclN0eWxlIjp7IiRpZCI6IjU1IiwiTGluZUNvbG9yIjp7IiRpZCI6IjU2IiwiJHR5cGUiOiJOTFJFLkNvbW1vbi5Eb20uU29saWRDb2xvckJydXNoLCBOTFJFLkNvbW1vbiIsIkNvbG9yIjp7IiRpZCI6IjU3IiwiQSI6MjU1LCJSIjoyNDcsIkciOjE1MCwiQiI6NzB9fSwiTGluZVdlaWdodCI6MS4wLCJMaW5lVHlwZSI6MCwiUGFyZW50U3R5bGUiOm51bGx9LCJJc0JlbG93VGltZWJhbmQiOmZhbHNlLCJIaWRlRGF0ZSI6ZmFsc2UsIlNoYXBlU2l6ZSI6MSwiU3BhY2luZyI6Mi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udWxsLCJJc1Zpc2libGUiOnRydWUsIldpZHRoIjoxMy4wLCJIZWlnaHQiOjEzLjAsIkJvcmRlclN0eWxlIjp7IiRpZCI6IjYyIiwiTGluZUNvbG9yIjp7IiRpZCI6IjYzIiwiJHR5cGUiOiJOTFJFLkNvbW1vbi5Eb20uU29saWRDb2xvckJydXNoLCBOTFJFLkNvbW1vbiIsIkNvbG9yIjp7IiRpZCI6IjY0IiwiQSI6MjU1LCJSIjoyNTUsIkciOjAsIkIiOjB9fSwiTGluZVdlaWdodCI6MC4wLCJMaW5lVHlwZSI6MCwiUGFyZW50U3R5bGUiOm51bGx9LCJQYXJlbnRTdHlsZSI6bnVsbH0sIlRpdGxlU3R5bGUiOnsiJGlkIjoiNjUiLCJGb250U2V0dGluZ3MiOnsiJGlkIjoiNjYiLCJGb250U2l6ZSI6MTEsIkZvbnROYW1lIjoiQ2FsaWJyaSIsIklzQm9sZCI6ZmFsc2UsIklzSXRhbGljIjpmYWxzZSwiSXNVbmRlcmxpbmVkIjpmYWxzZSwiUGFyZW50U3R5bGUiOm51bGx9LCJBdXRvU2l6ZSI6MCwiRm9yZWdyb3VuZCI6eyIkaWQiOiI2NyIsIkNvbG9yIjp7IiRpZCI6IjY4IiwiQSI6MjU1LCJSIjo2OCwiRyI6ODQsIkIiOjEwNn19LCJNYXhXaWR0aCI6MjAwLjAsIk1heEhlaWdodCI6IkluZmluaXR5IiwiU21hcnRGb3JlZ3JvdW5kSXNBY3RpdmUiOmZhbHNlLCJIb3Jpem9udGFsQWxpZ25tZW50Ijow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E1LCJHIjoxMTUsIkIiOjExNX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EsIlNoYXBlVGhpY2tuZXNzIjowLCJEdXJhdGlvbkZvcm1hdCI6NSwiSW5jbHVkZU5vbldvcmtpbmdEYXlzSW5EdXJhdGlvbiI6ZmFsc2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yMzcsIkciOjEyNSwiQiI6NDl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A0LCJHIjoyMDQsIkIiOjIwNH19LCJMaW5lV2VpZ2h0IjowLjAsIkxpbmVUeXBlIjowLCJQYXJlbnRTdHlsZSI6bnVsbH0sIlZlcnRpY2FsQ29ubmVjdG9yU3R5bGUiOnsiJGlkIjoiOTgiLCJMaW5lQ29sb3IiOnsiJGlkIjoiOTkiLCIkdHlwZSI6Ik5MUkUuQ29tbW9uLkRvbS5Tb2xpZENvbG9yQnJ1c2gsIE5MUkUuQ29tbW9uIiwiQ29sb3IiOnsiJGlkIjoiMTAwIiwiQSI6MjU1LCJSIjoyMDQsIkciOjIwNCwiQiI6MjA0fX0sIkxpbmVXZWlnaHQiOjEuMCwiTGluZVR5cGUiOjAsIlBhcmVudFN0eWxlIjpudWxsfSwiTWFyZ2luIjpudWxsLCJTdGFydERhdGVQb3NpdGlvbiI6MywiRW5kRGF0ZVBvc2l0aW9uIjozLCJUaXRsZVBvc2l0aW9uIjo0LCJEdXJhdGlvblBvc2l0aW9uIjoyLCJQZXJjZW50YWdlQ29tcGxldGVkUG9zaXRpb24iOjYsIlNwYWNpbmciOjIsIklzQmVsb3dUaW1lYmFuZCI6dHJ1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A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mZhbHNlLCJJc0l0YWxpYyI6ZmFsc2UsIklzVW5kZXJsaW5lZCI6ZmFsc2UsIlBhcmVudFN0eWxlIjpudWxsfSwiQXV0b1NpemUiOjAsIkZvcmVncm91bmQiOnsiJGlkIjoiMTA5IiwiQ29sb3IiOnsiJGlkIjoiMTEwIiwiQSI6MjU1LCJSIjowLCJHIjowLCJCIjowfX0sIk1heFdpZHRoIjoyMD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iwiRm9udE5hbWUiOiJDYWxpYnJpIiwiSXNCb2xkIjpmYWxzZSwiSXNJdGFsaWMiOmZhbHNlLCJJc1VuZGVybGluZWQiOmZhbHNlLCJQYXJlbnRTdHlsZSI6bnVsbH0sIkF1dG9TaXplIjowLCJGb3JlZ3JvdW5kIjp7IiRpZCI6IjExNiIsIkNvbG9yIjp7IiRpZCI6IjExNyIsIkEiOjI1NSwiUiI6MjU1LCJHIjoyNTUsIkIiOjI1NX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TU0gZCIsIlNlcGFyYXRvciI6Ii8iLCJVc2VJbnRlcm5hdGlvbmFsRGF0ZUZvcm1hdCI6ZmFsc2V9LCJJc1Zpc2libGUiOnRydWUsIlBhcmVudFN0eWxlIjpudWxsfSwiU2hvd0VsYXBzZWRUaW1lR3JhZGllbnRTdHlsZSI6ZmFsc2V9LCJTY2FsZSI6eyIkaWQiOiIxMjIiLCJTdGFydERhdGUiOiIyMDE3LTA1LTAxVDAwOjAwOjAwWiIsIkVuZERhdGUiOiIyMDE4LTEyLTMxVDIzOjU5OjU5Ljk5OVoiLCJGb3JtYXQiOiJNTU0iLCJUeXBlIjoyLCJBdXRvRGF0ZVJhbmdlIjp0cnVlLCJXb3JraW5nRGF5cyI6MzEsIlRvZGF5TWFya2VyVGV4dCI6IlRvZGF5IiwiQXV0b1NjYWxlVHlwZSI6dHJ1ZX0sIk1pbGVzdG9uZXMiOlt7IiRpZCI6IjEyMyIsIkRhdGUiOiIyMDE3LTA3LTI0VDIzOjU5OjU5Ljk5OVoiLCJTdHlsZSI6eyIkaWQiOiIxMjQiLCJTaGFwZSI6NywiQ29ubmVjdG9yTWFyZ2luIjp7IiRyZWYiOiI1NCJ9LCJDb25uZWN0b3JTdHlsZSI6eyIkaWQiOiIxMjUiLCJMaW5lQ29sb3IiOnsiJGlkIjoiMTI2IiwiJHR5cGUiOiJOTFJFLkNvbW1vbi5Eb20uU29saWRDb2xvckJydXNoLCBOTFJFLkNvbW1vbiIsIkNvbG9yIjp7IiRpZCI6IjEyNyIsIkEiOjI1NSwiUiI6MjM3LCJHIjoxMjUsIkIiOjQ5fX0sIkxpbmVXZWlnaHQiOjEuMCwiTGluZVR5cGUiOjAsIlBhcmVudFN0eWxlIjp7IiRyZWYiOiI1NSJ9fSwiSXNCZWxvd1RpbWViYW5kIjp0cnVlLCJIaWRlRGF0ZSI6ZmFsc2UsIlNoYXBlU2l6ZSI6MCwiU3BhY2luZyI6MC4wLCJQYWRkaW5nIjp7IiRpZCI6IjEyOCIsIlRvcCI6MCwiTGVmdCI6MCwiUmlnaHQiOjAsIkJvdHRvbSI6MH0sIlNoYXBlU3R5bGUiOnsiJGlkIjoiMTI5IiwiTWFyZ2luIjp7IiRyZWYiOiI2MCJ9LCJQYWRkaW5nIjp7IiRyZWYiOiI2MSJ9LCJCYWNrZ3JvdW5kIjp7IiRpZCI6IjEzMCIsIkNvbG9yIjp7IiRpZCI6IjEzMSIsIkEiOjI1NSwiUiI6MjM3LCJHIjoxMjUsIkIiOjQ5fX0sIklzVmlzaWJsZSI6dHJ1ZSwiV2lkdGgiOjEyLjAsIkhlaWdodCI6MTQuMCwiQm9yZGVyU3R5bGUiOnsiJGlkIjoiMTMyIiwiTGluZUNvbG9yIjp7IiRyZWYiOiI2MyJ9LCJMaW5lV2VpZ2h0IjowLjAsIkxpbmVUeXBlIjowLCJQYXJlbnRTdHlsZSI6eyIkcmVmIjoiNjIifX0sIlBhcmVudFN0eWxlIjp7IiRyZWYiOiI1OSJ9fSwiVGl0bGVTdHlsZSI6eyIkaWQiOiIxMzMiLCJGb250U2V0dGluZ3MiOnsiJGlkIjoiMTM0IiwiRm9udFNpemUiOjEyLCJGb250TmFtZSI6IkNhbGlicmkiLCJJc0JvbGQiOnRydWUsIklzSXRhbGljIjpmYWxzZSwiSXNVbmRlcmxpbmVkIjpmYWxzZSwiUGFyZW50U3R5bGUiOnsiJHJlZiI6IjY2In19LCJBdXRvU2l6ZSI6MCwiRm9yZWdyb3VuZCI6eyIkaWQiOiIxMzUiLCJDb2xvciI6eyIkaWQiOiIxMzYiLCJBIjoyNTUsIlIiOjIyOCwiRyI6MTA4LCJCIjoxMH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wIiwiTGluZUNvbG9yIjpudWxsLCJMaW5lV2VpZ2h0IjowLjAsIkxpbmVUeXBlIjowLCJQYXJlbnRTdHlsZSI6bnVsbH0sIlBhcmVudFN0eWxlIjp7IiRyZWYiOiI3MiJ9fSwiRGF0ZUZvcm1hdCI6eyIkcmVmIjoiNzkifSwiSXNWaXNpYmxlIjp0cnVlLCJQYXJlbnRTdHlsZSI6eyIkcmVmIjoiNTMifX0sIlBvc2l0aW9uIjp7IlJhdGlvIjowLjE1NDE1ODA1OTU3OTM1NDc1LCJJc0N1c3RvbSI6dHJ1ZX0sIklkIjoiYzZjODkyNjItMGFmZC00MmFiLWE0NGMtMWI1MWFlN2QzYTUyIiwiSW1wb3J0SWQiOm51bGwsIlRpdGxlIjoiTWlsZXN0b25lIDEiLCJOb3RlIjpudWxsLCJIeXBlcmxpbmsiOm51bGwsIklzQ2hhbmdlZCI6ZmFsc2UsIklzTmV3Ijp0cnVlfSx7IiRpZCI6IjE0MSIsIkRhdGUiOiIyMDE3LTExLTIxVDIzOjU5OjU5Ljk5OVoiLCJTdHlsZSI6eyIkaWQiOiIxNDIiLCJTaGFwZSI6NSwiQ29ubmVjdG9yTWFyZ2luIjp7IiRyZWYiOiI1NCJ9LCJDb25uZWN0b3JTdHlsZSI6eyIkaWQiOiIxNDMiLCJMaW5lQ29sb3IiOnsiJGlkIjoiMTQ0IiwiJHR5cGUiOiJOTFJFLkNvbW1vbi5Eb20uU29saWRDb2xvckJydXNoLCBOTFJFLkNvbW1vbiIsIkNvbG9yIjp7IiRpZCI6IjE0NSIsIkEiOjI1NSwiUiI6NjgsIkciOjExNCwiQiI6MTk2fX0sIkxpbmVXZWlnaHQiOjEuMCwiTGluZVR5cGUiOjAsIlBhcmVudFN0eWxlIjp7IiRyZWYiOiI1NSJ9fSwiSXNCZWxvd1RpbWViYW5kIjp0cnVlLCJIaWRlRGF0ZSI6ZmFsc2UsIlNoYXBlU2l6ZSI6MCwiU3BhY2luZyI6MC4wLCJQYWRkaW5nIjp7IiRpZCI6IjE0NiIsIlRvcCI6MCwiTGVmdCI6MCwiUmlnaHQiOjAsIkJvdHRvbSI6MH0sIlNoYXBlU3R5bGUiOnsiJGlkIjoiMTQ3IiwiTWFyZ2luIjp7IiRyZWYiOiI2MCJ9LCJQYWRkaW5nIjp7IiRyZWYiOiI2MSJ9LCJCYWNrZ3JvdW5kIjp7IiRpZCI6IjE0OCIsIkNvbG9yIjp7IiRpZCI6IjE0OSIsIkEiOjI1NSwiUiI6NjgsIkciOjExNCwiQiI6MTk2fX0sIklzVmlzaWJsZSI6dHJ1ZSwiV2lkdGgiOjEyLjAsIkhlaWdodCI6MTQuMCwiQm9yZGVyU3R5bGUiOnsiJGlkIjoiMTUwIiwiTGluZUNvbG9yIjp7IiRyZWYiOiI2MyJ9LCJMaW5lV2VpZ2h0IjowLjAsIkxpbmVUeXBlIjowLCJQYXJlbnRTdHlsZSI6eyIkcmVmIjoiNjIifX0sIlBhcmVudFN0eWxlIjp7IiRyZWYiOiI1OSJ9fSwiVGl0bGVTdHlsZSI6eyIkaWQiOiIxNTEiLCJGb250U2V0dGluZ3MiOnsiJGlkIjoiMTUyIiwiRm9udFNpemUiOjEyLCJGb250TmFtZSI6IkNhbGlicmkiLCJJc0JvbGQiOnRydWUsIklzSXRhbGljIjpmYWxzZSwiSXNVbmRlcmxpbmVkIjpmYWxzZSwiUGFyZW50U3R5bGUiOnsiJHJlZiI6IjY2In19LCJBdXRvU2l6ZSI6MCwiRm9yZWdyb3VuZCI6eyIkaWQiOiIxNTMiLCJDb2xvciI6eyIkaWQiOiIxNTQiLCJBIjoyNTUsIlIiOjY4LCJHIjoxMTQsIkIiOjE5Nn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1NSIsIkxpbmVDb2xvciI6bnVsbCwiTGluZVdlaWdodCI6MC4wLCJMaW5lVHlwZSI6MCwiUGFyZW50U3R5bGUiOm51bGx9LCJQYXJlbnRTdHlsZSI6eyIkcmVmIjoiNjUifX0sIkRhdGVTdHlsZSI6eyIkaWQiOiIxNTYiLCJGb250U2V0dGluZ3MiOnsiJGlkIjoiMTU3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U4IiwiTGluZUNvbG9yIjpudWxsLCJMaW5lV2VpZ2h0IjowLjAsIkxpbmVUeXBlIjowLCJQYXJlbnRTdHlsZSI6bnVsbH0sIlBhcmVudFN0eWxlIjp7IiRyZWYiOiI3MiJ9fSwiRGF0ZUZvcm1hdCI6eyIkcmVmIjoiNzkifSwiSXNWaXNpYmxlIjp0cnVlLCJQYXJlbnRTdHlsZSI6eyIkcmVmIjoiNTMifX0sIlBvc2l0aW9uIjp7IlJhdGlvIjowLjE4NDU1MTQ3NjM3MjYxMjg1LCJJc0N1c3RvbSI6dHJ1ZX0sIklkIjoiMjQ5MTY0NmEtYzJjOS00ODM1LTg5NmMtZjhhNDhjNGMwZmRjIiwiSW1wb3J0SWQiOm51bGwsIlRpdGxlIjoiTWlsZXN0b25lIDIiLCJOb3RlIjpudWxsLCJIeXBlcmxpbmsiOm51bGwsIklzQ2hhbmdlZCI6ZmFsc2UsIklzTmV3Ijp0cnVlfSx7IiRpZCI6IjE1OSIsIkRhdGUiOiIyMDE4LTA0LTE2VDIzOjU5OjU5Ljk5OVoiLCJTdHlsZSI6eyIkaWQiOiIxNjAiLCJTaGFwZSI6NywiQ29ubmVjdG9yTWFyZ2luIjp7IiRyZWYiOiI1NCJ9LCJDb25uZWN0b3JTdHlsZSI6eyIkaWQiOiIxNjEiLCJMaW5lQ29sb3IiOnsiJGlkIjoiMTYyIiwiJHR5cGUiOiJOTFJFLkNvbW1vbi5Eb20uU29saWRDb2xvckJydXNoLCBOTFJFLkNvbW1vbiIsIkNvbG9yIjp7IiRpZCI6IjE2MyIsIkEiOjI1NSwiUiI6MjM3LCJHIjoxMjUsIkIiOjQ5fX0sIkxpbmVXZWlnaHQiOjEuMCwiTGluZVR5cGUiOjAsIlBhcmVudFN0eWxlIjp7IiRyZWYiOiI1NSJ9fSwiSXNCZWxvd1RpbWViYW5kIjp0cnVlLCJIaWRlRGF0ZSI6ZmFsc2UsIlNoYXBlU2l6ZSI6MCwiU3BhY2luZyI6MC4wLCJQYWRkaW5nIjp7IiRpZCI6IjE2NCIsIlRvcCI6MCwiTGVmdCI6MCwiUmlnaHQiOjAsIkJvdHRvbSI6MH0sIlNoYXBlU3R5bGUiOnsiJGlkIjoiMTY1IiwiTWFyZ2luIjp7IiRyZWYiOiI2MCJ9LCJQYWRkaW5nIjp7IiRyZWYiOiI2MSJ9LCJCYWNrZ3JvdW5kIjp7IiRpZCI6IjE2NiIsIkNvbG9yIjp7IiRpZCI6IjE2NyIsIkEiOjI1NSwiUiI6MjM3LCJHIjoxMjUsIkIiOjQ5fX0sIklzVmlzaWJsZSI6dHJ1ZSwiV2lkdGgiOjEyLjAsIkhlaWdodCI6MTQuMCwiQm9yZGVyU3R5bGUiOnsiJGlkIjoiMTY4IiwiTGluZUNvbG9yIjp7IiRyZWYiOiI2MyJ9LCJMaW5lV2VpZ2h0IjowLjAsIkxpbmVUeXBlIjowLCJQYXJlbnRTdHlsZSI6eyIkcmVmIjoiNjIifX0sIlBhcmVudFN0eWxlIjp7IiRyZWYiOiI1OSJ9fSwiVGl0bGVTdHlsZSI6eyIkaWQiOiIxNjkiLCJGb250U2V0dGluZ3MiOnsiJGlkIjoiMTcwIiwiRm9udFNpemUiOjEyLCJGb250TmFtZSI6IkNhbGlicmkiLCJJc0JvbGQiOnRydWUsIklzSXRhbGljIjpmYWxzZSwiSXNVbmRlcmxpbmVkIjpmYWxzZSwiUGFyZW50U3R5bGUiOnsiJHJlZiI6IjY2In19LCJBdXRvU2l6ZSI6MCwiRm9yZWdyb3VuZCI6eyIkaWQiOiIxNzEiLCJDb2xvciI6eyIkaWQiOiIxNzIiLCJBIjoyNTUsIlIiOjIyOCwiRyI6MTA4LCJCIjoxMH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3MyIsIkxpbmVDb2xvciI6bnVsbCwiTGluZVdlaWdodCI6MC4wLCJMaW5lVHlwZSI6MCwiUGFyZW50U3R5bGUiOm51bGx9LCJQYXJlbnRTdHlsZSI6eyIkcmVmIjoiNjUifX0sIkRhdGVTdHlsZSI6eyIkaWQiOiIxNzQiLCJGb250U2V0dGluZ3MiOnsiJGlkIjoiMTc1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c2IiwiTGluZUNvbG9yIjpudWxsLCJMaW5lV2VpZ2h0IjowLjAsIkxpbmVUeXBlIjowLCJQYXJlbnRTdHlsZSI6bnVsbH0sIlBhcmVudFN0eWxlIjp7IiRyZWYiOiI3MiJ9fSwiRGF0ZUZvcm1hdCI6eyIkcmVmIjoiNzkifSwiSXNWaXNpYmxlIjp0cnVlLCJQYXJlbnRTdHlsZSI6eyIkcmVmIjoiNTMifX0sIlBvc2l0aW9uIjp7IlJhdGlvIjowLjEyNzQ1MzkzNTQxMTI0MTM0LCJJc0N1c3RvbSI6dHJ1ZX0sIklkIjoiYjBhYmRkOTEtNDU1Yi00NGQ3LWJiYzEtZGY0YTIyZmVkZDI2IiwiSW1wb3J0SWQiOm51bGwsIlRpdGxlIjoiTWlsZXN0b25lIDMiLCJOb3RlIjpudWxsLCJIeXBlcmxpbmsiOm51bGwsIklzQ2hhbmdlZCI6ZmFsc2UsIklzTmV3Ijp0cnVlfSx7IiRpZCI6IjE3NyIsIkRhdGUiOiIyMDE4LTA4LTE1VDIzOjU5OjU5Ljk5OVoiLCJTdHlsZSI6eyIkaWQiOiIxNzgiLCJTaGFwZSI6MTAsIkNvbm5lY3Rvck1hcmdpbiI6eyIkcmVmIjoiNTQifSwiQ29ubmVjdG9yU3R5bGUiOnsiJGlkIjoiMTc5IiwiTGluZUNvbG9yIjp7IiRpZCI6IjE4MCIsIiR0eXBlIjoiTkxSRS5Db21tb24uRG9tLlNvbGlkQ29sb3JCcnVzaCwgTkxSRS5Db21tb24iLCJDb2xvciI6eyIkaWQiOiIxODEiLCJBIjoyNTUsIlIiOjE3OCwiRyI6MTQsIkIiOjE4fX0sIkxpbmVXZWlnaHQiOjEuMCwiTGluZVR5cGUiOjAsIlBhcmVudFN0eWxlIjp7IiRyZWYiOiI1NSJ9fSwiSXNCZWxvd1RpbWViYW5kIjp0cnVlLCJIaWRlRGF0ZSI6ZmFsc2UsIlNoYXBlU2l6ZSI6MCwiU3BhY2luZyI6MC4wLCJQYWRkaW5nIjp7IiRpZCI6IjE4MiIsIlRvcCI6MCwiTGVmdCI6MCwiUmlnaHQiOjAsIkJvdHRvbSI6MH0sIlNoYXBlU3R5bGUiOnsiJGlkIjoiMTgzIiwiTWFyZ2luIjp7IiRyZWYiOiI2MCJ9LCJQYWRkaW5nIjp7IiRyZWYiOiI2MSJ9LCJCYWNrZ3JvdW5kIjp7IiRpZCI6IjE4NCIsIkNvbG9yIjp7IiRpZCI6IjE4NSIsIkEiOjI1NSwiUiI6MTc4LCJHIjoxNCwiQiI6MTh9fSwiSXNWaXNpYmxlIjp0cnVlLCJXaWR0aCI6MTIuMCwiSGVpZ2h0IjoxNC4wLCJCb3JkZXJTdHlsZSI6eyIkaWQiOiIxODYiLCJMaW5lQ29sb3IiOnsiJHJlZiI6IjYzIn0sIkxpbmVXZWlnaHQiOjAuMCwiTGluZVR5cGUiOjAsIlBhcmVudFN0eWxlIjp7IiRyZWYiOiI2MiJ9fSwiUGFyZW50U3R5bGUiOnsiJHJlZiI6IjU5In19LCJUaXRsZVN0eWxlIjp7IiRpZCI6IjE4NyIsIkZvbnRTZXR0aW5ncyI6eyIkaWQiOiIxODgiLCJGb250U2l6ZSI6MTIsIkZvbnROYW1lIjoiQ2FsaWJyaSIsIklzQm9sZCI6dHJ1ZSwiSXNJdGFsaWMiOmZhbHNlLCJJc1VuZGVybGluZWQiOmZhbHNlLCJQYXJlbnRTdHlsZSI6eyIkcmVmIjoiNjYifX0sIkF1dG9TaXplIjowLCJGb3JlZ3JvdW5kIjp7IiRpZCI6IjE4OSIsIkNvbG9yIjp7IiRpZCI6IjE5MCIsIkEiOjI1NSwiUiI6MTc4LCJHIjoxNCwiQiI6MTh9fSwiTWF4V2lkdGgiOjYxLjc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OTEiLCJMaW5lQ29sb3IiOm51bGwsIkxpbmVXZWlnaHQiOjAuMCwiTGluZVR5cGUiOjAsIlBhcmVudFN0eWxlIjpudWxsfSwiUGFyZW50U3R5bGUiOnsiJHJlZiI6IjY1In19LCJEYXRlU3R5bGUiOnsiJGlkIjoiMTkyIiwiRm9udFNldHRpbmdzIjp7IiRpZCI6IjE5My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NCIsIkxpbmVDb2xvciI6bnVsbCwiTGluZVdlaWdodCI6MC4wLCJMaW5lVHlwZSI6MCwiUGFyZW50U3R5bGUiOm51bGx9LCJQYXJlbnRTdHlsZSI6eyIkcmVmIjoiNzIifX0sIkRhdGVGb3JtYXQiOnsiJHJlZiI6Ijc5In0sIklzVmlzaWJsZSI6dHJ1ZSwiUGFyZW50U3R5bGUiOnsiJHJlZiI6IjUzIn19LCJQb3NpdGlvbiI6eyJSYXRpbyI6MC4xNzAwNzY4NDc3ODI4NDE0MywiSXNDdXN0b20iOnRydWV9LCJJZCI6IjVhODY2OGZlLTBlNWYtNDc2OC04MzQwLWU4YTE2N2M1YmY5YiIsIkltcG9ydElkIjpudWxsLCJUaXRsZSI6Ik1pbGVzdG9uZSA0IiwiTm90ZSI6bnVsbCwiSHlwZXJsaW5rIjpudWxsLCJJc0NoYW5nZWQiOmZhbHNlLCJJc05ldyI6dHJ1ZX0seyIkaWQiOiIxOTUiLCJEYXRlIjoiMjAxOC0xMC0xNVQyMzo1OTo1OS45OTlaIiwiU3R5bGUiOnsiJGlkIjoiMTk2IiwiU2hhcGUiOjIsIkNvbm5lY3Rvck1hcmdpbiI6eyIkcmVmIjoiNTQifSwiQ29ubmVjdG9yU3R5bGUiOnsiJGlkIjoiMTk3IiwiTGluZUNvbG9yIjp7IiRpZCI6IjE5OCIsIiR0eXBlIjoiTkxSRS5Db21tb24uRG9tLlNvbGlkQ29sb3JCcnVzaCwgTkxSRS5Db21tb24iLCJDb2xvciI6eyIkaWQiOiIxOTkiLCJBIjoyNTUsIlIiOjAsIkciOjAsIkIiOjB9fSwiTGluZVdlaWdodCI6MS4wLCJMaW5lVHlwZSI6MCwiUGFyZW50U3R5bGUiOnsiJHJlZiI6IjU1In19LCJJc0JlbG93VGltZWJhbmQiOnRydWUsIkhpZGVEYXRlIjpmYWxzZSwiU2hhcGVTaXplIjoxLCJTcGFjaW5nIjowLjAsIlBhZGRpbmciOnsiJGlkIjoiMjAwIiwiVG9wIjowLCJMZWZ0IjowLCJSaWdodCI6MCwiQm90dG9tIjowfSwiU2hhcGVTdHlsZSI6eyIkaWQiOiIyMDEiLCJNYXJnaW4iOnsiJHJlZiI6IjYwIn0sIlBhZGRpbmciOnsiJHJlZiI6IjYxIn0sIkJhY2tncm91bmQiOnsiJGlkIjoiMjAyIiwiQ29sb3IiOnsiJGlkIjoiMjAzIiwiQSI6MjU1LCJSIjowLCJHIjowLCJCIjowfX0sIklzVmlzaWJsZSI6dHJ1ZSwiV2lkdGgiOjEzLjAsIkhlaWdodCI6MTMuMCwiQm9yZGVyU3R5bGUiOnsiJGlkIjoiMjA0IiwiTGluZUNvbG9yIjp7IiRyZWYiOiI2MyJ9LCJMaW5lV2VpZ2h0IjowLjAsIkxpbmVUeXBlIjowLCJQYXJlbnRTdHlsZSI6eyIkcmVmIjoiNjIifX0sIlBhcmVudFN0eWxlIjp7IiRyZWYiOiI1OSJ9fSwiVGl0bGVTdHlsZSI6eyIkaWQiOiIyMDUiLCJGb250U2V0dGluZ3MiOnsiJGlkIjoiMjA2IiwiRm9udFNpemUiOjEyLCJGb250TmFtZSI6IkNhbGlicmkiLCJJc0JvbGQiOnRydWUsIklzSXRhbGljIjpmYWxzZSwiSXNVbmRlcmxpbmVkIjpmYWxzZSwiUGFyZW50U3R5bGUiOnsiJHJlZiI6IjY2In19LCJBdXRvU2l6ZSI6MCwiRm9yZWdyb3VuZCI6eyIkaWQiOiIyMDciLCJDb2xvciI6eyIkaWQiOiIyMDgiLCJBIjoyNTUsIlIiOjAsIkciOjAsIkIiOjB9fSwiTWF4V2lkdGgiOjY0LjU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wOSIsIkxpbmVDb2xvciI6bnVsbCwiTGluZVdlaWdodCI6MC4wLCJMaW5lVHlwZSI6MCwiUGFyZW50U3R5bGUiOm51bGx9LCJQYXJlbnRTdHlsZSI6eyIkcmVmIjoiNjUifX0sIkRhdGVTdHlsZSI6eyIkaWQiOiIyMTAiLCJGb250U2V0dGluZ3MiOnsiJGlkIjoiMjE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EyIiwiTGluZUNvbG9yIjpudWxsLCJMaW5lV2VpZ2h0IjowLjAsIkxpbmVUeXBlIjowLCJQYXJlbnRTdHlsZSI6bnVsbH0sIlBhcmVudFN0eWxlIjp7IiRyZWYiOiI3MiJ9fSwiRGF0ZUZvcm1hdCI6eyIkcmVmIjoiNzkifSwiSXNWaXNpYmxlIjp0cnVlLCJQYXJlbnRTdHlsZSI6eyIkcmVmIjoiNTMifX0sIlBvc2l0aW9uIjp7IlJhdGlvIjowLjA4OTM5ODUxNTQ4OTM2NjMyMywiSXNDdXN0b20iOnRydWV9LCJJZCI6IjAyY2Q4ZjUwLWQwZDUtNDJlNy04NzI5LTgzNDVmMzJiNzYzYyIsIkltcG9ydElkIjpudWxsLCJUaXRsZSI6Ik1pbGVzdG9uZSA1ICIsIk5vdGUiOm51bGwsIkh5cGVybGluayI6bnVsbCwiSXNDaGFuZ2VkIjpmYWxzZSwiSXNOZXciOnRydWV9XSwiVGFza3MiOlt7IiRpZCI6IjIxMyIsIkdyb3VwTmFtZSI6bnVsbCwiU3RhcnREYXRlIjoiMjAxOC0wOS0zMFQwMDowMDowMFoiLCJFbmREYXRlIjoiMjAxOC0xMi0zMVQyMzo1OTo1OS45OTlaIiwiUGVyY2VudGFnZUNvbXBsZXRlIjpudWxsLCJTdHlsZSI6eyIkaWQiOiIyMTQiLCJTaGFwZSI6MSwiU2hhcGVUaGlja25lc3MiOjAsIkR1cmF0aW9uRm9ybWF0Ijo1LCJJbmNsdWRlTm9uV29ya2luZ0RheXNJbkR1cmF0aW9uIjpmYWxzZSwiUGVyY2VudGFnZUNvbXBsZXRlU3R5bGUiOnsiJGlkIjoiMjE1IiwiRm9udFNldHRpbmdzIjp7IiRpZCI6IjIx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xNyIsIkxpbmVDb2xvciI6bnVsbCwiTGluZVdlaWdodCI6MC4wLCJMaW5lVHlwZSI6MCwiUGFyZW50U3R5bGUiOm51bGx9LCJQYXJlbnRTdHlsZSI6eyIkcmVmIjoiODEifX0sIkR1cmF0aW9uU3R5bGUiOnsiJGlkIjoiMjE4IiwiRm9udFNldHRpbmdzIjp7IiRpZCI6IjIxOSIsIkZvbnRTaXplIjoxMCwiRm9udE5hbWUiOiJDYWxpYnJpIiwiSXNCb2xkIjpmYWxzZSwiSXNJdGFsaWMiOmZhbHNlLCJJc1VuZGVybGluZWQiOmZhbHNlLCJQYXJlbnRTdHlsZSI6eyIkcmVmIjoiODkifX0sIkF1dG9TaXplIjowLCJGb3JlZ3JvdW5kIjp7IiRpZCI6IjIyMCIsIkNvbG9yIjp7IiRpZCI6IjIyMS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yMiIsIkxpbmVDb2xvciI6bnVsbCwiTGluZVdlaWdodCI6MC4wLCJMaW5lVHlwZSI6MCwiUGFyZW50U3R5bGUiOm51bGx9LCJQYXJlbnRTdHlsZSI6eyIkcmVmIjoiODgifX0sIkhvcml6b250YWxDb25uZWN0b3JTdHlsZSI6eyIkaWQiOiIyMjMiLCJMaW5lQ29sb3IiOnsiJHJlZiI6Ijk2In0sIkxpbmVXZWlnaHQiOjAuMCwiTGluZVR5cGUiOjAsIlBhcmVudFN0eWxlIjp7IiRyZWYiOiI5NSJ9fSwiVmVydGljYWxDb25uZWN0b3JTdHlsZSI6eyIkaWQiOiIyMjQiLCJMaW5lQ29sb3IiOnsiJHJlZiI6Ijk5In0sIkxpbmVXZWlnaHQiOjEuMCwiTGluZVR5cGUiOjAsIlBhcmVudFN0eWxlIjp7IiRyZWYiOiI5OCJ9fSwiTWFyZ2luIjpudWxsLCJTdGFydERhdGVQb3NpdGlvbiI6MywiRW5kRGF0ZVBvc2l0aW9uIjozLCJUaXRsZVBvc2l0aW9uIjo0LCJEdXJhdGlvblBvc2l0aW9uIjoyLCJQZXJjZW50YWdlQ29tcGxldGVkUG9zaXRpb24iOjYsIlNwYWNpbmciOjUsIklzQmVsb3dUaW1lYmFuZCI6dHJ1ZSwiUGVyY2VudGFnZUNvbXBsZXRlU2hhcGVPcGFjaXR5IjozNSwiU2hhcGVTdHlsZSI6eyIkaWQiOiIyMjUiLCJNYXJnaW4iOnsiJHJlZiI6IjEwMiJ9LCJQYWRkaW5nIjp7IiRpZCI6IjIyNiIsIlRvcCI6MCwiTGVmdCI6MSwiUmlnaHQiOjAsIkJvdHRvbSI6MX0sIkJhY2tncm91bmQiOnsiJGlkIjoiMjI3IiwiQ29sb3IiOnsiJGlkIjoiMjI4IiwiQSI6MjU1LCJSIjoxMTIsIkciOjE3MywiQiI6NzF9fSwiSXNWaXNpYmxlIjp0cnVlLCJXaWR0aCI6MC4wLCJIZWlnaHQiOjEwLjAsIkJvcmRlclN0eWxlIjp7IiRpZCI6IjIyOSIsIkxpbmVDb2xvciI6eyIkaWQiOiIyMzAiLCIkdHlwZSI6Ik5MUkUuQ29tbW9uLkRvbS5Tb2xpZENvbG9yQnJ1c2gsIE5MUkUuQ29tbW9uIiwiQ29sb3IiOnsiJGlkIjoiMjMxIiwiQSI6MjU1LCJSIjoyNTUsIkciOjAsIkIiOjB9fSwiTGluZVdlaWdodCI6MC4wLCJMaW5lVHlwZSI6MCwiUGFyZW50U3R5bGUiOm51bGx9LCJQYXJlbnRTdHlsZSI6eyIkcmVmIjoiMTAxIn19LCJUaXRsZVN0eWxlIjp7IiRpZCI6IjIzMiIsIkZvbnRTZXR0aW5ncyI6eyIkaWQiOiIyMzMiLCJGb250U2l6ZSI6MTEsIkZvbnROYW1lIjoiQ2FsaWJyaSIsIklzQm9sZCI6dHJ1ZSwiSXNJdGFsaWMiOmZhbHNlLCJJc1VuZGVybGluZWQiOmZhbHNlLCJQYXJlbnRTdHlsZSI6eyIkcmVmIjoiMTA4In19LCJBdXRvU2l6ZSI6MCwiRm9yZWdyb3VuZCI6eyIkaWQiOiIyMzQiLCJDb2xvciI6eyIkaWQiOiIyMzUiLCJBIjoyNTUsIlIiOjY4LCJHIjo4NCwiQiI6MTA2fX0sIk1heFdpZHRoIjozMS4xMjUwNDAwNTQzMjEyODk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zNiIsIkxpbmVDb2xvciI6bnVsbCwiTGluZVdlaWdodCI6MC4wLCJMaW5lVHlwZSI6MCwiUGFyZW50U3R5bGUiOm51bGx9LCJQYXJlbnRTdHlsZSI6eyIkcmVmIjoiMTA3In19LCJEYXRlU3R5bGUiOnsiJGlkIjoiMjM3IiwiRm9udFNldHRpbmdzIjp7IiRpZCI6IjIzOCIsIkZvbnRTaXplIjo5LCJGb250TmFtZSI6IkNhbGlicmkiLCJJc0JvbGQiOmZhbHNlLCJJc0l0YWxpYyI6ZmFsc2UsIklzVW5kZXJsaW5lZCI6ZmFsc2UsIlBhcmVudFN0eWxlIjp7IiRyZWYiOiIxMTUifX0sIkF1dG9TaXplIjowLCJGb3JlZ3JvdW5kIjp7IiRpZCI6IjIzOSIsIkNvbG9yIjp7IiRpZCI6IjI0MCIsIkEiOjI1NSwiUiI6MCwiRyI6MCwiQiI6MH19LCJNYXhXaWR0aCI6MjAwLjAsIk1heEhlaWdodCI6IkluZmluaXR5IiwiU21hcnRGb3JlZ3JvdW5kSXNBY3RpdmUiOmZhbHNlLCJIb3Jpem9udGFsQWxpZ25tZW50IjoyLCJWZXJ0aWNhbEFsaWdubWVudCI6MCwiU21hcnRGb3JlZ3JvdW5kIjpudWxsLCJNYXJnaW4iOnsiJHJlZiI6IjExOCJ9LCJQYWRkaW5nIjp7IiRyZWYiOiIxMTkifSwiQmFja2dyb3VuZCI6eyIkcmVmIjoiMTIwIn0sIklzVmlzaWJsZSI6dHJ1ZSwiV2lkdGgiOjAuMCwiSGVpZ2h0IjowLjAsIkJvcmRlclN0eWxlIjp7IiRpZCI6IjI0MSIsIkxpbmVDb2xvciI6bnVsbCwiTGluZVdlaWdodCI6MC4wLCJMaW5lVHlwZSI6MCwiUGFyZW50U3R5bGUiOm51bGx9LCJQYXJlbnRTdHlsZSI6eyIkcmVmIjoiMTE0In19LCJEYXRlRm9ybWF0Ijp7IiRpZCI6IjI0MiIsIkZvcm1hdFN0cmluZyI6Ik1NTSBkIiwiU2VwYXJhdG9yIjoiLyIsIlVzZUludGVybmF0aW9uYWxEYXRlRm9ybWF0IjpmYWxzZX0sIklzVmlzaWJsZSI6dHJ1ZSwiUGFyZW50U3R5bGUiOnsiJHJlZiI6IjgwIn19LCJJbmRleCI6MSwiSWQiOiJmMWYwMDhmNC1mN2E3LTRkN2MtYmRkZC1jMzJlZmJmOGIyN2YiLCJJbXBvcnRJZCI6bnVsbCwiVGl0bGUiOiJUYXNrIDgiLCJOb3RlIjpudWxsLCJIeXBlcmxpbmsiOm51bGwsIklzQ2hhbmdlZCI6ZmFsc2UsIklzTmV3Ijp0cnVlfSx7IiRpZCI6IjI0MyIsIkdyb3VwTmFtZSI6bnVsbCwiU3RhcnREYXRlIjoiMjAxOC0wNS0zMFQwMDowMDowMFoiLCJFbmREYXRlIjoiMjAxOC0wOS0zMFQyMzo1OTo1OS45OTlaIiwiUGVyY2VudGFnZUNvbXBsZXRlIjpudWxsLCJTdHlsZSI6eyIkaWQiOiIyNDQiLCJTaGFwZSI6MSwiU2hhcGVUaGlja25lc3MiOjAsIkR1cmF0aW9uRm9ybWF0Ijo1LCJJbmNsdWRlTm9uV29ya2luZ0RheXNJbkR1cmF0aW9uIjpmYWxzZSwiUGVyY2VudGFnZUNvbXBsZXRlU3R5bGUiOnsiJGlkIjoiMjQ1IiwiRm9udFNldHRpbmdzIjp7IiRpZCI6IjI0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0NyIsIkxpbmVDb2xvciI6bnVsbCwiTGluZVdlaWdodCI6MC4wLCJMaW5lVHlwZSI6MCwiUGFyZW50U3R5bGUiOm51bGx9LCJQYXJlbnRTdHlsZSI6eyIkcmVmIjoiODEifX0sIkR1cmF0aW9uU3R5bGUiOnsiJGlkIjoiMjQ4IiwiRm9udFNldHRpbmdzIjp7IiRpZCI6IjI0OSIsIkZvbnRTaXplIjoxMCwiRm9udE5hbWUiOiJDYWxpYnJpIiwiSXNCb2xkIjpmYWxzZSwiSXNJdGFsaWMiOmZhbHNlLCJJc1VuZGVybGluZWQiOmZhbHNlLCJQYXJlbnRTdHlsZSI6eyIkcmVmIjoiODkifX0sIkF1dG9TaXplIjowLCJGb3JlZ3JvdW5kIjp7IiRpZCI6IjI1MCIsIkNvbG9yIjp7IiRpZCI6IjI1MS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1MiIsIkxpbmVDb2xvciI6bnVsbCwiTGluZVdlaWdodCI6MC4wLCJMaW5lVHlwZSI6MCwiUGFyZW50U3R5bGUiOm51bGx9LCJQYXJlbnRTdHlsZSI6eyIkcmVmIjoiODgifX0sIkhvcml6b250YWxDb25uZWN0b3JTdHlsZSI6eyIkaWQiOiIyNTMiLCJMaW5lQ29sb3IiOnsiJHJlZiI6Ijk2In0sIkxpbmVXZWlnaHQiOjAuMCwiTGluZVR5cGUiOjAsIlBhcmVudFN0eWxlIjp7IiRyZWYiOiI5NSJ9fSwiVmVydGljYWxDb25uZWN0b3JTdHlsZSI6eyIkaWQiOiIyNTQiLCJMaW5lQ29sb3IiOnsiJGlkIjoiMjU1IiwiJHR5cGUiOiJOTFJFLkNvbW1vbi5Eb20uU29saWRDb2xvckJydXNoLCBOTFJFLkNvbW1vbiIsIkNvbG9yIjp7IiRpZCI6IjI1NiIsIkEiOjI1NSwiUiI6MjM4LCJHIjoyMzYsIkIiOjIyNX1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jU3IiwiTWFyZ2luIjp7IiRyZWYiOiIxMDIifSwiUGFkZGluZyI6eyIkaWQiOiIyNTgiLCJUb3AiOjAsIkxlZnQiOjEsIlJpZ2h0IjowLCJCb3R0b20iOjF9LCJCYWNrZ3JvdW5kIjp7IiRpZCI6IjI1OSIsIkNvbG9yIjp7IiRpZCI6IjI2MCIsIkEiOjI1NSwiUiI6MzYsIkciOjc2LCJCIjoxMjZ9fSwiSXNWaXNpYmxlIjp0cnVlLCJXaWR0aCI6MC4wLCJIZWlnaHQiOjEwLjAsIkJvcmRlclN0eWxlIjp7IiRpZCI6IjI2MSIsIkxpbmVDb2xvciI6eyIkaWQiOiIyNjIiLCIkdHlwZSI6Ik5MUkUuQ29tbW9uLkRvbS5Tb2xpZENvbG9yQnJ1c2gsIE5MUkUuQ29tbW9uIiwiQ29sb3IiOnsiJGlkIjoiMjYzIiwiQSI6MjU1LCJSIjoyNTUsIkciOjAsIkIiOjB9fSwiTGluZVdlaWdodCI6MC4wLCJMaW5lVHlwZSI6MCwiUGFyZW50U3R5bGUiOm51bGx9LCJQYXJlbnRTdHlsZSI6eyIkcmVmIjoiMTAxIn19LCJUaXRsZVN0eWxlIjp7IiRpZCI6IjI2NCIsIkZvbnRTZXR0aW5ncyI6eyIkaWQiOiIyNjUiLCJGb250U2l6ZSI6MTEsIkZvbnROYW1lIjoiQ2FsaWJyaSIsIklzQm9sZCI6dHJ1ZSwiSXNJdGFsaWMiOmZhbHNlLCJJc1VuZGVybGluZWQiOmZhbHNlLCJQYXJlbnRTdHlsZSI6eyIkcmVmIjoiMTA4In19LCJBdXRvU2l6ZSI6MCwiRm9yZWdyb3VuZCI6eyIkaWQiOiIyNjYiLCJDb2xvciI6eyIkaWQiOiIyNjc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giLCJMaW5lQ29sb3IiOm51bGwsIkxpbmVXZWlnaHQiOjAuMCwiTGluZVR5cGUiOjAsIlBhcmVudFN0eWxlIjpudWxsfSwiUGFyZW50U3R5bGUiOnsiJHJlZiI6IjEwNyJ9fSwiRGF0ZVN0eWxlIjp7IiRpZCI6IjI2OSIsIkZvbnRTZXR0aW5ncyI6eyIkaWQiOiIyNzAiLCJGb250U2l6ZSI6OSwiRm9udE5hbWUiOiJDYWxpYnJpIiwiSXNCb2xkIjpmYWxzZSwiSXNJdGFsaWMiOmZhbHNlLCJJc1VuZGVybGluZWQiOmZhbHNlLCJQYXJlbnRTdHlsZSI6eyIkcmVmIjoiMTE1In19LCJBdXRvU2l6ZSI6MCwiRm9yZWdyb3VuZCI6eyIkaWQiOiIyNzEiLCJDb2xvciI6eyIkaWQiOiIyNzI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yNzMiLCJMaW5lQ29sb3IiOm51bGwsIkxpbmVXZWlnaHQiOjAuMCwiTGluZVR5cGUiOjAsIlBhcmVudFN0eWxlIjpudWxsfSwiUGFyZW50U3R5bGUiOnsiJHJlZiI6IjExNCJ9fSwiRGF0ZUZvcm1hdCI6eyIkaWQiOiIyNzQiLCJGb3JtYXRTdHJpbmciOiJNTU0gZCIsIlNlcGFyYXRvciI6Ii8iLCJVc2VJbnRlcm5hdGlvbmFsRGF0ZUZvcm1hdCI6ZmFsc2V9LCJJc1Zpc2libGUiOnRydWUsIlBhcmVudFN0eWxlIjp7IiRyZWYiOiI4MCJ9fSwiSW5kZXgiOjIsIklkIjoiNTQxNzQ1OWYtYWFiZC00NzNlLThlMzEtN2M4ZmU3ZmVkMWNhIiwiSW1wb3J0SWQiOm51bGwsIlRpdGxlIjoiVGFzayA3IiwiTm90ZSI6bnVsbCwiSHlwZXJsaW5rIjpudWxsLCJJc0NoYW5nZWQiOmZhbHNlLCJJc05ldyI6dHJ1ZX0seyIkaWQiOiIyNzUiLCJHcm91cE5hbWUiOm51bGwsIlN0YXJ0RGF0ZSI6IjIwMTgtMDEtMDFUMDA6MDA6MDBaIiwiRW5kRGF0ZSI6IjIwMTgtMDYtMzBUMjM6NTk6NTkuOTk5WiIsIlBlcmNlbnRhZ2VDb21wbGV0ZSI6bnVsbCwiU3R5bGUiOnsiJGlkIjoiMjc2IiwiU2hhcGUiOjEsIlNoYXBlVGhpY2tuZXNzIjowLCJEdXJhdGlvbkZvcm1hdCI6NSwiSW5jbHVkZU5vbldvcmtpbmdEYXlzSW5EdXJhdGlvbiI6ZmFsc2UsIlBlcmNlbnRhZ2VDb21wbGV0ZVN0eWxlIjp7IiRpZCI6IjI3NyIsIkZvbnRTZXR0aW5ncyI6eyIkaWQiOiIyNzg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zkiLCJMaW5lQ29sb3IiOm51bGwsIkxpbmVXZWlnaHQiOjAuMCwiTGluZVR5cGUiOjAsIlBhcmVudFN0eWxlIjpudWxsfSwiUGFyZW50U3R5bGUiOnsiJHJlZiI6IjgxIn19LCJEdXJhdGlvblN0eWxlIjp7IiRpZCI6IjI4MCIsIkZvbnRTZXR0aW5ncyI6eyIkaWQiOiIyODEiLCJGb250U2l6ZSI6MTAsIkZvbnROYW1lIjoiQ2FsaWJyaSIsIklzQm9sZCI6ZmFsc2UsIklzSXRhbGljIjpmYWxzZSwiSXNVbmRlcmxpbmVkIjpmYWxzZSwiUGFyZW50U3R5bGUiOnsiJHJlZiI6Ijg5In19LCJBdXRvU2l6ZSI6MCwiRm9yZWdyb3VuZCI6eyIkaWQiOiIyODIiLCJDb2xvciI6eyIkaWQiOiIyODM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ODQiLCJMaW5lQ29sb3IiOm51bGwsIkxpbmVXZWlnaHQiOjAuMCwiTGluZVR5cGUiOjAsIlBhcmVudFN0eWxlIjpudWxsfSwiUGFyZW50U3R5bGUiOnsiJHJlZiI6Ijg4In19LCJIb3Jpem9udGFsQ29ubmVjdG9yU3R5bGUiOnsiJGlkIjoiMjg1IiwiTGluZUNvbG9yIjp7IiRyZWYiOiI5NiJ9LCJMaW5lV2VpZ2h0IjowLjAsIkxpbmVUeXBlIjowLCJQYXJlbnRTdHlsZSI6eyIkcmVmIjoiOTUifX0sIlZlcnRpY2FsQ29ubmVjdG9yU3R5bGUiOnsiJGlkIjoiMjg2IiwiTGluZUNvbG9yIjp7IiRpZCI6IjI4NyIsIiR0eXBlIjoiTkxSRS5Db21tb24uRG9tLlNvbGlkQ29sb3JCcnVzaCwgTkxSRS5Db21tb24iLCJDb2xvciI6eyIkaWQiOiIyODgiLCJBIjoyNTUsIlIiOjIzOCwiRyI6MjM2LCJCIjoyMjV9fSwiTGluZVdlaWdodCI6MS4wLCJMaW5lVHlwZSI6MCwiUGFyZW50U3R5bGUiOnsiJHJlZiI6Ijk4In19LCJNYXJnaW4iOm51bGwsIlN0YXJ0RGF0ZVBvc2l0aW9uIjozLCJFbmREYXRlUG9zaXRpb24iOjMsIlRpdGxlUG9zaXRpb24iOjQsIkR1cmF0aW9uUG9zaXRpb24iOjIsIlBlcmNlbnRhZ2VDb21wbGV0ZWRQb3NpdGlvbiI6NiwiU3BhY2luZyI6NSwiSXNCZWxvd1RpbWViYW5kIjp0cnVlLCJQZXJjZW50YWdlQ29tcGxldGVTaGFwZU9wYWNpdHkiOjM1LCJTaGFwZVN0eWxlIjp7IiRpZCI6IjI4OSIsIk1hcmdpbiI6eyIkcmVmIjoiMTAyIn0sIlBhZGRpbmciOnsiJGlkIjoiMjkwIiwiVG9wIjowLCJMZWZ0IjoxLCJSaWdodCI6MCwiQm90dG9tIjoxfSwiQmFja2dyb3VuZCI6eyIkaWQiOiIyOTEiLCJDb2xvciI6eyIkaWQiOiIyOTIiLCJBIjoyNTUsIlIiOjExMiwiRyI6MTczLCJCIjo3MX19LCJJc1Zpc2libGUiOnRydWUsIldpZHRoIjowLjAsIkhlaWdodCI6MTAuMCwiQm9yZGVyU3R5bGUiOnsiJGlkIjoiMjkzIiwiTGluZUNvbG9yIjp7IiRpZCI6IjI5NCIsIiR0eXBlIjoiTkxSRS5Db21tb24uRG9tLlNvbGlkQ29sb3JCcnVzaCwgTkxSRS5Db21tb24iLCJDb2xvciI6eyIkaWQiOiIyOTUiLCJBIjoyNTUsIlIiOjI1NSwiRyI6MCwiQiI6MH19LCJMaW5lV2VpZ2h0IjowLjAsIkxpbmVUeXBlIjowLCJQYXJlbnRTdHlsZSI6bnVsbH0sIlBhcmVudFN0eWxlIjp7IiRyZWYiOiIxMDEifX0sIlRpdGxlU3R5bGUiOnsiJGlkIjoiMjk2IiwiRm9udFNldHRpbmdzIjp7IiRpZCI6IjI5NyIsIkZvbnRTaXplIjoxMSwiRm9udE5hbWUiOiJDYWxpYnJpIiwiSXNCb2xkIjp0cnVlLCJJc0l0YWxpYyI6ZmFsc2UsIklzVW5kZXJsaW5lZCI6ZmFsc2UsIlBhcmVudFN0eWxlIjp7IiRyZWYiOiIxMDgifX0sIkF1dG9TaXplIjowLCJGb3JlZ3JvdW5kIjp7IiRpZCI6IjI5OCIsIkNvbG9yIjp7IiRpZCI6IjI5OSIsIkEiOjI1NSwiUiI6NjgsIkciOjg0LCJCIjoxMDZ9fSwiTWF4V2lkdGgiOjMxLjEyNTA0MDA1NDMyMTI4OS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AwIiwiTGluZUNvbG9yIjpudWxsLCJMaW5lV2VpZ2h0IjowLjAsIkxpbmVUeXBlIjowLCJQYXJlbnRTdHlsZSI6bnVsbH0sIlBhcmVudFN0eWxlIjp7IiRyZWYiOiIxMDcifX0sIkRhdGVTdHlsZSI6eyIkaWQiOiIzMDEiLCJGb250U2V0dGluZ3MiOnsiJGlkIjoiMzAyIiwiRm9udFNpemUiOjksIkZvbnROYW1lIjoiQ2FsaWJyaSIsIklzQm9sZCI6ZmFsc2UsIklzSXRhbGljIjpmYWxzZSwiSXNVbmRlcmxpbmVkIjpmYWxzZSwiUGFyZW50U3R5bGUiOnsiJHJlZiI6IjExNSJ9fSwiQXV0b1NpemUiOjAsIkZvcmVncm91bmQiOnsiJGlkIjoiMzAzIiwiQ29sb3IiOnsiJGlkIjoiMzA0IiwiQSI6MjU1LCJSIjowLCJHIjowLCJCIjowfX0sIk1heFdpZHRoIjoyMDAuMCwiTWF4SGVpZ2h0IjoiSW5maW5pdHkiLCJTbWFydEZvcmVncm91bmRJc0FjdGl2ZSI6ZmFsc2UsIkhvcml6b250YWxBbGlnbm1lbnQiOjIsIlZlcnRpY2FsQWxpZ25tZW50IjowLCJTbWFydEZvcmVncm91bmQiOm51bGwsIk1hcmdpbiI6eyIkcmVmIjoiMTE4In0sIlBhZGRpbmciOnsiJHJlZiI6IjExOSJ9LCJCYWNrZ3JvdW5kIjp7IiRyZWYiOiIxMjAifSwiSXNWaXNpYmxlIjp0cnVlLCJXaWR0aCI6MC4wLCJIZWlnaHQiOjAuMCwiQm9yZGVyU3R5bGUiOnsiJGlkIjoiMzA1IiwiTGluZUNvbG9yIjpudWxsLCJMaW5lV2VpZ2h0IjowLjAsIkxpbmVUeXBlIjowLCJQYXJlbnRTdHlsZSI6bnVsbH0sIlBhcmVudFN0eWxlIjp7IiRyZWYiOiIxMTQifX0sIkRhdGVGb3JtYXQiOnsiJGlkIjoiMzA2IiwiRm9ybWF0U3RyaW5nIjoiTU1NIGQiLCJTZXBhcmF0b3IiOiIvIiwiVXNlSW50ZXJuYXRpb25hbERhdGVGb3JtYXQiOmZhbHNlfSwiSXNWaXNpYmxlIjp0cnVlLCJQYXJlbnRTdHlsZSI6eyIkcmVmIjoiODAifX0sIkluZGV4IjozLCJJZCI6IjQ4M2JiYmY1LWM4M2YtNDBmZC1iYTNiLTFkZGI5OTdlODBlYiIsIkltcG9ydElkIjpudWxsLCJUaXRsZSI6IlRhc2sgNiIsIk5vdGUiOm51bGwsIkh5cGVybGluayI6bnVsbCwiSXNDaGFuZ2VkIjpmYWxzZSwiSXNOZXciOnRydWV9LHsiJGlkIjoiMzA3IiwiR3JvdXBOYW1lIjpudWxsLCJTdGFydERhdGUiOiIyMDE3LTEwLTAxVDAwOjAwOjAwWiIsIkVuZERhdGUiOiIyMDE4LTA1LTMwVDIzOjU5OjU5Ljk5OVoiLCJQZXJjZW50YWdlQ29tcGxldGUiOm51bGwsIlN0eWxlIjp7IiRpZCI6IjMwOCIsIlNoYXBlIjoxLCJTaGFwZVRoaWNrbmVzcyI6MCwiRHVyYXRpb25Gb3JtYXQiOjUsIkluY2x1ZGVOb25Xb3JraW5nRGF5c0luRHVyYXRpb24iOmZhbHNlLCJQZXJjZW50YWdlQ29tcGxldGVTdHlsZSI6eyIkaWQiOiIzMDkiLCJGb250U2V0dGluZ3MiOnsiJGlkIjoiMzE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ExIiwiTGluZUNvbG9yIjpudWxsLCJMaW5lV2VpZ2h0IjowLjAsIkxpbmVUeXBlIjowLCJQYXJlbnRTdHlsZSI6bnVsbH0sIlBhcmVudFN0eWxlIjp7IiRyZWYiOiI4MSJ9fSwiRHVyYXRpb25TdHlsZSI6eyIkaWQiOiIzMTIiLCJGb250U2V0dGluZ3MiOnsiJGlkIjoiMzEzIiwiRm9udFNpemUiOjEwLCJGb250TmFtZSI6IkNhbGlicmkiLCJJc0JvbGQiOmZhbHNlLCJJc0l0YWxpYyI6ZmFsc2UsIklzVW5kZXJsaW5lZCI6ZmFsc2UsIlBhcmVudFN0eWxlIjp7IiRyZWYiOiI4OSJ9fSwiQXV0b1NpemUiOjAsIkZvcmVncm91bmQiOnsiJGlkIjoiMzE0IiwiQ29sb3IiOnsiJGlkIjoiMzE1IiwiQSI6MjU1LCJSIjoyNTUsIkciOjI1NSwiQiI6MjU1fX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2IiwiTGluZUNvbG9yIjpudWxsLCJMaW5lV2VpZ2h0IjowLjAsIkxpbmVUeXBlIjowLCJQYXJlbnRTdHlsZSI6bnVsbH0sIlBhcmVudFN0eWxlIjp7IiRyZWYiOiI4OCJ9fSwiSG9yaXpvbnRhbENvbm5lY3RvclN0eWxlIjp7IiRpZCI6IjMxNyIsIkxpbmVDb2xvciI6eyIkcmVmIjoiOTYifSwiTGluZVdlaWdodCI6MC4wLCJMaW5lVHlwZSI6MCwiUGFyZW50U3R5bGUiOnsiJHJlZiI6Ijk1In19LCJWZXJ0aWNhbENvbm5lY3RvclN0eWxlIjp7IiRpZCI6IjMxOCIsIkxpbmVDb2xvciI6eyIkaWQiOiIzMTkiLCIkdHlwZSI6Ik5MUkUuQ29tbW9uLkRvbS5Tb2xpZENvbG9yQnJ1c2gsIE5MUkUuQ29tbW9uIiwiQ29sb3IiOnsiJGlkIjoiMzIwIiwiQSI6MjU1LCJSIjozMSwiRyI6NzMsIkIiOjEyNX1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IxIiwiTWFyZ2luIjp7IiRyZWYiOiIxMDIifSwiUGFkZGluZyI6eyIkaWQiOiIzMjIiLCJUb3AiOjAsIkxlZnQiOjEsIlJpZ2h0IjowLCJCb3R0b20iOjF9LCJCYWNrZ3JvdW5kIjp7IiRpZCI6IjMyMyIsIkNvbG9yIjp7IiRpZCI6IjMyNCIsIkEiOjI1NSwiUiI6MzYsIkciOjc2LCJCIjoxMjh9fSwiSXNWaXNpYmxlIjp0cnVlLCJXaWR0aCI6MC4wLCJIZWlnaHQiOjEwLjAsIkJvcmRlclN0eWxlIjp7IiRpZCI6IjMyNSIsIkxpbmVDb2xvciI6eyIkaWQiOiIzMjYiLCIkdHlwZSI6Ik5MUkUuQ29tbW9uLkRvbS5Tb2xpZENvbG9yQnJ1c2gsIE5MUkUuQ29tbW9uIiwiQ29sb3IiOnsiJGlkIjoiMzI3IiwiQSI6MjU1LCJSIjoyNTUsIkciOjAsIkIiOjB9fSwiTGluZVdlaWdodCI6MC4wLCJMaW5lVHlwZSI6MCwiUGFyZW50U3R5bGUiOm51bGx9LCJQYXJlbnRTdHlsZSI6eyIkcmVmIjoiMTAxIn19LCJUaXRsZVN0eWxlIjp7IiRpZCI6IjMyOCIsIkZvbnRTZXR0aW5ncyI6eyIkaWQiOiIzMjkiLCJGb250U2l6ZSI6MTEsIkZvbnROYW1lIjoiQ2FsaWJyaSIsIklzQm9sZCI6dHJ1ZSwiSXNJdGFsaWMiOmZhbHNlLCJJc1VuZGVybGluZWQiOmZhbHNlLCJQYXJlbnRTdHlsZSI6eyIkcmVmIjoiMTA4In19LCJBdXRvU2l6ZSI6MCwiRm9yZWdyb3VuZCI6eyIkaWQiOiIzMzAiLCJDb2xvciI6eyIkaWQiOiIzMz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MzIiLCJMaW5lQ29sb3IiOm51bGwsIkxpbmVXZWlnaHQiOjAuMCwiTGluZVR5cGUiOjAsIlBhcmVudFN0eWxlIjpudWxsfSwiUGFyZW50U3R5bGUiOnsiJHJlZiI6IjEwNyJ9fSwiRGF0ZVN0eWxlIjp7IiRpZCI6IjMzMyIsIkZvbnRTZXR0aW5ncyI6eyIkaWQiOiIzMzQiLCJGb250U2l6ZSI6OSwiRm9udE5hbWUiOiJDYWxpYnJpIiwiSXNCb2xkIjpmYWxzZSwiSXNJdGFsaWMiOmZhbHNlLCJJc1VuZGVybGluZWQiOmZhbHNlLCJQYXJlbnRTdHlsZSI6eyIkcmVmIjoiMTE1In19LCJBdXRvU2l6ZSI6MCwiRm9yZWdyb3VuZCI6eyIkaWQiOiIzMzUiLCJDb2xvciI6eyIkaWQiOiIzMz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MzciLCJMaW5lQ29sb3IiOm51bGwsIkxpbmVXZWlnaHQiOjAuMCwiTGluZVR5cGUiOjAsIlBhcmVudFN0eWxlIjpudWxsfSwiUGFyZW50U3R5bGUiOnsiJHJlZiI6IjExNCJ9fSwiRGF0ZUZvcm1hdCI6eyIkaWQiOiIzMzgiLCJGb3JtYXRTdHJpbmciOiJNTU0gZCIsIlNlcGFyYXRvciI6Ii8iLCJVc2VJbnRlcm5hdGlvbmFsRGF0ZUZvcm1hdCI6ZmFsc2V9LCJJc1Zpc2libGUiOnRydWUsIlBhcmVudFN0eWxlIjp7IiRyZWYiOiI4MCJ9fSwiSW5kZXgiOjQsIklkIjoiNTk1NTIyZTYtYTRjOC00MzczLTk4ZDgtZTk3NWU3NzY5OTM3IiwiSW1wb3J0SWQiOm51bGwsIlRpdGxlIjoiVGFzayA1IiwiTm90ZSI6bnVsbCwiSHlwZXJsaW5rIjpudWxsLCJJc0NoYW5nZWQiOmZhbHNlLCJJc05ldyI6dHJ1ZX0seyIkaWQiOiIzMzkiLCJHcm91cE5hbWUiOm51bGwsIlN0YXJ0RGF0ZSI6IjIwMTctMDgtMDFUMDA6MDA6MDBaIiwiRW5kRGF0ZSI6IjIwMTctMTItMjlUMjM6NTk6NTkuOTk5WiIsIlBlcmNlbnRhZ2VDb21wbGV0ZSI6bnVsbCwiU3R5bGUiOnsiJGlkIjoiMzQwIiwiU2hhcGUiOjEsIlNoYXBlVGhpY2tuZXNzIjowLCJEdXJhdGlvbkZvcm1hdCI6NSwiSW5jbHVkZU5vbldvcmtpbmdEYXlzSW5EdXJhdGlvbiI6ZmFsc2UsIlBlcmNlbnRhZ2VDb21wbGV0ZVN0eWxlIjp7IiRpZCI6IjM0MSIsIkZvbnRTZXR0aW5ncyI6eyIkaWQiOiIzND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NDMiLCJMaW5lQ29sb3IiOm51bGwsIkxpbmVXZWlnaHQiOjAuMCwiTGluZVR5cGUiOjAsIlBhcmVudFN0eWxlIjpudWxsfSwiUGFyZW50U3R5bGUiOnsiJHJlZiI6IjgxIn19LCJEdXJhdGlvblN0eWxlIjp7IiRpZCI6IjM0NCIsIkZvbnRTZXR0aW5ncyI6eyIkaWQiOiIzNDUiLCJGb250U2l6ZSI6MTAsIkZvbnROYW1lIjoiQ2FsaWJyaSIsIklzQm9sZCI6ZmFsc2UsIklzSXRhbGljIjpmYWxzZSwiSXNVbmRlcmxpbmVkIjpmYWxzZSwiUGFyZW50U3R5bGUiOnsiJHJlZiI6Ijg5In19LCJBdXRvU2l6ZSI6MCwiRm9yZWdyb3VuZCI6eyIkaWQiOiIzNDYiLCJDb2xvciI6eyIkaWQiOiIzND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NDgiLCJMaW5lQ29sb3IiOm51bGwsIkxpbmVXZWlnaHQiOjAuMCwiTGluZVR5cGUiOjAsIlBhcmVudFN0eWxlIjpudWxsfSwiUGFyZW50U3R5bGUiOnsiJHJlZiI6Ijg4In19LCJIb3Jpem9udGFsQ29ubmVjdG9yU3R5bGUiOnsiJGlkIjoiMzQ5IiwiTGluZUNvbG9yIjp7IiRyZWYiOiI5NiJ9LCJMaW5lV2VpZ2h0IjowLjAsIkxpbmVUeXBlIjowLCJQYXJlbnRTdHlsZSI6eyIkcmVmIjoiOTUifX0sIlZlcnRpY2FsQ29ubmVjdG9yU3R5bGUiOnsiJGlkIjoiMzU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UxIiwiTWFyZ2luIjp7IiRyZWYiOiIxMDIifSwiUGFkZGluZyI6eyIkaWQiOiIzNTIiLCJUb3AiOjAsIkxlZnQiOjEsIlJpZ2h0IjowLCJCb3R0b20iOjF9LCJCYWNrZ3JvdW5kIjp7IiRpZCI6IjM1MyIsIkNvbG9yIjp7IiRpZCI6IjM1NCIsIkEiOjI1NSwiUiI6MTEyLCJHIjoxNzMsIkIiOjcxfX0sIklzVmlzaWJsZSI6dHJ1ZSwiV2lkdGgiOjAuMCwiSGVpZ2h0IjoxMC4wLCJCb3JkZXJTdHlsZSI6eyIkaWQiOiIzNTUiLCJMaW5lQ29sb3IiOnsiJGlkIjoiMzU2IiwiJHR5cGUiOiJOTFJFLkNvbW1vbi5Eb20uU29saWRDb2xvckJydXNoLCBOTFJFLkNvbW1vbiIsIkNvbG9yIjp7IiRpZCI6IjM1NyIsIkEiOjI1NSwiUiI6MjU1LCJHIjowLCJCIjowfX0sIkxpbmVXZWlnaHQiOjAuMCwiTGluZVR5cGUiOjAsIlBhcmVudFN0eWxlIjpudWxsfSwiUGFyZW50U3R5bGUiOnsiJHJlZiI6IjEwMSJ9fSwiVGl0bGVTdHlsZSI6eyIkaWQiOiIzNTgiLCJGb250U2V0dGluZ3MiOnsiJGlkIjoiMzU5IiwiRm9udFNpemUiOjExLCJGb250TmFtZSI6IkNhbGlicmkiLCJJc0JvbGQiOnRydWUsIklzSXRhbGljIjpmYWxzZSwiSXNVbmRlcmxpbmVkIjpmYWxzZSwiUGFyZW50U3R5bGUiOnsiJHJlZiI6IjEwOCJ9fSwiQXV0b1NpemUiOjAsIkZvcmVncm91bmQiOnsiJGlkIjoiMzYwIiwiQ29sb3IiOnsiJGlkIjoiMzYxIiwiQSI6MjU1LCJSIjo2OCwiRyI6ODQsIkIiOjEwNn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jIiLCJMaW5lQ29sb3IiOm51bGwsIkxpbmVXZWlnaHQiOjAuMCwiTGluZVR5cGUiOjAsIlBhcmVudFN0eWxlIjpudWxsfSwiUGFyZW50U3R5bGUiOnsiJHJlZiI6IjEwNyJ9fSwiRGF0ZVN0eWxlIjp7IiRpZCI6IjM2MyIsIkZvbnRTZXR0aW5ncyI6eyIkaWQiOiIzNjQiLCJGb250U2l6ZSI6OSwiRm9udE5hbWUiOiJDYWxpYnJpIiwiSXNCb2xkIjpmYWxzZSwiSXNJdGFsaWMiOmZhbHNlLCJJc1VuZGVybGluZWQiOmZhbHNlLCJQYXJlbnRTdHlsZSI6eyIkcmVmIjoiMTE1In19LCJBdXRvU2l6ZSI6MCwiRm9yZWdyb3VuZCI6eyIkaWQiOiIzNjUiLCJDb2xvciI6eyIkaWQiOiIzNj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NjciLCJMaW5lQ29sb3IiOm51bGwsIkxpbmVXZWlnaHQiOjAuMCwiTGluZVR5cGUiOjAsIlBhcmVudFN0eWxlIjpudWxsfSwiUGFyZW50U3R5bGUiOnsiJHJlZiI6IjExNCJ9fSwiRGF0ZUZvcm1hdCI6eyIkaWQiOiIzNjgiLCJGb3JtYXRTdHJpbmciOiJNTU0gZCIsIlNlcGFyYXRvciI6Ii8iLCJVc2VJbnRlcm5hdGlvbmFsRGF0ZUZvcm1hdCI6ZmFsc2V9LCJJc1Zpc2libGUiOnRydWUsIlBhcmVudFN0eWxlIjp7IiRyZWYiOiI4MCJ9fSwiSW5kZXgiOjUsIklkIjoiYWVlM2NkMjMtN2UwOS00ZDA4LTk5NmQtMTk1NjMyYTQ3ZWQ2IiwiSW1wb3J0SWQiOm51bGwsIlRpdGxlIjoiVGFzayA0IiwiTm90ZSI6bnVsbCwiSHlwZXJsaW5rIjpudWxsLCJJc0NoYW5nZWQiOmZhbHNlLCJJc05ldyI6dHJ1ZX0seyIkaWQiOiIzNjkiLCJHcm91cE5hbWUiOm51bGwsIlN0YXJ0RGF0ZSI6IjIwMTctMDYtMDFUMDA6MDA6MDBaIiwiRW5kRGF0ZSI6IjIwMTctMDktMDFUMjM6NTk6NTkuOTk5WiIsIlBlcmNlbnRhZ2VDb21wbGV0ZSI6bnVsbCwiU3R5bGUiOnsiJGlkIjoiMzcwIiwiU2hhcGUiOjEsIlNoYXBlVGhpY2tuZXNzIjowLCJEdXJhdGlvbkZvcm1hdCI6NSwiSW5jbHVkZU5vbldvcmtpbmdEYXlzSW5EdXJhdGlvbiI6ZmFsc2UsIlBlcmNlbnRhZ2VDb21wbGV0ZVN0eWxlIjp7IiRpZCI6IjM3MSIsIkZvbnRTZXR0aW5ncyI6eyIkaWQiOiIzNz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NzMiLCJMaW5lQ29sb3IiOm51bGwsIkxpbmVXZWlnaHQiOjAuMCwiTGluZVR5cGUiOjAsIlBhcmVudFN0eWxlIjpudWxsfSwiUGFyZW50U3R5bGUiOnsiJHJlZiI6IjgxIn19LCJEdXJhdGlvblN0eWxlIjp7IiRpZCI6IjM3NCIsIkZvbnRTZXR0aW5ncyI6eyIkaWQiOiIzNzUiLCJGb250U2l6ZSI6MTAsIkZvbnROYW1lIjoiQ2FsaWJyaSIsIklzQm9sZCI6ZmFsc2UsIklzSXRhbGljIjpmYWxzZSwiSXNVbmRlcmxpbmVkIjpmYWxzZSwiUGFyZW50U3R5bGUiOnsiJHJlZiI6Ijg5In19LCJBdXRvU2l6ZSI6MCwiRm9yZWdyb3VuZCI6eyIkaWQiOiIzNzYiLCJDb2xvciI6eyIkaWQiOiIzNz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NzgiLCJMaW5lQ29sb3IiOm51bGwsIkxpbmVXZWlnaHQiOjAuMCwiTGluZVR5cGUiOjAsIlBhcmVudFN0eWxlIjpudWxsfSwiUGFyZW50U3R5bGUiOnsiJHJlZiI6Ijg4In19LCJIb3Jpem9udGFsQ29ubmVjdG9yU3R5bGUiOnsiJGlkIjoiMzc5IiwiTGluZUNvbG9yIjp7IiRyZWYiOiI5NiJ9LCJMaW5lV2VpZ2h0IjowLjAsIkxpbmVUeXBlIjowLCJQYXJlbnRTdHlsZSI6eyIkcmVmIjoiOTUifX0sIlZlcnRpY2FsQ29ubmVjdG9yU3R5bGUiOnsiJGlkIjoiMzg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gxIiwiTWFyZ2luIjp7IiRyZWYiOiIxMDIifSwiUGFkZGluZyI6eyIkaWQiOiIzODIiLCJUb3AiOjAsIkxlZnQiOjEsIlJpZ2h0IjowLCJCb3R0b20iOjF9LCJCYWNrZ3JvdW5kIjp7IiRpZCI6IjM4MyIsIkNvbG9yIjp7IiRpZCI6IjM4NCIsIkEiOjI1NSwiUiI6MzYsIkciOjc2LCJCIjoxMjh9fSwiSXNWaXNpYmxlIjp0cnVlLCJXaWR0aCI6MC4wLCJIZWlnaHQiOjEwLjAsIkJvcmRlclN0eWxlIjp7IiRpZCI6IjM4NSIsIkxpbmVDb2xvciI6eyIkaWQiOiIzODYiLCIkdHlwZSI6Ik5MUkUuQ29tbW9uLkRvbS5Tb2xpZENvbG9yQnJ1c2gsIE5MUkUuQ29tbW9uIiwiQ29sb3IiOnsiJGlkIjoiMzg3IiwiQSI6MjU1LCJSIjoyNTUsIkciOjAsIkIiOjB9fSwiTGluZVdlaWdodCI6MC4wLCJMaW5lVHlwZSI6MCwiUGFyZW50U3R5bGUiOm51bGx9LCJQYXJlbnRTdHlsZSI6eyIkcmVmIjoiMTAxIn19LCJUaXRsZVN0eWxlIjp7IiRpZCI6IjM4OCIsIkZvbnRTZXR0aW5ncyI6eyIkaWQiOiIzODkiLCJGb250U2l6ZSI6MTEsIkZvbnROYW1lIjoiQ2FsaWJyaSIsIklzQm9sZCI6dHJ1ZSwiSXNJdGFsaWMiOmZhbHNlLCJJc1VuZGVybGluZWQiOmZhbHNlLCJQYXJlbnRTdHlsZSI6eyIkcmVmIjoiMTA4In19LCJBdXRvU2l6ZSI6MCwiRm9yZWdyb3VuZCI6eyIkaWQiOiIzOTAiLCJDb2xvciI6eyIkaWQiOiIzOT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OTIiLCJMaW5lQ29sb3IiOm51bGwsIkxpbmVXZWlnaHQiOjAuMCwiTGluZVR5cGUiOjAsIlBhcmVudFN0eWxlIjpudWxsfSwiUGFyZW50U3R5bGUiOnsiJHJlZiI6IjEwNyJ9fSwiRGF0ZVN0eWxlIjp7IiRpZCI6IjM5MyIsIkZvbnRTZXR0aW5ncyI6eyIkaWQiOiIzOTQiLCJGb250U2l6ZSI6OSwiRm9udE5hbWUiOiJDYWxpYnJpIiwiSXNCb2xkIjpmYWxzZSwiSXNJdGFsaWMiOmZhbHNlLCJJc1VuZGVybGluZWQiOmZhbHNlLCJQYXJlbnRTdHlsZSI6eyIkcmVmIjoiMTE1In19LCJBdXRvU2l6ZSI6MCwiRm9yZWdyb3VuZCI6eyIkaWQiOiIzOTUiLCJDb2xvciI6eyIkaWQiOiIzOT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OTciLCJMaW5lQ29sb3IiOm51bGwsIkxpbmVXZWlnaHQiOjAuMCwiTGluZVR5cGUiOjAsIlBhcmVudFN0eWxlIjpudWxsfSwiUGFyZW50U3R5bGUiOnsiJHJlZiI6IjExNCJ9fSwiRGF0ZUZvcm1hdCI6eyIkaWQiOiIzOTgiLCJGb3JtYXRTdHJpbmciOiJNTU0gZCIsIlNlcGFyYXRvciI6Ii8iLCJVc2VJbnRlcm5hdGlvbmFsRGF0ZUZvcm1hdCI6ZmFsc2V9LCJJc1Zpc2libGUiOnRydWUsIlBhcmVudFN0eWxlIjp7IiRyZWYiOiI4MCJ9fSwiSW5kZXgiOjYsIklkIjoiNGJlNjM4YmYtZWE3NS00YmM1LTk5OTEtNTk2YzNlZWYzYmY3IiwiSW1wb3J0SWQiOm51bGwsIlRpdGxlIjoiVGFzayAzIiwiTm90ZSI6bnVsbCwiSHlwZXJsaW5rIjpudWxsLCJJc0NoYW5nZWQiOmZhbHNlLCJJc05ldyI6dHJ1ZX0seyIkaWQiOiIzOTkiLCJHcm91cE5hbWUiOm51bGwsIlN0YXJ0RGF0ZSI6IjIwMTctMDYtMDFUMDA6MDA6MDBaIiwiRW5kRGF0ZSI6IjIwMTctMDgtMDZUMjM6NTk6NTkuOTk5WiIsIlBlcmNlbnRhZ2VDb21wbGV0ZSI6bnVsbCwiU3R5bGUiOnsiJGlkIjoiNDAwIiwiU2hhcGUiOjEsIlNoYXBlVGhpY2tuZXNzIjowLCJEdXJhdGlvbkZvcm1hdCI6NSwiSW5jbHVkZU5vbldvcmtpbmdEYXlzSW5EdXJhdGlvbiI6ZmFsc2UsIlBlcmNlbnRhZ2VDb21wbGV0ZVN0eWxlIjp7IiRpZCI6IjQwMSIsIkZvbnRTZXR0aW5ncyI6eyIkaWQiOiI0MD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MDMiLCJMaW5lQ29sb3IiOm51bGwsIkxpbmVXZWlnaHQiOjAuMCwiTGluZVR5cGUiOjAsIlBhcmVudFN0eWxlIjpudWxsfSwiUGFyZW50U3R5bGUiOnsiJHJlZiI6IjgxIn19LCJEdXJhdGlvblN0eWxlIjp7IiRpZCI6IjQwNCIsIkZvbnRTZXR0aW5ncyI6eyIkaWQiOiI0MDUiLCJGb250U2l6ZSI6MTAsIkZvbnROYW1lIjoiQ2FsaWJyaSIsIklzQm9sZCI6ZmFsc2UsIklzSXRhbGljIjpmYWxzZSwiSXNVbmRlcmxpbmVkIjpmYWxzZSwiUGFyZW50U3R5bGUiOnsiJHJlZiI6Ijg5In19LCJBdXRvU2l6ZSI6MCwiRm9yZWdyb3VuZCI6eyIkaWQiOiI0MDYiLCJDb2xvciI6eyIkaWQiOiI0MD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MDgiLCJMaW5lQ29sb3IiOm51bGwsIkxpbmVXZWlnaHQiOjAuMCwiTGluZVR5cGUiOjAsIlBhcmVudFN0eWxlIjpudWxsfSwiUGFyZW50U3R5bGUiOnsiJHJlZiI6Ijg4In19LCJIb3Jpem9udGFsQ29ubmVjdG9yU3R5bGUiOnsiJGlkIjoiNDA5IiwiTGluZUNvbG9yIjp7IiRyZWYiOiI5NiJ9LCJMaW5lV2VpZ2h0IjowLjAsIkxpbmVUeXBlIjowLCJQYXJlbnRTdHlsZSI6eyIkcmVmIjoiOTUifX0sIlZlcnRpY2FsQ29ubmVjdG9yU3R5bGUiOnsiJGlkIjoiNDE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NDExIiwiTWFyZ2luIjp7IiRyZWYiOiIxMDIifSwiUGFkZGluZyI6eyIkaWQiOiI0MTIiLCJUb3AiOjAsIkxlZnQiOjEsIlJpZ2h0IjowLCJCb3R0b20iOjF9LCJCYWNrZ3JvdW5kIjp7IiRpZCI6IjQxMyIsIkNvbG9yIjp7IiRpZCI6IjQxNCIsIkEiOjI1NSwiUiI6MTEyLCJHIjoxNzMsIkIiOjcxfX0sIklzVmlzaWJsZSI6dHJ1ZSwiV2lkdGgiOjAuMCwiSGVpZ2h0IjoxMC4wLCJCb3JkZXJTdHlsZSI6eyIkaWQiOiI0MTUiLCJMaW5lQ29sb3IiOnsiJGlkIjoiNDE2IiwiJHR5cGUiOiJOTFJFLkNvbW1vbi5Eb20uU29saWRDb2xvckJydXNoLCBOTFJFLkNvbW1vbiIsIkNvbG9yIjp7IiRpZCI6IjQxNyIsIkEiOjI1NSwiUiI6MjU1LCJHIjowLCJCIjowfX0sIkxpbmVXZWlnaHQiOjAuMCwiTGluZVR5cGUiOjAsIlBhcmVudFN0eWxlIjpudWxsfSwiUGFyZW50U3R5bGUiOnsiJHJlZiI6IjEwMSJ9fSwiVGl0bGVTdHlsZSI6eyIkaWQiOiI0MTgiLCJGb250U2V0dGluZ3MiOnsiJGlkIjoiNDE5IiwiRm9udFNpemUiOjExLCJGb250TmFtZSI6IkNhbGlicmkiLCJJc0JvbGQiOnRydWUsIklzSXRhbGljIjpmYWxzZSwiSXNVbmRlcmxpbmVkIjpmYWxzZSwiUGFyZW50U3R5bGUiOnsiJHJlZiI6IjEwOCJ9fSwiQXV0b1NpemUiOjAsIkZvcmVncm91bmQiOnsiJGlkIjoiNDIwIiwiQ29sb3IiOnsiJGlkIjoiNDIxIiwiQSI6MjU1LCJSIjo2OCwiRyI6ODQsIkIiOjEwNn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jIiLCJMaW5lQ29sb3IiOm51bGwsIkxpbmVXZWlnaHQiOjAuMCwiTGluZVR5cGUiOjAsIlBhcmVudFN0eWxlIjpudWxsfSwiUGFyZW50U3R5bGUiOnsiJHJlZiI6IjEwNyJ9fSwiRGF0ZVN0eWxlIjp7IiRpZCI6IjQyMyIsIkZvbnRTZXR0aW5ncyI6eyIkaWQiOiI0MjQiLCJGb250U2l6ZSI6OSwiRm9udE5hbWUiOiJDYWxpYnJpIiwiSXNCb2xkIjpmYWxzZSwiSXNJdGFsaWMiOmZhbHNlLCJJc1VuZGVybGluZWQiOmZhbHNlLCJQYXJlbnRTdHlsZSI6eyIkcmVmIjoiMTE1In19LCJBdXRvU2l6ZSI6MCwiRm9yZWdyb3VuZCI6eyIkaWQiOiI0MjUiLCJDb2xvciI6eyIkaWQiOiI0Mj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0MjciLCJMaW5lQ29sb3IiOm51bGwsIkxpbmVXZWlnaHQiOjAuMCwiTGluZVR5cGUiOjAsIlBhcmVudFN0eWxlIjpudWxsfSwiUGFyZW50U3R5bGUiOnsiJHJlZiI6IjExNCJ9fSwiRGF0ZUZvcm1hdCI6eyIkaWQiOiI0MjgiLCJGb3JtYXRTdHJpbmciOiJNTU0gZCIsIlNlcGFyYXRvciI6Ii8iLCJVc2VJbnRlcm5hdGlvbmFsRGF0ZUZvcm1hdCI6ZmFsc2V9LCJJc1Zpc2libGUiOnRydWUsIlBhcmVudFN0eWxlIjp7IiRyZWYiOiI4MCJ9fSwiSW5kZXgiOjcsIklkIjoiMTVkMmJlMDItMjBiOC00YzYyLTkxMmItZDNlMzFjMGUzYWMzIiwiSW1wb3J0SWQiOm51bGwsIlRpdGxlIjoiVGFzayAyIiwiTm90ZSI6bnVsbCwiSHlwZXJsaW5rIjpudWxsLCJJc0NoYW5nZWQiOmZhbHNlLCJJc05ldyI6dHJ1ZX0seyIkaWQiOiI0MjkiLCJHcm91cE5hbWUiOm51bGwsIlN0YXJ0RGF0ZSI6IjIwMTctMDUtMDFUMDA6MDA6MDBaIiwiRW5kRGF0ZSI6IjIwMTctMDYtMjJUMjM6NTk6NTkuOTk5WiIsIlBlcmNlbnRhZ2VDb21wbGV0ZSI6bnVsbCwiU3R5bGUiOnsiJGlkIjoiNDMwIiwiU2hhcGUiOjEsIlNoYXBlVGhpY2tuZXNzIjowLCJEdXJhdGlvbkZvcm1hdCI6NSwiSW5jbHVkZU5vbldvcmtpbmdEYXlzSW5EdXJhdGlvbiI6ZmFsc2UsIlBlcmNlbnRhZ2VDb21wbGV0ZVN0eWxlIjp7IiRpZCI6IjQzMSIsIkZvbnRTZXR0aW5ncyI6eyIkaWQiOiI0Mz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MzMiLCJMaW5lQ29sb3IiOm51bGwsIkxpbmVXZWlnaHQiOjAuMCwiTGluZVR5cGUiOjAsIlBhcmVudFN0eWxlIjpudWxsfSwiUGFyZW50U3R5bGUiOnsiJHJlZiI6IjgxIn19LCJEdXJhdGlvblN0eWxlIjp7IiRpZCI6IjQzNCIsIkZvbnRTZXR0aW5ncyI6eyIkaWQiOiI0MzUiLCJGb250U2l6ZSI6MTAsIkZvbnROYW1lIjoiQ2FsaWJyaSIsIklzQm9sZCI6ZmFsc2UsIklzSXRhbGljIjpmYWxzZSwiSXNVbmRlcmxpbmVkIjpmYWxzZSwiUGFyZW50U3R5bGUiOnsiJHJlZiI6Ijg5In19LCJBdXRvU2l6ZSI6MCwiRm9yZWdyb3VuZCI6eyIkaWQiOiI0MzYiLCJDb2xvciI6eyIkaWQiOiI0Mz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MzgiLCJMaW5lQ29sb3IiOm51bGwsIkxpbmVXZWlnaHQiOjAuMCwiTGluZVR5cGUiOjAsIlBhcmVudFN0eWxlIjpudWxsfSwiUGFyZW50U3R5bGUiOnsiJHJlZiI6Ijg4In19LCJIb3Jpem9udGFsQ29ubmVjdG9yU3R5bGUiOnsiJGlkIjoiNDM5IiwiTGluZUNvbG9yIjp7IiRyZWYiOiI5NiJ9LCJMaW5lV2VpZ2h0IjowLjAsIkxpbmVUeXBlIjowLCJQYXJlbnRTdHlsZSI6eyIkcmVmIjoiOTUifX0sIlZlcnRpY2FsQ29ubmVjdG9yU3R5bGUiOnsiJGlkIjoiNDQ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NDQxIiwiTWFyZ2luIjp7IiRyZWYiOiIxMDIifSwiUGFkZGluZyI6eyIkaWQiOiI0NDIiLCJUb3AiOjAsIkxlZnQiOjEsIlJpZ2h0IjowLCJCb3R0b20iOjF9LCJCYWNrZ3JvdW5kIjp7IiRpZCI6IjQ0MyIsIkNvbG9yIjp7IiRpZCI6IjQ0NCIsIkEiOjI1NSwiUiI6MzYsIkciOjc2LCJCIjoxMjh9fSwiSXNWaXNpYmxlIjp0cnVlLCJXaWR0aCI6MC4wLCJIZWlnaHQiOjEwLjAsIkJvcmRlclN0eWxlIjp7IiRpZCI6IjQ0NSIsIkxpbmVDb2xvciI6eyIkaWQiOiI0NDYiLCIkdHlwZSI6Ik5MUkUuQ29tbW9uLkRvbS5Tb2xpZENvbG9yQnJ1c2gsIE5MUkUuQ29tbW9uIiwiQ29sb3IiOnsiJGlkIjoiNDQ3IiwiQSI6MjU1LCJSIjoyNTUsIkciOjAsIkIiOjB9fSwiTGluZVdlaWdodCI6MC4wLCJMaW5lVHlwZSI6MCwiUGFyZW50U3R5bGUiOm51bGx9LCJQYXJlbnRTdHlsZSI6eyIkcmVmIjoiMTAxIn19LCJUaXRsZVN0eWxlIjp7IiRpZCI6IjQ0OCIsIkZvbnRTZXR0aW5ncyI6eyIkaWQiOiI0NDkiLCJGb250U2l6ZSI6MTEsIkZvbnROYW1lIjoiQ2FsaWJyaSIsIklzQm9sZCI6dHJ1ZSwiSXNJdGFsaWMiOmZhbHNlLCJJc1VuZGVybGluZWQiOmZhbHNlLCJQYXJlbnRTdHlsZSI6eyIkcmVmIjoiMTA4In19LCJBdXRvU2l6ZSI6MCwiRm9yZWdyb3VuZCI6eyIkaWQiOiI0NTAiLCJDb2xvciI6eyIkaWQiOiI0NT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NTIiLCJMaW5lQ29sb3IiOm51bGwsIkxpbmVXZWlnaHQiOjAuMCwiTGluZVR5cGUiOjAsIlBhcmVudFN0eWxlIjpudWxsfSwiUGFyZW50U3R5bGUiOnsiJHJlZiI6IjEwNyJ9fSwiRGF0ZVN0eWxlIjp7IiRpZCI6IjQ1MyIsIkZvbnRTZXR0aW5ncyI6eyIkaWQiOiI0NTQiLCJGb250U2l6ZSI6OSwiRm9udE5hbWUiOiJDYWxpYnJpIiwiSXNCb2xkIjpmYWxzZSwiSXNJdGFsaWMiOmZhbHNlLCJJc1VuZGVybGluZWQiOmZhbHNlLCJQYXJlbnRTdHlsZSI6eyIkcmVmIjoiMTE1In19LCJBdXRvU2l6ZSI6MCwiRm9yZWdyb3VuZCI6eyIkaWQiOiI0NTUiLCJDb2xvciI6eyIkaWQiOiI0NT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0NTciLCJMaW5lQ29sb3IiOm51bGwsIkxpbmVXZWlnaHQiOjAuMCwiTGluZVR5cGUiOjAsIlBhcmVudFN0eWxlIjpudWxsfSwiUGFyZW50U3R5bGUiOnsiJHJlZiI6IjExNCJ9fSwiRGF0ZUZvcm1hdCI6eyIkaWQiOiI0NTgiLCJGb3JtYXRTdHJpbmciOiJNTU0gZCIsIlNlcGFyYXRvciI6Ii8iLCJVc2VJbnRlcm5hdGlvbmFsRGF0ZUZvcm1hdCI6ZmFsc2V9LCJJc1Zpc2libGUiOnRydWUsIlBhcmVudFN0eWxlIjp7IiRyZWYiOiI4MCJ9fSwiSW5kZXgiOjgsIklkIjoiNzc3MzE3NzAtMzZmYy00Y2Y1LTliZDAtZDU2NTJkZWYxNDQ1IiwiSW1wb3J0SWQiOm51bGwsIlRpdGxlIjoiVGFzayAxIiwiTm90ZSI6bnVsbCwiSHlwZXJsaW5rIjpudWxsLCJJc0NoYW5nZWQiOmZhbHNlLCJJc05ldyI6dHJ1ZX1dLCJNc1Byb2plY3RJdGVtc1RyZWUiOnsiJGlkIjoiNDU5IiwiUm9vdCI6eyJJbXBvcnRJZCI6bnVsbCwiSXNJbXBvcnRlZCI6ZmFsc2UsIkNoaWxkcmVuIjpbXX19LCJNZXRhZGF0YSI6eyIkaWQiOiI0NjAifSwiU2V0dGluZ3MiOnsiJGlkIjoiNDYx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Custom 5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105</Words>
  <Application>Microsoft Office PowerPoint</Application>
  <PresentationFormat>Widescreen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2014-05-09T17:22:21Z</dcterms:created>
  <dcterms:modified xsi:type="dcterms:W3CDTF">2016-11-16T13:39:03Z</dcterms:modified>
</cp:coreProperties>
</file>