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1"/>
    <p:sldMasterId id="2147493458" r:id="rId2"/>
  </p:sldMasterIdLst>
  <p:notesMasterIdLst>
    <p:notesMasterId r:id="rId5"/>
  </p:notesMasterIdLst>
  <p:sldIdLst>
    <p:sldId id="259" r:id="rId3"/>
    <p:sldId id="260" r:id="rId4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9" autoAdjust="0"/>
    <p:restoredTop sz="93267"/>
  </p:normalViewPr>
  <p:slideViewPr>
    <p:cSldViewPr snapToGrid="0" snapToObjects="1">
      <p:cViewPr varScale="1">
        <p:scale>
          <a:sx n="150" d="100"/>
          <a:sy n="150" d="100"/>
        </p:scale>
        <p:origin x="-54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2464" y="184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7446726-CD50-47F8-9ECE-5C00635B205A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二级</a:t>
            </a:r>
          </a:p>
          <a:p>
            <a:pPr lvl="2"/>
            <a:r>
              <a:rPr lang="zh-CN" altLang="en-US" noProof="0" smtClean="0"/>
              <a:t>三级</a:t>
            </a:r>
          </a:p>
          <a:p>
            <a:pPr lvl="3"/>
            <a:r>
              <a:rPr lang="zh-CN" altLang="en-US" noProof="0" smtClean="0"/>
              <a:t>四级</a:t>
            </a:r>
          </a:p>
          <a:p>
            <a:pPr lvl="4"/>
            <a:r>
              <a:rPr lang="zh-CN" altLang="en-US" noProof="0" smtClean="0"/>
              <a:t>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AAEDABF-050D-441C-8C5E-95FF28FAF1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www.GanttCharts.net</a:t>
            </a:r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826F3F-9A9B-4CFC-9FD5-B1DB71EFBA56}" type="slidenum">
              <a:rPr kumimoji="0"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kumimoji="0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82575" y="193674"/>
            <a:ext cx="3651088" cy="39717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1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8190976" y="4692131"/>
            <a:ext cx="604056" cy="462191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/>
          </p:nvPr>
        </p:nvSpPr>
        <p:spPr>
          <a:xfrm>
            <a:off x="282575" y="4492106"/>
            <a:ext cx="1470025" cy="40005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200" b="1"/>
            </a:lvl1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FD3BF67-559D-44AA-BB1B-4C67472679E2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62368F5-B24D-4AD4-B45D-760B87D0C5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5F78F2-2B30-4B7C-A828-3D4C75960FD3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D9E669-2578-44E6-A3FA-4EDC1D15D3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6E2A2DC-B4E9-46BB-BB60-7C68838BEC73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7049C3-9C20-4F06-9188-32E52E45AC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285E0D8-0C52-4626-8E34-801B3469166A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D5F758B-B0A9-48A4-9968-D1C4DB2DE8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589815F-F3A3-4377-BCC9-8E70B663B35A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AAA3CCA-098F-48BA-8757-0D6764D445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2504BDA-A827-417B-B703-316256BA1F4E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5FDF8A3-3730-479D-B3CF-825262E44E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9841CBA-2A18-4413-9476-BBD922FA7AB9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30A145B-BCB8-471C-9442-6A7105FEAA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E9F5801-AB9C-4AD3-858F-5A1F3DDC0246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3212F6D-A064-41A9-8B0E-7EB25FDF14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C55A470-F4DB-4CDE-8DBE-42F28CEB3C2D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B77592B-3A1E-4F87-8D86-2B2BEED772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0CB1B97-5117-4F88-BCCE-80E509F4D53B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690769C-6CBB-4032-83A0-976966A138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CA332B-1DA2-4381-9226-5BF059B38853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E69FF7D-72F7-4D38-9828-ADD9188496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93471" r:id="rId1"/>
    <p:sldLayoutId id="2147493470" r:id="rId2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5C77354A-41C7-4C12-B187-73303556EBDD}" type="datetimeFigureOut">
              <a:rPr lang="zh-CN" altLang="en-US"/>
              <a:pPr/>
              <a:t>2018/8/24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03061821-9E82-4FB9-B234-E6874E40FC5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472" r:id="rId1"/>
    <p:sldLayoutId id="2147493473" r:id="rId2"/>
    <p:sldLayoutId id="2147493474" r:id="rId3"/>
    <p:sldLayoutId id="2147493475" r:id="rId4"/>
    <p:sldLayoutId id="2147493476" r:id="rId5"/>
    <p:sldLayoutId id="2147493477" r:id="rId6"/>
    <p:sldLayoutId id="2147493478" r:id="rId7"/>
    <p:sldLayoutId id="2147493479" r:id="rId8"/>
    <p:sldLayoutId id="2147493480" r:id="rId9"/>
    <p:sldLayoutId id="2147493481" r:id="rId10"/>
    <p:sldLayoutId id="2147493482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282575" y="193675"/>
            <a:ext cx="3651250" cy="39687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kumimoji="1" lang="en-US" altLang="zh-CN" sz="2400" smtClean="0">
                <a:solidFill>
                  <a:srgbClr val="000000"/>
                </a:solidFill>
              </a:rPr>
              <a:t>&gt;</a:t>
            </a:r>
            <a:r>
              <a:rPr kumimoji="1" lang="zh-CN" altLang="en-US" sz="2400" smtClean="0">
                <a:solidFill>
                  <a:srgbClr val="000000"/>
                </a:solidFill>
              </a:rPr>
              <a:t> </a:t>
            </a:r>
            <a:r>
              <a:rPr kumimoji="1" lang="en-US" altLang="zh-CN" sz="2400" smtClean="0">
                <a:solidFill>
                  <a:srgbClr val="000000"/>
                </a:solidFill>
              </a:rPr>
              <a:t>GANTT</a:t>
            </a:r>
            <a:r>
              <a:rPr kumimoji="1" lang="zh-CN" altLang="en-US" sz="2400" smtClean="0">
                <a:solidFill>
                  <a:srgbClr val="000000"/>
                </a:solidFill>
              </a:rPr>
              <a:t> </a:t>
            </a:r>
            <a:r>
              <a:rPr kumimoji="1" lang="en-US" altLang="zh-CN" sz="2400" smtClean="0">
                <a:solidFill>
                  <a:srgbClr val="000000"/>
                </a:solidFill>
              </a:rPr>
              <a:t>CHART</a:t>
            </a:r>
            <a:endParaRPr kumimoji="1" lang="zh-CN" altLang="en-US" sz="2400" smtClean="0">
              <a:solidFill>
                <a:srgbClr val="000000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8191500" y="4692650"/>
            <a:ext cx="603250" cy="461963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63588" y="969963"/>
          <a:ext cx="7637462" cy="2871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2851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</a:tblGrid>
              <a:tr h="319389">
                <a:tc rowSpan="3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8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MONTH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5459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</a:t>
                      </a:r>
                      <a:r>
                        <a:rPr lang="en-US" altLang="zh-CN" sz="1200" b="1" baseline="30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ST</a:t>
                      </a:r>
                      <a:r>
                        <a:rPr lang="zh-CN" altLang="en-US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  <a:r>
                        <a:rPr lang="en-US" altLang="zh-CN" sz="1200" b="1" baseline="30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ND</a:t>
                      </a:r>
                      <a:r>
                        <a:rPr lang="zh-CN" altLang="en-US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</a:t>
                      </a:r>
                      <a:r>
                        <a:rPr lang="en-US" altLang="zh-CN" sz="1200" b="1" baseline="30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RD</a:t>
                      </a:r>
                      <a:r>
                        <a:rPr lang="zh-CN" altLang="en-US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</a:t>
                      </a:r>
                      <a:r>
                        <a:rPr lang="en-US" altLang="zh-CN" sz="1200" b="1" baseline="30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TH</a:t>
                      </a:r>
                      <a:r>
                        <a:rPr lang="zh-CN" altLang="en-US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0682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7690" name="组 8"/>
          <p:cNvGrpSpPr>
            <a:grpSpLocks/>
          </p:cNvGrpSpPr>
          <p:nvPr/>
        </p:nvGrpSpPr>
        <p:grpSpPr bwMode="auto">
          <a:xfrm>
            <a:off x="2185988" y="4094163"/>
            <a:ext cx="1300162" cy="246062"/>
            <a:chOff x="1081014" y="4027616"/>
            <a:chExt cx="1301413" cy="246221"/>
          </a:xfrm>
        </p:grpSpPr>
        <p:sp>
          <p:nvSpPr>
            <p:cNvPr id="10" name="矩形 9"/>
            <p:cNvSpPr/>
            <p:nvPr/>
          </p:nvSpPr>
          <p:spPr>
            <a:xfrm>
              <a:off x="1081014" y="4062564"/>
              <a:ext cx="230408" cy="206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22546" y="4027616"/>
              <a:ext cx="1059881" cy="2462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1</a:t>
              </a:r>
              <a:endParaRPr kumimoji="1"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691" name="组 11"/>
          <p:cNvGrpSpPr>
            <a:grpSpLocks/>
          </p:cNvGrpSpPr>
          <p:nvPr/>
        </p:nvGrpSpPr>
        <p:grpSpPr bwMode="auto">
          <a:xfrm>
            <a:off x="3343275" y="4094163"/>
            <a:ext cx="1300163" cy="246062"/>
            <a:chOff x="1081014" y="4027616"/>
            <a:chExt cx="1301413" cy="246221"/>
          </a:xfrm>
        </p:grpSpPr>
        <p:sp>
          <p:nvSpPr>
            <p:cNvPr id="13" name="矩形 12"/>
            <p:cNvSpPr/>
            <p:nvPr/>
          </p:nvSpPr>
          <p:spPr>
            <a:xfrm>
              <a:off x="1081014" y="4062564"/>
              <a:ext cx="230409" cy="2065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22546" y="4027616"/>
              <a:ext cx="1059881" cy="2462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2</a:t>
              </a:r>
              <a:endParaRPr kumimoji="1"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692" name="组 14"/>
          <p:cNvGrpSpPr>
            <a:grpSpLocks/>
          </p:cNvGrpSpPr>
          <p:nvPr/>
        </p:nvGrpSpPr>
        <p:grpSpPr bwMode="auto">
          <a:xfrm>
            <a:off x="4500563" y="4094163"/>
            <a:ext cx="1300162" cy="246062"/>
            <a:chOff x="1081014" y="4027616"/>
            <a:chExt cx="1301413" cy="246221"/>
          </a:xfrm>
        </p:grpSpPr>
        <p:sp>
          <p:nvSpPr>
            <p:cNvPr id="16" name="矩形 15"/>
            <p:cNvSpPr/>
            <p:nvPr/>
          </p:nvSpPr>
          <p:spPr>
            <a:xfrm>
              <a:off x="1081014" y="4062564"/>
              <a:ext cx="230408" cy="2065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322546" y="4027616"/>
              <a:ext cx="1059881" cy="2462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3</a:t>
              </a:r>
              <a:endParaRPr kumimoji="1"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693" name="组 17"/>
          <p:cNvGrpSpPr>
            <a:grpSpLocks/>
          </p:cNvGrpSpPr>
          <p:nvPr/>
        </p:nvGrpSpPr>
        <p:grpSpPr bwMode="auto">
          <a:xfrm>
            <a:off x="5657850" y="4094163"/>
            <a:ext cx="1300163" cy="246062"/>
            <a:chOff x="1081014" y="4027616"/>
            <a:chExt cx="1301413" cy="246221"/>
          </a:xfrm>
        </p:grpSpPr>
        <p:sp>
          <p:nvSpPr>
            <p:cNvPr id="19" name="矩形 18"/>
            <p:cNvSpPr/>
            <p:nvPr/>
          </p:nvSpPr>
          <p:spPr>
            <a:xfrm>
              <a:off x="1081014" y="4062564"/>
              <a:ext cx="230409" cy="206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22546" y="4027616"/>
              <a:ext cx="1059881" cy="2462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4</a:t>
              </a:r>
              <a:endParaRPr kumimoji="1"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163" y="2209800"/>
            <a:ext cx="447675" cy="4921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975"/>
            <a:ext cx="7019925" cy="4921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/>
            <a:r>
              <a:rPr lang="en-US" altLang="zh-CN" sz="2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Meiryo" pitchFamily="34" charset="-128"/>
              </a:rPr>
              <a:t>www.GanttCharts.com</a:t>
            </a:r>
            <a:endParaRPr lang="zh-CN" altLang="en-US" sz="210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36713"/>
            <a:ext cx="6985000" cy="581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/>
            <a:r>
              <a:rPr lang="zh-CN" altLang="en-US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More Templates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5000" y="1633538"/>
            <a:ext cx="639763" cy="584200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219</TotalTime>
  <Words>67</Words>
  <Application>Microsoft Office PowerPoint</Application>
  <PresentationFormat>全屏显示(16:9)</PresentationFormat>
  <Paragraphs>50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13</vt:i4>
      </vt:variant>
      <vt:variant>
        <vt:lpstr>幻灯片标题</vt:lpstr>
      </vt:variant>
      <vt:variant>
        <vt:i4>2</vt:i4>
      </vt:variant>
    </vt:vector>
  </HeadingPairs>
  <TitlesOfParts>
    <vt:vector size="22" baseType="lpstr">
      <vt:lpstr>Century Gothic</vt:lpstr>
      <vt:lpstr>宋体</vt:lpstr>
      <vt:lpstr>Arial</vt:lpstr>
      <vt:lpstr>Calibri</vt:lpstr>
      <vt:lpstr>Calibri Light</vt:lpstr>
      <vt:lpstr>微软雅黑</vt:lpstr>
      <vt:lpstr>Meiryo</vt:lpstr>
      <vt:lpstr>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幻灯片 1</vt:lpstr>
      <vt:lpstr>幻灯片 2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cp:keywords/>
  <dc:description/>
  <cp:lastModifiedBy>tclsevers</cp:lastModifiedBy>
  <cp:revision>63</cp:revision>
  <dcterms:created xsi:type="dcterms:W3CDTF">2010-04-12T23:12:02Z</dcterms:created>
  <dcterms:modified xsi:type="dcterms:W3CDTF">2018-08-24T09:40:06Z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_Version">
    <vt:lpwstr/>
  </property>
  <property fmtid="{D5CDD505-2E9C-101B-9397-08002B2CF9AE}" pid="4" name="_Status">
    <vt:lpwstr>Not Started</vt:lpwstr>
  </property>
</Properties>
</file>