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tags/tag49.xml" ContentType="application/vnd.openxmlformats-officedocument.presentationml.tag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ags/tag38.xml" ContentType="application/vnd.openxmlformats-officedocument.presentationml.tags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45.xml" ContentType="application/vnd.openxmlformats-officedocument.presentationml.tags+xml"/>
  <Override PartName="/ppt/tags/tag63.xml" ContentType="application/vnd.openxmlformats-officedocument.presentationml.tags+xml"/>
  <Override PartName="/ppt/tags/tag34.xml" ContentType="application/vnd.openxmlformats-officedocument.presentationml.tags+xml"/>
  <Override PartName="/ppt/tags/tag52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32.xml" ContentType="application/vnd.openxmlformats-officedocument.presentationml.tags+xml"/>
  <Override PartName="/ppt/tags/tag41.xml" ContentType="application/vnd.openxmlformats-officedocument.presentationml.tags+xml"/>
  <Override PartName="/ppt/tags/tag50.xml" ContentType="application/vnd.openxmlformats-officedocument.presentationml.tag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30.xml" ContentType="application/vnd.openxmlformats-officedocument.presentationml.tag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tags/tag7.xml" ContentType="application/vnd.openxmlformats-officedocument.presentationml.tags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tags/tag3.xml" ContentType="application/vnd.openxmlformats-officedocument.presentationml.tags+xml"/>
  <Override PartName="/ppt/tags/tag39.xml" ContentType="application/vnd.openxmlformats-officedocument.presentationml.tags+xml"/>
  <Override PartName="/ppt/tags/tag59.xml" ContentType="application/vnd.openxmlformats-officedocument.presentationml.tag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tags/tag1.xml" ContentType="application/vnd.openxmlformats-officedocument.presentationml.tags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57.xml" ContentType="application/vnd.openxmlformats-officedocument.presentationml.tags+xml"/>
  <Override PartName="/ppt/tags/tag66.xml" ContentType="application/vnd.openxmlformats-officedocument.presentationml.tags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55.xml" ContentType="application/vnd.openxmlformats-officedocument.presentationml.tags+xml"/>
  <Override PartName="/ppt/tags/tag64.xml" ContentType="application/vnd.openxmlformats-officedocument.presentationml.tags+xml"/>
  <Default Extension="wdp" ContentType="image/vnd.ms-photo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53.xml" ContentType="application/vnd.openxmlformats-officedocument.presentationml.tags+xml"/>
  <Override PartName="/ppt/tags/tag62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tags/tag40.xml" ContentType="application/vnd.openxmlformats-officedocument.presentationml.tags+xml"/>
  <Override PartName="/ppt/tags/tag42.xml" ContentType="application/vnd.openxmlformats-officedocument.presentationml.tags+xml"/>
  <Override PartName="/ppt/tags/tag51.xml" ContentType="application/vnd.openxmlformats-officedocument.presentationml.tags+xml"/>
  <Override PartName="/ppt/tags/tag60.xml" ContentType="application/vnd.openxmlformats-officedocument.presentationml.tags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ags/tag2.xml" ContentType="application/vnd.openxmlformats-officedocument.presentationml.tags+xml"/>
  <Override PartName="/ppt/tags/tag58.xml" ContentType="application/vnd.openxmlformats-officedocument.presentationml.tags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tags/tag6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4" r:id="rId1"/>
    <p:sldMasterId id="2147484320" r:id="rId2"/>
    <p:sldMasterId id="2147484380" r:id="rId3"/>
  </p:sldMasterIdLst>
  <p:notesMasterIdLst>
    <p:notesMasterId r:id="rId8"/>
  </p:notesMasterIdLst>
  <p:sldIdLst>
    <p:sldId id="263" r:id="rId4"/>
    <p:sldId id="379" r:id="rId5"/>
    <p:sldId id="398" r:id="rId6"/>
    <p:sldId id="38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5" autoAdjust="0"/>
    <p:restoredTop sz="94533" autoAdjust="0"/>
  </p:normalViewPr>
  <p:slideViewPr>
    <p:cSldViewPr snapToGrid="0">
      <p:cViewPr varScale="1">
        <p:scale>
          <a:sx n="107" d="100"/>
          <a:sy n="107" d="100"/>
        </p:scale>
        <p:origin x="-178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66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1593CF-EBD2-4623-B998-221165C31B23}" type="datetimeFigureOut">
              <a:rPr lang="en-US" smtClean="0"/>
              <a:pPr/>
              <a:t>9/3/2019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DF3A9-511D-48BA-A3D2-55461F2B4F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50761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A3EB3-61AA-4D77-80A5-67E9F95DCCB6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9/3/2019</a:t>
            </a:fld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36747-D371-4E98-AD71-C3BF94DD0C9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3521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A3EB3-61AA-4D77-80A5-67E9F95DCCB6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9/3/2019</a:t>
            </a:fld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36747-D371-4E98-AD71-C3BF94DD0C9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7390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A3EB3-61AA-4D77-80A5-67E9F95DCCB6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9/3/2019</a:t>
            </a:fld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36747-D371-4E98-AD71-C3BF94DD0C9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2356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A3EB3-61AA-4D77-80A5-67E9F95DCCB6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9/3/2019</a:t>
            </a:fld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36747-D371-4E98-AD71-C3BF94DD0C9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7499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A3EB3-61AA-4D77-80A5-67E9F95DCCB6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9/3/2019</a:t>
            </a:fld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36747-D371-4E98-AD71-C3BF94DD0C9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3692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A3EB3-61AA-4D77-80A5-67E9F95DCCB6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9/3/2019</a:t>
            </a:fld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36747-D371-4E98-AD71-C3BF94DD0C9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0066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A3EB3-61AA-4D77-80A5-67E9F95DCCB6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9/3/2019</a:t>
            </a:fld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36747-D371-4E98-AD71-C3BF94DD0C9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8192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A3EB3-61AA-4D77-80A5-67E9F95DCCB6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9/3/2019</a:t>
            </a:fld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36747-D371-4E98-AD71-C3BF94DD0C9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0193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A3EB3-61AA-4D77-80A5-67E9F95DCCB6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9/3/2019</a:t>
            </a:fld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36747-D371-4E98-AD71-C3BF94DD0C9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1344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A3EB3-61AA-4D77-80A5-67E9F95DCCB6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9/3/2019</a:t>
            </a:fld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36747-D371-4E98-AD71-C3BF94DD0C9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0725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A3EB3-61AA-4D77-80A5-67E9F95DCCB6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9/3/2019</a:t>
            </a:fld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36747-D371-4E98-AD71-C3BF94DD0C9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75923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48177" y="3771174"/>
            <a:ext cx="5540814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A3EB3-61AA-4D77-80A5-67E9F95DCCB6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9/3/2019</a:t>
            </a:fld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36747-D371-4E98-AD71-C3BF94DD0C9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F5A408"/>
                </a:solidFill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F5A408"/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096379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3124201"/>
            <a:ext cx="6620968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A3EB3-61AA-4D77-80A5-67E9F95DCCB6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9/3/2019</a:t>
            </a:fld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36747-D371-4E98-AD71-C3BF94DD0C9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97110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A3EB3-61AA-4D77-80A5-67E9F95DCCB6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9/3/2019</a:t>
            </a:fld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36747-D371-4E98-AD71-C3BF94DD0C9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58590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A3EB3-61AA-4D77-80A5-67E9F95DCCB6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9/3/2019</a:t>
            </a:fld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36747-D371-4E98-AD71-C3BF94DD0C9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58982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A3EB3-61AA-4D77-80A5-67E9F95DCCB6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9/3/2019</a:t>
            </a:fld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36747-D371-4E98-AD71-C3BF94DD0C9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16261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A3EB3-61AA-4D77-80A5-67E9F95DCCB6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9/3/2019</a:t>
            </a:fld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36747-D371-4E98-AD71-C3BF94DD0C9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10126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87705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43720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34471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05608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34059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36604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08339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25351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70709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59341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79707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82229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933435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7845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9177776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13475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853147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86166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461575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56803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141133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613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4000"/>
                </a:schemeClr>
              </a:gs>
              <a:gs pos="73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0000"/>
                </a:schemeClr>
              </a:gs>
              <a:gs pos="66000">
                <a:schemeClr val="accent1">
                  <a:lumMod val="60000"/>
                  <a:lumOff val="40000"/>
                  <a:alpha val="0"/>
                </a:schemeClr>
              </a:gs>
              <a:gs pos="31000">
                <a:schemeClr val="accent1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1000"/>
                </a:schemeClr>
              </a:gs>
              <a:gs pos="75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8000"/>
                </a:schemeClr>
              </a:gs>
              <a:gs pos="72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0EA3EB3-61AA-4D77-80A5-67E9F95DCCB6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9/3/2019</a:t>
            </a:fld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036747-D371-4E98-AD71-C3BF94DD0C9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78660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5540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1" r:id="rId1"/>
    <p:sldLayoutId id="2147484322" r:id="rId2"/>
    <p:sldLayoutId id="2147484323" r:id="rId3"/>
    <p:sldLayoutId id="2147484324" r:id="rId4"/>
    <p:sldLayoutId id="2147484325" r:id="rId5"/>
    <p:sldLayoutId id="2147484326" r:id="rId6"/>
    <p:sldLayoutId id="2147484327" r:id="rId7"/>
    <p:sldLayoutId id="2147484328" r:id="rId8"/>
    <p:sldLayoutId id="2147484329" r:id="rId9"/>
    <p:sldLayoutId id="2147484330" r:id="rId10"/>
    <p:sldLayoutId id="21474843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9754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81" r:id="rId1"/>
    <p:sldLayoutId id="2147484382" r:id="rId2"/>
    <p:sldLayoutId id="2147484383" r:id="rId3"/>
    <p:sldLayoutId id="2147484384" r:id="rId4"/>
    <p:sldLayoutId id="2147484385" r:id="rId5"/>
    <p:sldLayoutId id="2147484386" r:id="rId6"/>
    <p:sldLayoutId id="2147484387" r:id="rId7"/>
    <p:sldLayoutId id="2147484388" r:id="rId8"/>
    <p:sldLayoutId id="2147484389" r:id="rId9"/>
    <p:sldLayoutId id="2147484390" r:id="rId10"/>
    <p:sldLayoutId id="21474843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9" Type="http://schemas.openxmlformats.org/officeDocument/2006/relationships/tags" Target="../tags/tag39.xml"/><Relationship Id="rId21" Type="http://schemas.openxmlformats.org/officeDocument/2006/relationships/tags" Target="../tags/tag21.xml"/><Relationship Id="rId34" Type="http://schemas.openxmlformats.org/officeDocument/2006/relationships/tags" Target="../tags/tag34.xml"/><Relationship Id="rId42" Type="http://schemas.openxmlformats.org/officeDocument/2006/relationships/tags" Target="../tags/tag42.xml"/><Relationship Id="rId47" Type="http://schemas.openxmlformats.org/officeDocument/2006/relationships/tags" Target="../tags/tag47.xml"/><Relationship Id="rId50" Type="http://schemas.openxmlformats.org/officeDocument/2006/relationships/tags" Target="../tags/tag50.xml"/><Relationship Id="rId55" Type="http://schemas.openxmlformats.org/officeDocument/2006/relationships/tags" Target="../tags/tag55.xml"/><Relationship Id="rId63" Type="http://schemas.openxmlformats.org/officeDocument/2006/relationships/tags" Target="../tags/tag63.xml"/><Relationship Id="rId68" Type="http://schemas.openxmlformats.org/officeDocument/2006/relationships/slideLayout" Target="../slideLayouts/slideLayout7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9" Type="http://schemas.openxmlformats.org/officeDocument/2006/relationships/tags" Target="../tags/tag29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40" Type="http://schemas.openxmlformats.org/officeDocument/2006/relationships/tags" Target="../tags/tag40.xml"/><Relationship Id="rId45" Type="http://schemas.openxmlformats.org/officeDocument/2006/relationships/tags" Target="../tags/tag45.xml"/><Relationship Id="rId53" Type="http://schemas.openxmlformats.org/officeDocument/2006/relationships/tags" Target="../tags/tag53.xml"/><Relationship Id="rId58" Type="http://schemas.openxmlformats.org/officeDocument/2006/relationships/tags" Target="../tags/tag58.xml"/><Relationship Id="rId66" Type="http://schemas.openxmlformats.org/officeDocument/2006/relationships/tags" Target="../tags/tag66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49" Type="http://schemas.openxmlformats.org/officeDocument/2006/relationships/tags" Target="../tags/tag49.xml"/><Relationship Id="rId57" Type="http://schemas.openxmlformats.org/officeDocument/2006/relationships/tags" Target="../tags/tag57.xml"/><Relationship Id="rId61" Type="http://schemas.openxmlformats.org/officeDocument/2006/relationships/tags" Target="../tags/tag61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31" Type="http://schemas.openxmlformats.org/officeDocument/2006/relationships/tags" Target="../tags/tag31.xml"/><Relationship Id="rId44" Type="http://schemas.openxmlformats.org/officeDocument/2006/relationships/tags" Target="../tags/tag44.xml"/><Relationship Id="rId52" Type="http://schemas.openxmlformats.org/officeDocument/2006/relationships/tags" Target="../tags/tag52.xml"/><Relationship Id="rId60" Type="http://schemas.openxmlformats.org/officeDocument/2006/relationships/tags" Target="../tags/tag60.xml"/><Relationship Id="rId65" Type="http://schemas.openxmlformats.org/officeDocument/2006/relationships/tags" Target="../tags/tag65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43" Type="http://schemas.openxmlformats.org/officeDocument/2006/relationships/tags" Target="../tags/tag43.xml"/><Relationship Id="rId48" Type="http://schemas.openxmlformats.org/officeDocument/2006/relationships/tags" Target="../tags/tag48.xml"/><Relationship Id="rId56" Type="http://schemas.openxmlformats.org/officeDocument/2006/relationships/tags" Target="../tags/tag56.xml"/><Relationship Id="rId64" Type="http://schemas.openxmlformats.org/officeDocument/2006/relationships/tags" Target="../tags/tag64.xml"/><Relationship Id="rId8" Type="http://schemas.openxmlformats.org/officeDocument/2006/relationships/tags" Target="../tags/tag8.xml"/><Relationship Id="rId51" Type="http://schemas.openxmlformats.org/officeDocument/2006/relationships/tags" Target="../tags/tag51.xml"/><Relationship Id="rId3" Type="http://schemas.openxmlformats.org/officeDocument/2006/relationships/tags" Target="../tags/tag3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46" Type="http://schemas.openxmlformats.org/officeDocument/2006/relationships/tags" Target="../tags/tag46.xml"/><Relationship Id="rId59" Type="http://schemas.openxmlformats.org/officeDocument/2006/relationships/tags" Target="../tags/tag59.xml"/><Relationship Id="rId67" Type="http://schemas.openxmlformats.org/officeDocument/2006/relationships/tags" Target="../tags/tag67.xml"/><Relationship Id="rId20" Type="http://schemas.openxmlformats.org/officeDocument/2006/relationships/tags" Target="../tags/tag20.xml"/><Relationship Id="rId41" Type="http://schemas.openxmlformats.org/officeDocument/2006/relationships/tags" Target="../tags/tag41.xml"/><Relationship Id="rId54" Type="http://schemas.openxmlformats.org/officeDocument/2006/relationships/tags" Target="../tags/tag54.xml"/><Relationship Id="rId62" Type="http://schemas.openxmlformats.org/officeDocument/2006/relationships/tags" Target="../tags/tag6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hyperlink" Target="http://fppt.com/officetimeline" TargetMode="External"/><Relationship Id="rId7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officetimeline.com/fwlink.aspx?linkid=1030" TargetMode="External"/><Relationship Id="rId5" Type="http://schemas.microsoft.com/office/2007/relationships/hdphoto" Target="../media/hdphoto1.wdp"/><Relationship Id="rId4" Type="http://schemas.openxmlformats.org/officeDocument/2006/relationships/image" Target="../media/image6.pn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fppt.com/officetimeline" TargetMode="Externa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211" name="Straight Connector 8210" hidden="1"/>
          <p:cNvCxnSpPr/>
          <p:nvPr>
            <p:custDataLst>
              <p:tags r:id="rId2"/>
            </p:custDataLst>
          </p:nvPr>
        </p:nvCxnSpPr>
        <p:spPr>
          <a:xfrm>
            <a:off x="3821190" y="3251200"/>
            <a:ext cx="0" cy="2777629"/>
          </a:xfrm>
          <a:prstGeom prst="line">
            <a:avLst/>
          </a:prstGeom>
          <a:ln w="0">
            <a:solidFill>
              <a:srgbClr val="5B9BD5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08" name="Straight Connector 8207" hidden="1"/>
          <p:cNvCxnSpPr/>
          <p:nvPr>
            <p:custDataLst>
              <p:tags r:id="rId3"/>
            </p:custDataLst>
          </p:nvPr>
        </p:nvCxnSpPr>
        <p:spPr>
          <a:xfrm>
            <a:off x="1262874" y="3251200"/>
            <a:ext cx="0" cy="2777629"/>
          </a:xfrm>
          <a:prstGeom prst="line">
            <a:avLst/>
          </a:prstGeom>
          <a:ln w="0">
            <a:solidFill>
              <a:srgbClr val="5B9BD5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05" name="Straight Connector 8204" hidden="1"/>
          <p:cNvCxnSpPr/>
          <p:nvPr>
            <p:custDataLst>
              <p:tags r:id="rId4"/>
            </p:custDataLst>
          </p:nvPr>
        </p:nvCxnSpPr>
        <p:spPr>
          <a:xfrm>
            <a:off x="2915888" y="5964059"/>
            <a:ext cx="0" cy="0"/>
          </a:xfrm>
          <a:prstGeom prst="line">
            <a:avLst/>
          </a:prstGeom>
          <a:ln w="0">
            <a:solidFill>
              <a:srgbClr val="CCCCCC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86" name="Rounded Rectangle 8185"/>
          <p:cNvSpPr/>
          <p:nvPr>
            <p:custDataLst>
              <p:tags r:id="rId5"/>
            </p:custDataLst>
          </p:nvPr>
        </p:nvSpPr>
        <p:spPr>
          <a:xfrm>
            <a:off x="1262874" y="5824359"/>
            <a:ext cx="2558316" cy="408940"/>
          </a:xfrm>
          <a:prstGeom prst="roundRect">
            <a:avLst>
              <a:gd name="adj" fmla="val 100000"/>
            </a:avLst>
          </a:prstGeom>
          <a:solidFill>
            <a:schemeClr val="tx2"/>
          </a:solidFill>
          <a:ln w="19050" cap="rnd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xmlns="" w="19050" cap="rnd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Calibri" panose="020F0502020204030204" pitchFamily="34" charset="0"/>
            </a:endParaRPr>
          </a:p>
        </p:txBody>
      </p:sp>
      <p:cxnSp>
        <p:nvCxnSpPr>
          <p:cNvPr id="8180" name="Straight Connector 8179" hidden="1"/>
          <p:cNvCxnSpPr/>
          <p:nvPr>
            <p:custDataLst>
              <p:tags r:id="rId6"/>
            </p:custDataLst>
          </p:nvPr>
        </p:nvCxnSpPr>
        <p:spPr>
          <a:xfrm>
            <a:off x="3135265" y="3251200"/>
            <a:ext cx="0" cy="2305189"/>
          </a:xfrm>
          <a:prstGeom prst="line">
            <a:avLst/>
          </a:prstGeom>
          <a:ln w="0">
            <a:solidFill>
              <a:srgbClr val="5B9BD5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76" name="Straight Connector 8175" hidden="1"/>
          <p:cNvCxnSpPr/>
          <p:nvPr>
            <p:custDataLst>
              <p:tags r:id="rId7"/>
            </p:custDataLst>
          </p:nvPr>
        </p:nvCxnSpPr>
        <p:spPr>
          <a:xfrm>
            <a:off x="1781953" y="3251200"/>
            <a:ext cx="0" cy="2305189"/>
          </a:xfrm>
          <a:prstGeom prst="line">
            <a:avLst/>
          </a:prstGeom>
          <a:ln w="0">
            <a:solidFill>
              <a:srgbClr val="5B9BD5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72" name="Straight Connector 8171" hidden="1"/>
          <p:cNvCxnSpPr/>
          <p:nvPr>
            <p:custDataLst>
              <p:tags r:id="rId8"/>
            </p:custDataLst>
          </p:nvPr>
        </p:nvCxnSpPr>
        <p:spPr>
          <a:xfrm>
            <a:off x="2832465" y="5491619"/>
            <a:ext cx="0" cy="0"/>
          </a:xfrm>
          <a:prstGeom prst="line">
            <a:avLst/>
          </a:prstGeom>
          <a:ln w="0">
            <a:solidFill>
              <a:srgbClr val="CCCCCC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48" name="Rounded Rectangle 8147"/>
          <p:cNvSpPr/>
          <p:nvPr>
            <p:custDataLst>
              <p:tags r:id="rId9"/>
            </p:custDataLst>
          </p:nvPr>
        </p:nvSpPr>
        <p:spPr>
          <a:xfrm>
            <a:off x="1781953" y="5351919"/>
            <a:ext cx="1353312" cy="408940"/>
          </a:xfrm>
          <a:prstGeom prst="roundRect">
            <a:avLst>
              <a:gd name="adj" fmla="val 100000"/>
            </a:avLst>
          </a:prstGeom>
          <a:solidFill>
            <a:schemeClr val="tx2"/>
          </a:solidFill>
          <a:ln w="19050" cap="rnd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xmlns="" w="19050" cap="rnd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Calibri" panose="020F0502020204030204" pitchFamily="34" charset="0"/>
            </a:endParaRPr>
          </a:p>
        </p:txBody>
      </p:sp>
      <p:cxnSp>
        <p:nvCxnSpPr>
          <p:cNvPr id="8144" name="Straight Connector 8143" hidden="1"/>
          <p:cNvCxnSpPr/>
          <p:nvPr>
            <p:custDataLst>
              <p:tags r:id="rId10"/>
            </p:custDataLst>
          </p:nvPr>
        </p:nvCxnSpPr>
        <p:spPr>
          <a:xfrm>
            <a:off x="4191960" y="3251200"/>
            <a:ext cx="0" cy="1832749"/>
          </a:xfrm>
          <a:prstGeom prst="line">
            <a:avLst/>
          </a:prstGeom>
          <a:ln w="0">
            <a:solidFill>
              <a:srgbClr val="5B9BD5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42" name="Straight Connector 8141" hidden="1"/>
          <p:cNvCxnSpPr/>
          <p:nvPr>
            <p:custDataLst>
              <p:tags r:id="rId11"/>
            </p:custDataLst>
          </p:nvPr>
        </p:nvCxnSpPr>
        <p:spPr>
          <a:xfrm>
            <a:off x="2523493" y="3251200"/>
            <a:ext cx="0" cy="1832749"/>
          </a:xfrm>
          <a:prstGeom prst="line">
            <a:avLst/>
          </a:prstGeom>
          <a:ln w="0">
            <a:solidFill>
              <a:srgbClr val="5B9BD5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40" name="Straight Connector 8139" hidden="1"/>
          <p:cNvCxnSpPr/>
          <p:nvPr>
            <p:custDataLst>
              <p:tags r:id="rId12"/>
            </p:custDataLst>
          </p:nvPr>
        </p:nvCxnSpPr>
        <p:spPr>
          <a:xfrm>
            <a:off x="3731583" y="5019179"/>
            <a:ext cx="0" cy="0"/>
          </a:xfrm>
          <a:prstGeom prst="line">
            <a:avLst/>
          </a:prstGeom>
          <a:ln w="0">
            <a:solidFill>
              <a:srgbClr val="CCCCCC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30" name="Rounded Rectangle 8129"/>
          <p:cNvSpPr/>
          <p:nvPr>
            <p:custDataLst>
              <p:tags r:id="rId13"/>
            </p:custDataLst>
          </p:nvPr>
        </p:nvSpPr>
        <p:spPr>
          <a:xfrm>
            <a:off x="2523493" y="4879479"/>
            <a:ext cx="1668467" cy="408940"/>
          </a:xfrm>
          <a:prstGeom prst="roundRect">
            <a:avLst>
              <a:gd name="adj" fmla="val 100000"/>
            </a:avLst>
          </a:prstGeom>
          <a:solidFill>
            <a:schemeClr val="tx2"/>
          </a:solidFill>
          <a:ln w="19050" cap="rnd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xmlns="" w="19050" cap="rnd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Calibri" panose="020F0502020204030204" pitchFamily="34" charset="0"/>
            </a:endParaRPr>
          </a:p>
        </p:txBody>
      </p:sp>
      <p:cxnSp>
        <p:nvCxnSpPr>
          <p:cNvPr id="8319" name="Straight Connector 8318" hidden="1"/>
          <p:cNvCxnSpPr/>
          <p:nvPr>
            <p:custDataLst>
              <p:tags r:id="rId14"/>
            </p:custDataLst>
          </p:nvPr>
        </p:nvCxnSpPr>
        <p:spPr>
          <a:xfrm>
            <a:off x="6249736" y="3251200"/>
            <a:ext cx="0" cy="1360309"/>
          </a:xfrm>
          <a:prstGeom prst="line">
            <a:avLst/>
          </a:prstGeom>
          <a:ln w="0">
            <a:solidFill>
              <a:srgbClr val="5B9BD5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17" name="Straight Connector 8316" hidden="1"/>
          <p:cNvCxnSpPr/>
          <p:nvPr>
            <p:custDataLst>
              <p:tags r:id="rId15"/>
            </p:custDataLst>
          </p:nvPr>
        </p:nvCxnSpPr>
        <p:spPr>
          <a:xfrm>
            <a:off x="2727417" y="3251200"/>
            <a:ext cx="0" cy="1360309"/>
          </a:xfrm>
          <a:prstGeom prst="line">
            <a:avLst/>
          </a:prstGeom>
          <a:ln w="0">
            <a:solidFill>
              <a:srgbClr val="5B9BD5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15" name="Straight Connector 8314" hidden="1"/>
          <p:cNvCxnSpPr/>
          <p:nvPr>
            <p:custDataLst>
              <p:tags r:id="rId16"/>
            </p:custDataLst>
          </p:nvPr>
        </p:nvCxnSpPr>
        <p:spPr>
          <a:xfrm>
            <a:off x="4862433" y="4546739"/>
            <a:ext cx="0" cy="0"/>
          </a:xfrm>
          <a:prstGeom prst="line">
            <a:avLst/>
          </a:prstGeom>
          <a:ln w="0">
            <a:solidFill>
              <a:srgbClr val="CCCCCC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05" name="Rounded Rectangle 8304"/>
          <p:cNvSpPr/>
          <p:nvPr>
            <p:custDataLst>
              <p:tags r:id="rId17"/>
            </p:custDataLst>
          </p:nvPr>
        </p:nvSpPr>
        <p:spPr>
          <a:xfrm>
            <a:off x="2727417" y="4407039"/>
            <a:ext cx="3522319" cy="408940"/>
          </a:xfrm>
          <a:prstGeom prst="roundRect">
            <a:avLst>
              <a:gd name="adj" fmla="val 100000"/>
            </a:avLst>
          </a:prstGeom>
          <a:solidFill>
            <a:schemeClr val="tx2"/>
          </a:solidFill>
          <a:ln w="19050" cap="rnd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xmlns="" w="19050" cap="rnd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Calibri" panose="020F0502020204030204" pitchFamily="34" charset="0"/>
            </a:endParaRPr>
          </a:p>
        </p:txBody>
      </p:sp>
      <p:cxnSp>
        <p:nvCxnSpPr>
          <p:cNvPr id="8302" name="Straight Connector 8301" hidden="1"/>
          <p:cNvCxnSpPr/>
          <p:nvPr>
            <p:custDataLst>
              <p:tags r:id="rId18"/>
            </p:custDataLst>
          </p:nvPr>
        </p:nvCxnSpPr>
        <p:spPr>
          <a:xfrm>
            <a:off x="7844048" y="3251200"/>
            <a:ext cx="0" cy="887869"/>
          </a:xfrm>
          <a:prstGeom prst="line">
            <a:avLst/>
          </a:prstGeom>
          <a:ln w="0">
            <a:solidFill>
              <a:srgbClr val="5B9BD5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00" name="Straight Connector 8299" hidden="1"/>
          <p:cNvCxnSpPr/>
          <p:nvPr>
            <p:custDataLst>
              <p:tags r:id="rId19"/>
            </p:custDataLst>
          </p:nvPr>
        </p:nvCxnSpPr>
        <p:spPr>
          <a:xfrm>
            <a:off x="4340268" y="3251200"/>
            <a:ext cx="0" cy="887869"/>
          </a:xfrm>
          <a:prstGeom prst="line">
            <a:avLst/>
          </a:prstGeom>
          <a:ln w="0">
            <a:solidFill>
              <a:srgbClr val="5B9BD5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98" name="Straight Connector 8297" hidden="1"/>
          <p:cNvCxnSpPr/>
          <p:nvPr>
            <p:custDataLst>
              <p:tags r:id="rId20"/>
            </p:custDataLst>
          </p:nvPr>
        </p:nvCxnSpPr>
        <p:spPr>
          <a:xfrm>
            <a:off x="6466015" y="4074299"/>
            <a:ext cx="0" cy="0"/>
          </a:xfrm>
          <a:prstGeom prst="line">
            <a:avLst/>
          </a:prstGeom>
          <a:ln w="0">
            <a:solidFill>
              <a:srgbClr val="CCCCCC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11" name="Rounded Rectangle 4510"/>
          <p:cNvSpPr/>
          <p:nvPr>
            <p:custDataLst>
              <p:tags r:id="rId21"/>
            </p:custDataLst>
          </p:nvPr>
        </p:nvSpPr>
        <p:spPr>
          <a:xfrm>
            <a:off x="4340268" y="3934599"/>
            <a:ext cx="3503780" cy="408940"/>
          </a:xfrm>
          <a:prstGeom prst="roundRect">
            <a:avLst>
              <a:gd name="adj" fmla="val 100000"/>
            </a:avLst>
          </a:prstGeom>
          <a:solidFill>
            <a:schemeClr val="tx2"/>
          </a:solidFill>
          <a:ln w="19050" cap="rnd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xmlns="" w="19050" cap="rnd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Calibri" panose="020F0502020204030204" pitchFamily="34" charset="0"/>
            </a:endParaRPr>
          </a:p>
        </p:txBody>
      </p:sp>
      <p:cxnSp>
        <p:nvCxnSpPr>
          <p:cNvPr id="4507" name="Straight Connector 4506"/>
          <p:cNvCxnSpPr/>
          <p:nvPr>
            <p:custDataLst>
              <p:tags r:id="rId22"/>
            </p:custDataLst>
          </p:nvPr>
        </p:nvCxnSpPr>
        <p:spPr>
          <a:xfrm>
            <a:off x="1726337" y="2381316"/>
            <a:ext cx="0" cy="296871"/>
          </a:xfrm>
          <a:prstGeom prst="line">
            <a:avLst/>
          </a:prstGeom>
          <a:ln w="15875" cap="rnd" cmpd="sng" algn="ctr">
            <a:solidFill>
              <a:schemeClr val="bg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98" name="Straight Connector 4497" hidden="1"/>
          <p:cNvCxnSpPr/>
          <p:nvPr>
            <p:custDataLst>
              <p:tags r:id="rId23"/>
            </p:custDataLst>
          </p:nvPr>
        </p:nvCxnSpPr>
        <p:spPr>
          <a:xfrm>
            <a:off x="2783033" y="2585318"/>
            <a:ext cx="0" cy="92869"/>
          </a:xfrm>
          <a:prstGeom prst="line">
            <a:avLst/>
          </a:prstGeom>
          <a:ln w="15875" cap="rnd" cmpd="sng" algn="ctr">
            <a:solidFill>
              <a:schemeClr val="bg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90" name="Straight Connector 4489"/>
          <p:cNvCxnSpPr/>
          <p:nvPr>
            <p:custDataLst>
              <p:tags r:id="rId24"/>
            </p:custDataLst>
          </p:nvPr>
        </p:nvCxnSpPr>
        <p:spPr>
          <a:xfrm>
            <a:off x="4173422" y="2381316"/>
            <a:ext cx="0" cy="296871"/>
          </a:xfrm>
          <a:prstGeom prst="line">
            <a:avLst/>
          </a:prstGeom>
          <a:ln w="15875" cap="rnd" cmpd="sng" algn="ctr">
            <a:solidFill>
              <a:schemeClr val="bg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82" name="Straight Connector 4481" hidden="1"/>
          <p:cNvCxnSpPr/>
          <p:nvPr>
            <p:custDataLst>
              <p:tags r:id="rId25"/>
            </p:custDataLst>
          </p:nvPr>
        </p:nvCxnSpPr>
        <p:spPr>
          <a:xfrm>
            <a:off x="5712120" y="2585318"/>
            <a:ext cx="0" cy="92869"/>
          </a:xfrm>
          <a:prstGeom prst="line">
            <a:avLst/>
          </a:prstGeom>
          <a:ln w="15875" cap="rnd" cmpd="sng" algn="ctr">
            <a:solidFill>
              <a:schemeClr val="bg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>
            <p:custDataLst>
              <p:tags r:id="rId26"/>
            </p:custDataLst>
          </p:nvPr>
        </p:nvCxnSpPr>
        <p:spPr>
          <a:xfrm>
            <a:off x="6601968" y="2360707"/>
            <a:ext cx="0" cy="317480"/>
          </a:xfrm>
          <a:prstGeom prst="line">
            <a:avLst/>
          </a:prstGeom>
          <a:ln w="15875" cap="rnd" cmpd="sng" algn="ctr">
            <a:solidFill>
              <a:schemeClr val="bg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04" name="TextBox 4503"/>
          <p:cNvSpPr txBox="1"/>
          <p:nvPr/>
        </p:nvSpPr>
        <p:spPr>
          <a:xfrm>
            <a:off x="987990" y="736621"/>
            <a:ext cx="7168021" cy="393954"/>
          </a:xfrm>
          <a:prstGeom prst="rect">
            <a:avLst/>
          </a:prstGeom>
          <a:noFill/>
        </p:spPr>
        <p:txBody>
          <a:bodyPr vert="horz" wrap="square" lIns="66675" tIns="0" rIns="66675" bIns="0" rtlCol="0" anchor="b" anchorCtr="1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b="1" dirty="0" smtClean="0">
                <a:solidFill>
                  <a:srgbClr val="EBEBEB">
                    <a:lumMod val="60000"/>
                    <a:lumOff val="40000"/>
                  </a:srgbClr>
                </a:solidFill>
                <a:latin typeface="Calibri" panose="020F0502020204030204" pitchFamily="34" charset="0"/>
              </a:rPr>
              <a:t>Marketing Timeline</a:t>
            </a:r>
            <a:endParaRPr lang="en-US" sz="3200" b="1" dirty="0">
              <a:solidFill>
                <a:srgbClr val="EBEBEB">
                  <a:lumMod val="60000"/>
                  <a:lumOff val="40000"/>
                </a:srgbClr>
              </a:solidFill>
              <a:latin typeface="Calibri" panose="020F0502020204030204" pitchFamily="34" charset="0"/>
            </a:endParaRPr>
          </a:p>
        </p:txBody>
      </p:sp>
      <p:sp>
        <p:nvSpPr>
          <p:cNvPr id="2" name="Rounded Rectangle 1"/>
          <p:cNvSpPr/>
          <p:nvPr>
            <p:custDataLst>
              <p:tags r:id="rId27"/>
            </p:custDataLst>
          </p:nvPr>
        </p:nvSpPr>
        <p:spPr>
          <a:xfrm>
            <a:off x="1188720" y="2743200"/>
            <a:ext cx="6766560" cy="508000"/>
          </a:xfrm>
          <a:prstGeom prst="roundRect">
            <a:avLst>
              <a:gd name="adj" fmla="val 10000000"/>
            </a:avLst>
          </a:prstGeom>
          <a:solidFill>
            <a:schemeClr val="accent1"/>
          </a:solidFill>
          <a:ln w="19050" cap="rnd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xmlns="" w="19050" cap="rnd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>
            <p:custDataLst>
              <p:tags r:id="rId28"/>
            </p:custDataLst>
          </p:nvPr>
        </p:nvSpPr>
        <p:spPr>
          <a:xfrm>
            <a:off x="1188720" y="2743200"/>
            <a:ext cx="1691640" cy="508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/>
          <a:p>
            <a:r>
              <a:rPr lang="en-US" sz="2000" b="1" smtClean="0">
                <a:solidFill>
                  <a:srgbClr val="464646"/>
                </a:solidFill>
                <a:latin typeface="Calibri" panose="020F0502020204030204" pitchFamily="34" charset="0"/>
              </a:rPr>
              <a:t>Q1</a:t>
            </a:r>
            <a:endParaRPr lang="en-US" sz="2000" b="1">
              <a:solidFill>
                <a:srgbClr val="464646"/>
              </a:solidFill>
              <a:latin typeface="Calibri" panose="020F0502020204030204" pitchFamily="34" charset="0"/>
            </a:endParaRPr>
          </a:p>
        </p:txBody>
      </p:sp>
      <p:cxnSp>
        <p:nvCxnSpPr>
          <p:cNvPr id="6" name="Straight Connector 5"/>
          <p:cNvCxnSpPr/>
          <p:nvPr>
            <p:custDataLst>
              <p:tags r:id="rId29"/>
            </p:custDataLst>
          </p:nvPr>
        </p:nvCxnSpPr>
        <p:spPr>
          <a:xfrm>
            <a:off x="2880360" y="2895600"/>
            <a:ext cx="0" cy="203200"/>
          </a:xfrm>
          <a:prstGeom prst="line">
            <a:avLst/>
          </a:prstGeom>
          <a:ln w="12700">
            <a:solidFill>
              <a:schemeClr val="l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>
            <p:custDataLst>
              <p:tags r:id="rId30"/>
            </p:custDataLst>
          </p:nvPr>
        </p:nvSpPr>
        <p:spPr>
          <a:xfrm>
            <a:off x="2880360" y="2743200"/>
            <a:ext cx="1691640" cy="508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/>
          <a:p>
            <a:r>
              <a:rPr lang="en-US" sz="2000" b="1" smtClean="0">
                <a:solidFill>
                  <a:srgbClr val="464646"/>
                </a:solidFill>
                <a:latin typeface="Calibri" panose="020F0502020204030204" pitchFamily="34" charset="0"/>
              </a:rPr>
              <a:t>Q2</a:t>
            </a:r>
            <a:endParaRPr lang="en-US" sz="2000" b="1">
              <a:solidFill>
                <a:srgbClr val="464646"/>
              </a:solidFill>
              <a:latin typeface="Calibri" panose="020F0502020204030204" pitchFamily="34" charset="0"/>
            </a:endParaRPr>
          </a:p>
        </p:txBody>
      </p:sp>
      <p:cxnSp>
        <p:nvCxnSpPr>
          <p:cNvPr id="9" name="Straight Connector 8"/>
          <p:cNvCxnSpPr/>
          <p:nvPr>
            <p:custDataLst>
              <p:tags r:id="rId31"/>
            </p:custDataLst>
          </p:nvPr>
        </p:nvCxnSpPr>
        <p:spPr>
          <a:xfrm>
            <a:off x="4572000" y="2895600"/>
            <a:ext cx="0" cy="203200"/>
          </a:xfrm>
          <a:prstGeom prst="line">
            <a:avLst/>
          </a:prstGeom>
          <a:ln w="12700">
            <a:solidFill>
              <a:schemeClr val="l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>
            <p:custDataLst>
              <p:tags r:id="rId32"/>
            </p:custDataLst>
          </p:nvPr>
        </p:nvSpPr>
        <p:spPr>
          <a:xfrm>
            <a:off x="4572000" y="2743200"/>
            <a:ext cx="1691640" cy="508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/>
          <a:p>
            <a:r>
              <a:rPr lang="en-US" sz="2000" b="1" smtClean="0">
                <a:solidFill>
                  <a:srgbClr val="464646"/>
                </a:solidFill>
                <a:latin typeface="Calibri" panose="020F0502020204030204" pitchFamily="34" charset="0"/>
              </a:rPr>
              <a:t>Q3</a:t>
            </a:r>
            <a:endParaRPr lang="en-US" sz="2000" b="1">
              <a:solidFill>
                <a:srgbClr val="464646"/>
              </a:solidFill>
              <a:latin typeface="Calibri" panose="020F0502020204030204" pitchFamily="34" charset="0"/>
            </a:endParaRPr>
          </a:p>
        </p:txBody>
      </p:sp>
      <p:cxnSp>
        <p:nvCxnSpPr>
          <p:cNvPr id="12" name="Straight Connector 11"/>
          <p:cNvCxnSpPr/>
          <p:nvPr>
            <p:custDataLst>
              <p:tags r:id="rId33"/>
            </p:custDataLst>
          </p:nvPr>
        </p:nvCxnSpPr>
        <p:spPr>
          <a:xfrm>
            <a:off x="6263640" y="2895600"/>
            <a:ext cx="0" cy="203200"/>
          </a:xfrm>
          <a:prstGeom prst="line">
            <a:avLst/>
          </a:prstGeom>
          <a:ln w="12700">
            <a:solidFill>
              <a:schemeClr val="l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>
            <p:custDataLst>
              <p:tags r:id="rId34"/>
            </p:custDataLst>
          </p:nvPr>
        </p:nvSpPr>
        <p:spPr>
          <a:xfrm>
            <a:off x="6263640" y="2743200"/>
            <a:ext cx="1691640" cy="508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/>
          <a:p>
            <a:r>
              <a:rPr lang="en-US" sz="2000" b="1" smtClean="0">
                <a:solidFill>
                  <a:srgbClr val="464646"/>
                </a:solidFill>
                <a:latin typeface="Calibri" panose="020F0502020204030204" pitchFamily="34" charset="0"/>
              </a:rPr>
              <a:t>Q4</a:t>
            </a:r>
            <a:endParaRPr lang="en-US" sz="2000" b="1">
              <a:solidFill>
                <a:srgbClr val="464646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Rounded Rectangle 14"/>
          <p:cNvSpPr/>
          <p:nvPr>
            <p:custDataLst>
              <p:tags r:id="rId35"/>
            </p:custDataLst>
          </p:nvPr>
        </p:nvSpPr>
        <p:spPr>
          <a:xfrm>
            <a:off x="1399032" y="3187700"/>
            <a:ext cx="4487554" cy="63500"/>
          </a:xfrm>
          <a:prstGeom prst="roundRect">
            <a:avLst/>
          </a:prstGeom>
          <a:solidFill>
            <a:schemeClr val="bg1">
              <a:alpha val="75000"/>
            </a:schemeClr>
          </a:solidFill>
          <a:ln w="19050" cap="rnd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xmlns="" w="19050" cap="rnd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Calibri" panose="020F0502020204030204" pitchFamily="34" charset="0"/>
            </a:endParaRPr>
          </a:p>
        </p:txBody>
      </p:sp>
      <p:sp>
        <p:nvSpPr>
          <p:cNvPr id="17" name="Isosceles Triangle 16"/>
          <p:cNvSpPr/>
          <p:nvPr>
            <p:custDataLst>
              <p:tags r:id="rId36"/>
            </p:custDataLst>
          </p:nvPr>
        </p:nvSpPr>
        <p:spPr>
          <a:xfrm>
            <a:off x="5815466" y="3238500"/>
            <a:ext cx="127000" cy="139700"/>
          </a:xfrm>
          <a:prstGeom prst="triangle">
            <a:avLst/>
          </a:prstGeom>
          <a:solidFill>
            <a:srgbClr val="FFFFFF"/>
          </a:solidFill>
          <a:ln w="19050" cap="rnd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xmlns="" w="19050" cap="rnd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Calibri" panose="020F0502020204030204" pitchFamily="34" charset="0"/>
            </a:endParaRPr>
          </a:p>
        </p:txBody>
      </p:sp>
      <p:sp>
        <p:nvSpPr>
          <p:cNvPr id="18" name="TextBox 17"/>
          <p:cNvSpPr txBox="1"/>
          <p:nvPr>
            <p:custDataLst>
              <p:tags r:id="rId37"/>
            </p:custDataLst>
          </p:nvPr>
        </p:nvSpPr>
        <p:spPr>
          <a:xfrm>
            <a:off x="5535121" y="3409950"/>
            <a:ext cx="624017" cy="307777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r>
              <a:rPr lang="en-US" sz="2000" b="1" smtClean="0">
                <a:latin typeface="Calibri" panose="020F0502020204030204" pitchFamily="34" charset="0"/>
              </a:rPr>
              <a:t>Today</a:t>
            </a:r>
            <a:endParaRPr lang="en-US" sz="2000" b="1">
              <a:latin typeface="Calibri" panose="020F0502020204030204" pitchFamily="34" charset="0"/>
            </a:endParaRPr>
          </a:p>
        </p:txBody>
      </p:sp>
      <p:sp>
        <p:nvSpPr>
          <p:cNvPr id="20" name="Rounded Rectangle 19"/>
          <p:cNvSpPr/>
          <p:nvPr>
            <p:custDataLst>
              <p:tags r:id="rId38"/>
            </p:custDataLst>
          </p:nvPr>
        </p:nvSpPr>
        <p:spPr>
          <a:xfrm>
            <a:off x="6500051" y="2588419"/>
            <a:ext cx="203834" cy="206375"/>
          </a:xfrm>
          <a:prstGeom prst="roundRect">
            <a:avLst/>
          </a:prstGeom>
          <a:solidFill>
            <a:schemeClr val="bg1"/>
          </a:solidFill>
          <a:ln w="19050" cap="rnd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xmlns="" w="19050" cap="rnd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Calibri" panose="020F0502020204030204" pitchFamily="34" charset="0"/>
            </a:endParaRPr>
          </a:p>
        </p:txBody>
      </p:sp>
      <p:sp>
        <p:nvSpPr>
          <p:cNvPr id="22" name="TextBox 21"/>
          <p:cNvSpPr txBox="1"/>
          <p:nvPr>
            <p:custDataLst>
              <p:tags r:id="rId39"/>
            </p:custDataLst>
          </p:nvPr>
        </p:nvSpPr>
        <p:spPr>
          <a:xfrm>
            <a:off x="6003681" y="1827741"/>
            <a:ext cx="1196573" cy="443198"/>
          </a:xfrm>
          <a:prstGeom prst="rect">
            <a:avLst/>
          </a:prstGeom>
          <a:noFill/>
        </p:spPr>
        <p:txBody>
          <a:bodyPr vert="horz" wrap="square" lIns="88900" tIns="0" rIns="88900" bIns="0" rtlCol="0" anchor="b" anchorCtr="1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b="1" smtClean="0">
                <a:latin typeface="Calibri" panose="020F0502020204030204" pitchFamily="34" charset="0"/>
              </a:rPr>
              <a:t>Milestone 5 Here</a:t>
            </a:r>
            <a:endParaRPr lang="en-US" b="1">
              <a:latin typeface="Calibri" panose="020F0502020204030204" pitchFamily="34" charset="0"/>
            </a:endParaRPr>
          </a:p>
        </p:txBody>
      </p:sp>
      <p:sp>
        <p:nvSpPr>
          <p:cNvPr id="24" name="TextBox 23" hidden="1"/>
          <p:cNvSpPr txBox="1"/>
          <p:nvPr>
            <p:custDataLst>
              <p:tags r:id="rId40"/>
            </p:custDataLst>
          </p:nvPr>
        </p:nvSpPr>
        <p:spPr>
          <a:xfrm>
            <a:off x="5903468" y="2296339"/>
            <a:ext cx="594715" cy="200055"/>
          </a:xfrm>
          <a:prstGeom prst="rect">
            <a:avLst/>
          </a:prstGeom>
          <a:noFill/>
        </p:spPr>
        <p:txBody>
          <a:bodyPr vert="horz" wrap="none" lIns="88900" tIns="1270" rIns="88900" bIns="44450" rtlCol="0" anchorCtr="1">
            <a:spAutoFit/>
          </a:bodyPr>
          <a:lstStyle/>
          <a:p>
            <a:r>
              <a:rPr lang="en-US" sz="1000" smtClean="0">
                <a:solidFill>
                  <a:schemeClr val="accent3"/>
                </a:solidFill>
                <a:latin typeface="Century Gothic" panose="020B0502020202020204" pitchFamily="34" charset="0"/>
              </a:rPr>
              <a:t>Oct 20</a:t>
            </a:r>
            <a:endParaRPr lang="en-US" sz="1000">
              <a:solidFill>
                <a:schemeClr val="accent3"/>
              </a:solidFill>
              <a:latin typeface="Century Gothic" panose="020B0502020202020204" pitchFamily="34" charset="0"/>
            </a:endParaRPr>
          </a:p>
        </p:txBody>
      </p:sp>
      <p:sp>
        <p:nvSpPr>
          <p:cNvPr id="28" name="Rounded Rectangle 27"/>
          <p:cNvSpPr/>
          <p:nvPr>
            <p:custDataLst>
              <p:tags r:id="rId41"/>
            </p:custDataLst>
          </p:nvPr>
        </p:nvSpPr>
        <p:spPr>
          <a:xfrm>
            <a:off x="5610202" y="2588419"/>
            <a:ext cx="203835" cy="206375"/>
          </a:xfrm>
          <a:prstGeom prst="roundRect">
            <a:avLst/>
          </a:prstGeom>
          <a:solidFill>
            <a:schemeClr val="bg1"/>
          </a:solidFill>
          <a:ln w="19050" cap="rnd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xmlns="" w="19050" cap="rnd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Calibri" panose="020F0502020204030204" pitchFamily="34" charset="0"/>
            </a:endParaRPr>
          </a:p>
        </p:txBody>
      </p:sp>
      <p:sp>
        <p:nvSpPr>
          <p:cNvPr id="30" name="TextBox 29"/>
          <p:cNvSpPr txBox="1"/>
          <p:nvPr>
            <p:custDataLst>
              <p:tags r:id="rId42"/>
            </p:custDataLst>
          </p:nvPr>
        </p:nvSpPr>
        <p:spPr>
          <a:xfrm>
            <a:off x="5113833" y="2052352"/>
            <a:ext cx="1196573" cy="443198"/>
          </a:xfrm>
          <a:prstGeom prst="rect">
            <a:avLst/>
          </a:prstGeom>
          <a:noFill/>
        </p:spPr>
        <p:txBody>
          <a:bodyPr vert="horz" wrap="square" lIns="88900" tIns="0" rIns="88900" bIns="0" rtlCol="0" anchor="b" anchorCtr="1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b="1" dirty="0" smtClean="0">
                <a:latin typeface="Calibri" panose="020F0502020204030204" pitchFamily="34" charset="0"/>
              </a:rPr>
              <a:t>Milestone 4 Here</a:t>
            </a:r>
            <a:endParaRPr lang="en-US" b="1" dirty="0">
              <a:latin typeface="Calibri" panose="020F0502020204030204" pitchFamily="34" charset="0"/>
            </a:endParaRPr>
          </a:p>
        </p:txBody>
      </p:sp>
      <p:sp>
        <p:nvSpPr>
          <p:cNvPr id="4480" name="TextBox 4479" hidden="1"/>
          <p:cNvSpPr txBox="1"/>
          <p:nvPr>
            <p:custDataLst>
              <p:tags r:id="rId43"/>
            </p:custDataLst>
          </p:nvPr>
        </p:nvSpPr>
        <p:spPr>
          <a:xfrm>
            <a:off x="5013620" y="2520950"/>
            <a:ext cx="520976" cy="200055"/>
          </a:xfrm>
          <a:prstGeom prst="rect">
            <a:avLst/>
          </a:prstGeom>
          <a:noFill/>
        </p:spPr>
        <p:txBody>
          <a:bodyPr vert="horz" wrap="none" lIns="88900" tIns="1270" rIns="88900" bIns="44450" rtlCol="0" anchorCtr="1">
            <a:spAutoFit/>
          </a:bodyPr>
          <a:lstStyle/>
          <a:p>
            <a:r>
              <a:rPr lang="en-US" sz="1000" smtClean="0">
                <a:solidFill>
                  <a:schemeClr val="accent3"/>
                </a:solidFill>
                <a:latin typeface="Century Gothic" panose="020B0502020202020204" pitchFamily="34" charset="0"/>
              </a:rPr>
              <a:t>Sep 2</a:t>
            </a:r>
            <a:endParaRPr lang="en-US" sz="1000">
              <a:solidFill>
                <a:schemeClr val="accent3"/>
              </a:solidFill>
              <a:latin typeface="Century Gothic" panose="020B0502020202020204" pitchFamily="34" charset="0"/>
            </a:endParaRPr>
          </a:p>
        </p:txBody>
      </p:sp>
      <p:sp>
        <p:nvSpPr>
          <p:cNvPr id="4484" name="Rounded Rectangle 4483"/>
          <p:cNvSpPr/>
          <p:nvPr>
            <p:custDataLst>
              <p:tags r:id="rId44"/>
            </p:custDataLst>
          </p:nvPr>
        </p:nvSpPr>
        <p:spPr>
          <a:xfrm>
            <a:off x="4071505" y="2588419"/>
            <a:ext cx="203834" cy="206375"/>
          </a:xfrm>
          <a:prstGeom prst="roundRect">
            <a:avLst/>
          </a:prstGeom>
          <a:solidFill>
            <a:schemeClr val="bg1"/>
          </a:solidFill>
          <a:ln w="19050" cap="rnd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xmlns="" w="19050" cap="rnd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Calibri" panose="020F0502020204030204" pitchFamily="34" charset="0"/>
            </a:endParaRPr>
          </a:p>
        </p:txBody>
      </p:sp>
      <p:sp>
        <p:nvSpPr>
          <p:cNvPr id="4486" name="TextBox 4485"/>
          <p:cNvSpPr txBox="1"/>
          <p:nvPr>
            <p:custDataLst>
              <p:tags r:id="rId45"/>
            </p:custDataLst>
          </p:nvPr>
        </p:nvSpPr>
        <p:spPr>
          <a:xfrm>
            <a:off x="3575136" y="1848350"/>
            <a:ext cx="1196573" cy="443198"/>
          </a:xfrm>
          <a:prstGeom prst="rect">
            <a:avLst/>
          </a:prstGeom>
          <a:noFill/>
        </p:spPr>
        <p:txBody>
          <a:bodyPr vert="horz" wrap="square" lIns="88900" tIns="0" rIns="88900" bIns="0" rtlCol="0" anchor="b" anchorCtr="1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b="1" smtClean="0">
                <a:latin typeface="Calibri" panose="020F0502020204030204" pitchFamily="34" charset="0"/>
              </a:rPr>
              <a:t>Milestone 3 Here</a:t>
            </a:r>
            <a:endParaRPr lang="en-US" b="1">
              <a:latin typeface="Calibri" panose="020F0502020204030204" pitchFamily="34" charset="0"/>
            </a:endParaRPr>
          </a:p>
        </p:txBody>
      </p:sp>
      <p:sp>
        <p:nvSpPr>
          <p:cNvPr id="4488" name="TextBox 4487" hidden="1"/>
          <p:cNvSpPr txBox="1"/>
          <p:nvPr>
            <p:custDataLst>
              <p:tags r:id="rId46"/>
            </p:custDataLst>
          </p:nvPr>
        </p:nvSpPr>
        <p:spPr>
          <a:xfrm>
            <a:off x="3474922" y="2316948"/>
            <a:ext cx="575479" cy="200055"/>
          </a:xfrm>
          <a:prstGeom prst="rect">
            <a:avLst/>
          </a:prstGeom>
          <a:noFill/>
        </p:spPr>
        <p:txBody>
          <a:bodyPr vert="horz" wrap="none" lIns="88900" tIns="1270" rIns="88900" bIns="44450" rtlCol="0" anchorCtr="1">
            <a:spAutoFit/>
          </a:bodyPr>
          <a:lstStyle/>
          <a:p>
            <a:r>
              <a:rPr lang="en-US" sz="1000" smtClean="0">
                <a:solidFill>
                  <a:schemeClr val="accent3"/>
                </a:solidFill>
                <a:latin typeface="Century Gothic" panose="020B0502020202020204" pitchFamily="34" charset="0"/>
              </a:rPr>
              <a:t>Jun 11</a:t>
            </a:r>
            <a:endParaRPr lang="en-US" sz="1000">
              <a:solidFill>
                <a:schemeClr val="accent3"/>
              </a:solidFill>
              <a:latin typeface="Century Gothic" panose="020B0502020202020204" pitchFamily="34" charset="0"/>
            </a:endParaRPr>
          </a:p>
        </p:txBody>
      </p:sp>
      <p:sp>
        <p:nvSpPr>
          <p:cNvPr id="4492" name="Rounded Rectangle 4491"/>
          <p:cNvSpPr/>
          <p:nvPr>
            <p:custDataLst>
              <p:tags r:id="rId47"/>
            </p:custDataLst>
          </p:nvPr>
        </p:nvSpPr>
        <p:spPr>
          <a:xfrm>
            <a:off x="2681116" y="2588419"/>
            <a:ext cx="203835" cy="206375"/>
          </a:xfrm>
          <a:prstGeom prst="roundRect">
            <a:avLst/>
          </a:prstGeom>
          <a:solidFill>
            <a:schemeClr val="bg1"/>
          </a:solidFill>
          <a:ln w="19050" cap="rnd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xmlns="" w="19050" cap="rnd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Calibri" panose="020F0502020204030204" pitchFamily="34" charset="0"/>
            </a:endParaRPr>
          </a:p>
        </p:txBody>
      </p:sp>
      <p:sp>
        <p:nvSpPr>
          <p:cNvPr id="4494" name="TextBox 4493"/>
          <p:cNvSpPr txBox="1"/>
          <p:nvPr>
            <p:custDataLst>
              <p:tags r:id="rId48"/>
            </p:custDataLst>
          </p:nvPr>
        </p:nvSpPr>
        <p:spPr>
          <a:xfrm>
            <a:off x="2184747" y="2052352"/>
            <a:ext cx="1196573" cy="443198"/>
          </a:xfrm>
          <a:prstGeom prst="rect">
            <a:avLst/>
          </a:prstGeom>
          <a:noFill/>
        </p:spPr>
        <p:txBody>
          <a:bodyPr vert="horz" wrap="square" lIns="88900" tIns="0" rIns="88900" bIns="0" rtlCol="0" anchor="b" anchorCtr="1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b="1" smtClean="0">
                <a:latin typeface="Calibri" panose="020F0502020204030204" pitchFamily="34" charset="0"/>
              </a:rPr>
              <a:t>Milestone 2 Here</a:t>
            </a:r>
            <a:endParaRPr lang="en-US" b="1">
              <a:latin typeface="Calibri" panose="020F0502020204030204" pitchFamily="34" charset="0"/>
            </a:endParaRPr>
          </a:p>
        </p:txBody>
      </p:sp>
      <p:sp>
        <p:nvSpPr>
          <p:cNvPr id="4496" name="TextBox 4495" hidden="1"/>
          <p:cNvSpPr txBox="1"/>
          <p:nvPr>
            <p:custDataLst>
              <p:tags r:id="rId49"/>
            </p:custDataLst>
          </p:nvPr>
        </p:nvSpPr>
        <p:spPr>
          <a:xfrm>
            <a:off x="2084533" y="2520950"/>
            <a:ext cx="601127" cy="200055"/>
          </a:xfrm>
          <a:prstGeom prst="rect">
            <a:avLst/>
          </a:prstGeom>
          <a:noFill/>
        </p:spPr>
        <p:txBody>
          <a:bodyPr vert="horz" wrap="none" lIns="88900" tIns="1270" rIns="88900" bIns="44450" rtlCol="0" anchorCtr="1">
            <a:spAutoFit/>
          </a:bodyPr>
          <a:lstStyle/>
          <a:p>
            <a:r>
              <a:rPr lang="en-US" sz="1000" smtClean="0">
                <a:solidFill>
                  <a:schemeClr val="accent3"/>
                </a:solidFill>
                <a:latin typeface="Century Gothic" panose="020B0502020202020204" pitchFamily="34" charset="0"/>
              </a:rPr>
              <a:t>Mar 28</a:t>
            </a:r>
            <a:endParaRPr lang="en-US" sz="1000">
              <a:solidFill>
                <a:schemeClr val="accent3"/>
              </a:solidFill>
              <a:latin typeface="Century Gothic" panose="020B0502020202020204" pitchFamily="34" charset="0"/>
            </a:endParaRPr>
          </a:p>
        </p:txBody>
      </p:sp>
      <p:sp>
        <p:nvSpPr>
          <p:cNvPr id="4500" name="Rounded Rectangle 4499"/>
          <p:cNvSpPr/>
          <p:nvPr>
            <p:custDataLst>
              <p:tags r:id="rId50"/>
            </p:custDataLst>
          </p:nvPr>
        </p:nvSpPr>
        <p:spPr>
          <a:xfrm>
            <a:off x="1624420" y="2588419"/>
            <a:ext cx="203835" cy="206375"/>
          </a:xfrm>
          <a:prstGeom prst="roundRect">
            <a:avLst/>
          </a:prstGeom>
          <a:solidFill>
            <a:schemeClr val="bg1"/>
          </a:solidFill>
          <a:ln w="19050" cap="rnd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xmlns="" w="19050" cap="rnd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Calibri" panose="020F0502020204030204" pitchFamily="34" charset="0"/>
            </a:endParaRPr>
          </a:p>
        </p:txBody>
      </p:sp>
      <p:sp>
        <p:nvSpPr>
          <p:cNvPr id="4502" name="TextBox 4501"/>
          <p:cNvSpPr txBox="1"/>
          <p:nvPr>
            <p:custDataLst>
              <p:tags r:id="rId51"/>
            </p:custDataLst>
          </p:nvPr>
        </p:nvSpPr>
        <p:spPr>
          <a:xfrm>
            <a:off x="1144479" y="1848350"/>
            <a:ext cx="1163716" cy="443198"/>
          </a:xfrm>
          <a:prstGeom prst="rect">
            <a:avLst/>
          </a:prstGeom>
          <a:noFill/>
        </p:spPr>
        <p:txBody>
          <a:bodyPr vert="horz" wrap="square" lIns="88900" tIns="0" rIns="88900" bIns="0" rtlCol="0" anchor="b" anchorCtr="1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b="1" smtClean="0">
                <a:latin typeface="Calibri" panose="020F0502020204030204" pitchFamily="34" charset="0"/>
              </a:rPr>
              <a:t>Milestone 1 Here</a:t>
            </a:r>
            <a:endParaRPr lang="en-US" b="1">
              <a:latin typeface="Calibri" panose="020F0502020204030204" pitchFamily="34" charset="0"/>
            </a:endParaRPr>
          </a:p>
        </p:txBody>
      </p:sp>
      <p:sp>
        <p:nvSpPr>
          <p:cNvPr id="4505" name="TextBox 4504" hidden="1"/>
          <p:cNvSpPr txBox="1"/>
          <p:nvPr>
            <p:custDataLst>
              <p:tags r:id="rId52"/>
            </p:custDataLst>
          </p:nvPr>
        </p:nvSpPr>
        <p:spPr>
          <a:xfrm>
            <a:off x="1027838" y="2316948"/>
            <a:ext cx="585097" cy="200055"/>
          </a:xfrm>
          <a:prstGeom prst="rect">
            <a:avLst/>
          </a:prstGeom>
          <a:noFill/>
        </p:spPr>
        <p:txBody>
          <a:bodyPr vert="horz" wrap="none" lIns="88900" tIns="1270" rIns="88900" bIns="44450" rtlCol="0" anchorCtr="1">
            <a:spAutoFit/>
          </a:bodyPr>
          <a:lstStyle/>
          <a:p>
            <a:r>
              <a:rPr lang="en-US" sz="1000" smtClean="0">
                <a:solidFill>
                  <a:schemeClr val="accent3"/>
                </a:solidFill>
                <a:latin typeface="Century Gothic" panose="020B0502020202020204" pitchFamily="34" charset="0"/>
              </a:rPr>
              <a:t>Jan 30</a:t>
            </a:r>
            <a:endParaRPr lang="en-US" sz="1000">
              <a:solidFill>
                <a:schemeClr val="accent3"/>
              </a:solidFill>
              <a:latin typeface="Century Gothic" panose="020B0502020202020204" pitchFamily="34" charset="0"/>
            </a:endParaRPr>
          </a:p>
        </p:txBody>
      </p:sp>
      <p:sp>
        <p:nvSpPr>
          <p:cNvPr id="8290" name="TextBox 8289"/>
          <p:cNvSpPr txBox="1"/>
          <p:nvPr>
            <p:custDataLst>
              <p:tags r:id="rId53"/>
            </p:custDataLst>
          </p:nvPr>
        </p:nvSpPr>
        <p:spPr>
          <a:xfrm>
            <a:off x="5833818" y="3918169"/>
            <a:ext cx="516680" cy="246221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spAutoFit/>
          </a:bodyPr>
          <a:lstStyle/>
          <a:p>
            <a:pPr algn="ctr"/>
            <a:r>
              <a:rPr lang="en-US" sz="1600" b="1" smtClean="0">
                <a:solidFill>
                  <a:schemeClr val="bg1"/>
                </a:solidFill>
                <a:latin typeface="Calibri" panose="020F0502020204030204" pitchFamily="34" charset="0"/>
              </a:rPr>
              <a:t>Task 1</a:t>
            </a:r>
            <a:endParaRPr lang="en-US" sz="1600" b="1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8295" name="TextBox 8294" hidden="1"/>
          <p:cNvSpPr txBox="1"/>
          <p:nvPr>
            <p:custDataLst>
              <p:tags r:id="rId54"/>
            </p:custDataLst>
          </p:nvPr>
        </p:nvSpPr>
        <p:spPr>
          <a:xfrm>
            <a:off x="12700" y="12700"/>
            <a:ext cx="65" cy="184666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endParaRPr lang="en-US" sz="1200">
              <a:solidFill>
                <a:srgbClr val="44546A"/>
              </a:solidFill>
              <a:latin typeface="Century Gothic" panose="020B0502020202020204" pitchFamily="34" charset="0"/>
            </a:endParaRPr>
          </a:p>
        </p:txBody>
      </p:sp>
      <p:sp>
        <p:nvSpPr>
          <p:cNvPr id="8293" name="TextBox 8292"/>
          <p:cNvSpPr txBox="1"/>
          <p:nvPr>
            <p:custDataLst>
              <p:tags r:id="rId55"/>
            </p:custDataLst>
          </p:nvPr>
        </p:nvSpPr>
        <p:spPr>
          <a:xfrm>
            <a:off x="4340267" y="4147959"/>
            <a:ext cx="3503780" cy="18288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z="1400" smtClean="0">
                <a:solidFill>
                  <a:srgbClr val="44546A"/>
                </a:solidFill>
                <a:latin typeface="Calibri" panose="020F0502020204030204" pitchFamily="34" charset="0"/>
              </a:rPr>
              <a:t>Jun 20 - Dec 26</a:t>
            </a:r>
            <a:endParaRPr lang="en-US" sz="1400">
              <a:solidFill>
                <a:srgbClr val="44546A"/>
              </a:solidFill>
              <a:latin typeface="Calibri" panose="020F0502020204030204" pitchFamily="34" charset="0"/>
            </a:endParaRPr>
          </a:p>
        </p:txBody>
      </p:sp>
      <p:sp>
        <p:nvSpPr>
          <p:cNvPr id="8307" name="TextBox 8306"/>
          <p:cNvSpPr txBox="1"/>
          <p:nvPr>
            <p:custDataLst>
              <p:tags r:id="rId56"/>
            </p:custDataLst>
          </p:nvPr>
        </p:nvSpPr>
        <p:spPr>
          <a:xfrm>
            <a:off x="4230236" y="4390609"/>
            <a:ext cx="516680" cy="246221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spAutoFit/>
          </a:bodyPr>
          <a:lstStyle/>
          <a:p>
            <a:pPr algn="ctr"/>
            <a:r>
              <a:rPr lang="en-US" sz="1600" b="1" smtClean="0">
                <a:solidFill>
                  <a:schemeClr val="bg1"/>
                </a:solidFill>
                <a:latin typeface="Calibri" panose="020F0502020204030204" pitchFamily="34" charset="0"/>
              </a:rPr>
              <a:t>Task 2</a:t>
            </a:r>
            <a:endParaRPr lang="en-US" sz="1600" b="1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8312" name="TextBox 8311" hidden="1"/>
          <p:cNvSpPr txBox="1"/>
          <p:nvPr>
            <p:custDataLst>
              <p:tags r:id="rId57"/>
            </p:custDataLst>
          </p:nvPr>
        </p:nvSpPr>
        <p:spPr>
          <a:xfrm>
            <a:off x="12700" y="12700"/>
            <a:ext cx="65" cy="184666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endParaRPr lang="en-US" sz="1200">
              <a:solidFill>
                <a:srgbClr val="44546A"/>
              </a:solidFill>
              <a:latin typeface="Century Gothic" panose="020B0502020202020204" pitchFamily="34" charset="0"/>
            </a:endParaRPr>
          </a:p>
        </p:txBody>
      </p:sp>
      <p:sp>
        <p:nvSpPr>
          <p:cNvPr id="8310" name="TextBox 8309"/>
          <p:cNvSpPr txBox="1"/>
          <p:nvPr>
            <p:custDataLst>
              <p:tags r:id="rId58"/>
            </p:custDataLst>
          </p:nvPr>
        </p:nvSpPr>
        <p:spPr>
          <a:xfrm>
            <a:off x="2727417" y="4620399"/>
            <a:ext cx="3522319" cy="18288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z="1400" smtClean="0">
                <a:solidFill>
                  <a:srgbClr val="44546A"/>
                </a:solidFill>
                <a:latin typeface="Calibri" panose="020F0502020204030204" pitchFamily="34" charset="0"/>
              </a:rPr>
              <a:t>Mar 25 - Oct 1</a:t>
            </a:r>
            <a:endParaRPr lang="en-US" sz="1400">
              <a:solidFill>
                <a:srgbClr val="44546A"/>
              </a:solidFill>
              <a:latin typeface="Calibri" panose="020F0502020204030204" pitchFamily="34" charset="0"/>
            </a:endParaRPr>
          </a:p>
        </p:txBody>
      </p:sp>
      <p:sp>
        <p:nvSpPr>
          <p:cNvPr id="8132" name="TextBox 8131"/>
          <p:cNvSpPr txBox="1"/>
          <p:nvPr>
            <p:custDataLst>
              <p:tags r:id="rId59"/>
            </p:custDataLst>
          </p:nvPr>
        </p:nvSpPr>
        <p:spPr>
          <a:xfrm>
            <a:off x="3099387" y="4863049"/>
            <a:ext cx="516680" cy="246221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spAutoFit/>
          </a:bodyPr>
          <a:lstStyle/>
          <a:p>
            <a:pPr algn="ctr"/>
            <a:r>
              <a:rPr lang="en-US" sz="1600" b="1" smtClean="0">
                <a:solidFill>
                  <a:schemeClr val="bg1"/>
                </a:solidFill>
                <a:latin typeface="Calibri" panose="020F0502020204030204" pitchFamily="34" charset="0"/>
              </a:rPr>
              <a:t>Task 3</a:t>
            </a:r>
            <a:endParaRPr lang="en-US" sz="1600" b="1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8137" name="TextBox 8136" hidden="1"/>
          <p:cNvSpPr txBox="1"/>
          <p:nvPr>
            <p:custDataLst>
              <p:tags r:id="rId60"/>
            </p:custDataLst>
          </p:nvPr>
        </p:nvSpPr>
        <p:spPr>
          <a:xfrm>
            <a:off x="12700" y="12700"/>
            <a:ext cx="65" cy="184666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endParaRPr lang="en-US" sz="1200">
              <a:solidFill>
                <a:srgbClr val="44546A"/>
              </a:solidFill>
              <a:latin typeface="Century Gothic" panose="020B0502020202020204" pitchFamily="34" charset="0"/>
            </a:endParaRPr>
          </a:p>
        </p:txBody>
      </p:sp>
      <p:sp>
        <p:nvSpPr>
          <p:cNvPr id="8135" name="TextBox 8134"/>
          <p:cNvSpPr txBox="1"/>
          <p:nvPr>
            <p:custDataLst>
              <p:tags r:id="rId61"/>
            </p:custDataLst>
          </p:nvPr>
        </p:nvSpPr>
        <p:spPr>
          <a:xfrm>
            <a:off x="2523493" y="5092839"/>
            <a:ext cx="1668467" cy="18288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z="1400" smtClean="0">
                <a:solidFill>
                  <a:srgbClr val="44546A"/>
                </a:solidFill>
                <a:latin typeface="Calibri" panose="020F0502020204030204" pitchFamily="34" charset="0"/>
              </a:rPr>
              <a:t>Mar 14 - Jun 12</a:t>
            </a:r>
            <a:endParaRPr lang="en-US" sz="1400">
              <a:solidFill>
                <a:srgbClr val="44546A"/>
              </a:solidFill>
              <a:latin typeface="Calibri" panose="020F0502020204030204" pitchFamily="34" charset="0"/>
            </a:endParaRPr>
          </a:p>
        </p:txBody>
      </p:sp>
      <p:sp>
        <p:nvSpPr>
          <p:cNvPr id="8153" name="TextBox 8152"/>
          <p:cNvSpPr txBox="1"/>
          <p:nvPr>
            <p:custDataLst>
              <p:tags r:id="rId62"/>
            </p:custDataLst>
          </p:nvPr>
        </p:nvSpPr>
        <p:spPr>
          <a:xfrm>
            <a:off x="2200269" y="5335489"/>
            <a:ext cx="516680" cy="246221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spAutoFit/>
          </a:bodyPr>
          <a:lstStyle/>
          <a:p>
            <a:pPr algn="ctr"/>
            <a:r>
              <a:rPr lang="en-US" sz="1600" b="1" smtClean="0">
                <a:solidFill>
                  <a:schemeClr val="bg1"/>
                </a:solidFill>
                <a:latin typeface="Calibri" panose="020F0502020204030204" pitchFamily="34" charset="0"/>
              </a:rPr>
              <a:t>Task 4</a:t>
            </a:r>
            <a:endParaRPr lang="en-US" sz="1600" b="1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8166" name="TextBox 8165" hidden="1"/>
          <p:cNvSpPr txBox="1"/>
          <p:nvPr>
            <p:custDataLst>
              <p:tags r:id="rId63"/>
            </p:custDataLst>
          </p:nvPr>
        </p:nvSpPr>
        <p:spPr>
          <a:xfrm>
            <a:off x="12700" y="12700"/>
            <a:ext cx="65" cy="184666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endParaRPr lang="en-US" sz="1200">
              <a:solidFill>
                <a:srgbClr val="44546A"/>
              </a:solidFill>
              <a:latin typeface="Century Gothic" panose="020B0502020202020204" pitchFamily="34" charset="0"/>
            </a:endParaRPr>
          </a:p>
        </p:txBody>
      </p:sp>
      <p:sp>
        <p:nvSpPr>
          <p:cNvPr id="8161" name="TextBox 8160"/>
          <p:cNvSpPr txBox="1"/>
          <p:nvPr>
            <p:custDataLst>
              <p:tags r:id="rId64"/>
            </p:custDataLst>
          </p:nvPr>
        </p:nvSpPr>
        <p:spPr>
          <a:xfrm>
            <a:off x="1781952" y="5565279"/>
            <a:ext cx="1353312" cy="18288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z="1400" smtClean="0">
                <a:solidFill>
                  <a:srgbClr val="44546A"/>
                </a:solidFill>
                <a:latin typeface="Calibri" panose="020F0502020204030204" pitchFamily="34" charset="0"/>
              </a:rPr>
              <a:t>Feb 2 - Apr 16</a:t>
            </a:r>
            <a:endParaRPr lang="en-US" sz="1400">
              <a:solidFill>
                <a:srgbClr val="44546A"/>
              </a:solidFill>
              <a:latin typeface="Calibri" panose="020F0502020204030204" pitchFamily="34" charset="0"/>
            </a:endParaRPr>
          </a:p>
        </p:txBody>
      </p:sp>
      <p:sp>
        <p:nvSpPr>
          <p:cNvPr id="8190" name="TextBox 8189"/>
          <p:cNvSpPr txBox="1"/>
          <p:nvPr>
            <p:custDataLst>
              <p:tags r:id="rId65"/>
            </p:custDataLst>
          </p:nvPr>
        </p:nvSpPr>
        <p:spPr>
          <a:xfrm>
            <a:off x="2283692" y="5807929"/>
            <a:ext cx="516680" cy="246221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spAutoFit/>
          </a:bodyPr>
          <a:lstStyle/>
          <a:p>
            <a:pPr algn="ctr"/>
            <a:r>
              <a:rPr lang="en-US" sz="1600" b="1" smtClean="0">
                <a:solidFill>
                  <a:schemeClr val="bg1"/>
                </a:solidFill>
                <a:latin typeface="Calibri" panose="020F0502020204030204" pitchFamily="34" charset="0"/>
              </a:rPr>
              <a:t>Task 5</a:t>
            </a:r>
            <a:endParaRPr lang="en-US" sz="1600" b="1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8200" name="TextBox 8199" hidden="1"/>
          <p:cNvSpPr txBox="1"/>
          <p:nvPr>
            <p:custDataLst>
              <p:tags r:id="rId66"/>
            </p:custDataLst>
          </p:nvPr>
        </p:nvSpPr>
        <p:spPr>
          <a:xfrm>
            <a:off x="12700" y="12700"/>
            <a:ext cx="65" cy="184666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endParaRPr lang="en-US" sz="1200">
              <a:solidFill>
                <a:srgbClr val="44546A"/>
              </a:solidFill>
              <a:latin typeface="Century Gothic" panose="020B0502020202020204" pitchFamily="34" charset="0"/>
            </a:endParaRPr>
          </a:p>
        </p:txBody>
      </p:sp>
      <p:sp>
        <p:nvSpPr>
          <p:cNvPr id="8196" name="TextBox 8195"/>
          <p:cNvSpPr txBox="1"/>
          <p:nvPr>
            <p:custDataLst>
              <p:tags r:id="rId67"/>
            </p:custDataLst>
          </p:nvPr>
        </p:nvSpPr>
        <p:spPr>
          <a:xfrm>
            <a:off x="1262873" y="6037719"/>
            <a:ext cx="2558316" cy="18288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z="1400" smtClean="0">
                <a:solidFill>
                  <a:srgbClr val="44546A"/>
                </a:solidFill>
                <a:latin typeface="Calibri" panose="020F0502020204030204" pitchFamily="34" charset="0"/>
              </a:rPr>
              <a:t>Jan 5 - May 23</a:t>
            </a:r>
            <a:endParaRPr lang="en-US" sz="1400">
              <a:solidFill>
                <a:srgbClr val="44546A"/>
              </a:solidFill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2166522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0" y="0"/>
            <a:ext cx="9143999" cy="1216720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0975" y="186974"/>
            <a:ext cx="88289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prstClr val="white"/>
                </a:solidFill>
                <a:latin typeface="Segoe UI Light" panose="020B0502040204020203" pitchFamily="34" charset="0"/>
                <a:ea typeface="Segoe UI" pitchFamily="34" charset="0"/>
                <a:cs typeface="Segoe UI Light" panose="020B0502040204020203" pitchFamily="34" charset="0"/>
              </a:rPr>
              <a:t>You can easily change this template or build new</a:t>
            </a:r>
            <a:br>
              <a:rPr lang="en-US" sz="2400" dirty="0" smtClean="0">
                <a:solidFill>
                  <a:prstClr val="white"/>
                </a:solidFill>
                <a:latin typeface="Segoe UI Light" panose="020B0502040204020203" pitchFamily="34" charset="0"/>
                <a:ea typeface="Segoe UI" pitchFamily="34" charset="0"/>
                <a:cs typeface="Segoe UI Light" panose="020B0502040204020203" pitchFamily="34" charset="0"/>
              </a:rPr>
            </a:br>
            <a:r>
              <a:rPr lang="en-US" sz="2400" dirty="0" smtClean="0">
                <a:solidFill>
                  <a:prstClr val="white"/>
                </a:solidFill>
                <a:latin typeface="Segoe UI Light" panose="020B0502040204020203" pitchFamily="34" charset="0"/>
                <a:ea typeface="Segoe UI" pitchFamily="34" charset="0"/>
                <a:cs typeface="Segoe UI Light" panose="020B0502040204020203" pitchFamily="34" charset="0"/>
              </a:rPr>
              <a:t>timelines quickly, right </a:t>
            </a:r>
            <a:r>
              <a:rPr lang="en-US" sz="2400" dirty="0">
                <a:solidFill>
                  <a:prstClr val="white"/>
                </a:solidFill>
                <a:latin typeface="Segoe UI Light" panose="020B0502040204020203" pitchFamily="34" charset="0"/>
                <a:ea typeface="Segoe UI" pitchFamily="34" charset="0"/>
                <a:cs typeface="Segoe UI Light" panose="020B0502040204020203" pitchFamily="34" charset="0"/>
              </a:rPr>
              <a:t>inside PowerPoint!</a:t>
            </a:r>
            <a:endParaRPr lang="en-US" sz="2400" dirty="0" smtClean="0">
              <a:solidFill>
                <a:prstClr val="white"/>
              </a:solidFill>
              <a:latin typeface="Segoe UI Light" panose="020B0502040204020203" pitchFamily="34" charset="0"/>
              <a:ea typeface="Segoe UI" pitchFamily="34" charset="0"/>
              <a:cs typeface="Segoe UI Light" panose="020B0502040204020203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4620" y="1724223"/>
            <a:ext cx="43514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Office Timeline is a </a:t>
            </a:r>
            <a:r>
              <a:rPr lang="en-US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FREE</a:t>
            </a:r>
            <a:r>
              <a:rPr lang="en-US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award </a:t>
            </a:r>
            <a:r>
              <a:rPr 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winning, </a:t>
            </a:r>
            <a:r>
              <a:rPr lang="en-US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timeline maker </a:t>
            </a:r>
            <a:r>
              <a:rPr 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that's really easy to use</a:t>
            </a:r>
            <a:r>
              <a:rPr lang="en-US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en-US" sz="1600" dirty="0">
              <a:solidFill>
                <a:prstClr val="black">
                  <a:lumMod val="65000"/>
                  <a:lumOff val="35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39949" y="2455947"/>
            <a:ext cx="3541526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D24726"/>
                </a:solidFill>
              </a:rPr>
              <a:t>Simple, easy-to-use wizards.</a:t>
            </a:r>
          </a:p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D24726"/>
                </a:solidFill>
              </a:rPr>
              <a:t>Professional, quick results.</a:t>
            </a:r>
          </a:p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D24726"/>
                </a:solidFill>
              </a:rPr>
              <a:t>Built directly into PowerPoint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723632" y="4523873"/>
            <a:ext cx="4005644" cy="2101181"/>
          </a:xfrm>
          <a:prstGeom prst="rect">
            <a:avLst/>
          </a:prstGeom>
          <a:gradFill flip="none" rotWithShape="1">
            <a:gsLst>
              <a:gs pos="0">
                <a:srgbClr val="F2F2F2"/>
              </a:gs>
              <a:gs pos="85000">
                <a:schemeClr val="bg1"/>
              </a:gs>
              <a:gs pos="15000">
                <a:schemeClr val="bg1"/>
              </a:gs>
              <a:gs pos="100000">
                <a:srgbClr val="F2F2F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23632" y="4757061"/>
            <a:ext cx="4005644" cy="15814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3632" y="1472852"/>
            <a:ext cx="4005644" cy="2477929"/>
          </a:xfrm>
          <a:prstGeom prst="rect">
            <a:avLst/>
          </a:prstGeom>
          <a:effectLst>
            <a:outerShdw blurRad="165100" algn="ctr" rotWithShape="0">
              <a:prstClr val="black">
                <a:alpha val="3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7450" y="3725587"/>
            <a:ext cx="4136708" cy="2477929"/>
          </a:xfrm>
          <a:prstGeom prst="rect">
            <a:avLst/>
          </a:prstGeom>
          <a:effectLst>
            <a:outerShdw blurRad="165100" algn="ctr" rotWithShape="0">
              <a:prstClr val="black">
                <a:alpha val="30000"/>
              </a:prstClr>
            </a:outerShdw>
          </a:effectLst>
        </p:spPr>
      </p:pic>
      <p:grpSp>
        <p:nvGrpSpPr>
          <p:cNvPr id="10" name="Group 9"/>
          <p:cNvGrpSpPr/>
          <p:nvPr/>
        </p:nvGrpSpPr>
        <p:grpSpPr>
          <a:xfrm>
            <a:off x="4723632" y="4011707"/>
            <a:ext cx="4036463" cy="400110"/>
            <a:chOff x="4723632" y="4011707"/>
            <a:chExt cx="4036463" cy="400110"/>
          </a:xfrm>
        </p:grpSpPr>
        <p:sp>
          <p:nvSpPr>
            <p:cNvPr id="28" name="Rectangle 27"/>
            <p:cNvSpPr/>
            <p:nvPr/>
          </p:nvSpPr>
          <p:spPr>
            <a:xfrm>
              <a:off x="5099779" y="4071531"/>
              <a:ext cx="366031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Open your template or select a new one.</a:t>
              </a:r>
              <a:endParaRPr 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4723632" y="4011707"/>
              <a:ext cx="381000" cy="400110"/>
              <a:chOff x="4723632" y="4011707"/>
              <a:chExt cx="381000" cy="400110"/>
            </a:xfrm>
          </p:grpSpPr>
          <p:sp>
            <p:nvSpPr>
              <p:cNvPr id="4" name="Oval 3"/>
              <p:cNvSpPr/>
              <p:nvPr/>
            </p:nvSpPr>
            <p:spPr>
              <a:xfrm>
                <a:off x="4723632" y="4019531"/>
                <a:ext cx="381000" cy="381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4754451" y="4011707"/>
                <a:ext cx="314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b="1" dirty="0">
                    <a:solidFill>
                      <a:prstClr val="white">
                        <a:lumMod val="95000"/>
                      </a:prstClr>
                    </a:solidFill>
                    <a:ea typeface="Segoe UI" pitchFamily="34" charset="0"/>
                    <a:cs typeface="Segoe UI" pitchFamily="34" charset="0"/>
                  </a:rPr>
                  <a:t>1</a:t>
                </a:r>
                <a:endParaRPr lang="en-US" sz="2000" b="1" dirty="0">
                  <a:solidFill>
                    <a:prstClr val="white">
                      <a:lumMod val="95000"/>
                    </a:prstClr>
                  </a:solidFill>
                </a:endParaRPr>
              </a:p>
            </p:txBody>
          </p:sp>
        </p:grpSp>
      </p:grpSp>
      <p:grpSp>
        <p:nvGrpSpPr>
          <p:cNvPr id="21" name="Group 20"/>
          <p:cNvGrpSpPr/>
          <p:nvPr/>
        </p:nvGrpSpPr>
        <p:grpSpPr>
          <a:xfrm>
            <a:off x="294620" y="6299518"/>
            <a:ext cx="3603094" cy="400110"/>
            <a:chOff x="4723632" y="4011707"/>
            <a:chExt cx="3603094" cy="400110"/>
          </a:xfrm>
        </p:grpSpPr>
        <p:sp>
          <p:nvSpPr>
            <p:cNvPr id="22" name="Rectangle 21"/>
            <p:cNvSpPr/>
            <p:nvPr/>
          </p:nvSpPr>
          <p:spPr>
            <a:xfrm>
              <a:off x="5099779" y="4071531"/>
              <a:ext cx="3226947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Choose </a:t>
              </a:r>
              <a:r>
                <a:rPr lang="en-US" sz="12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dates, colors and shapes.</a:t>
              </a:r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4723632" y="4011707"/>
              <a:ext cx="381000" cy="400110"/>
              <a:chOff x="4723632" y="4011707"/>
              <a:chExt cx="381000" cy="400110"/>
            </a:xfrm>
          </p:grpSpPr>
          <p:sp>
            <p:nvSpPr>
              <p:cNvPr id="25" name="Oval 24"/>
              <p:cNvSpPr/>
              <p:nvPr/>
            </p:nvSpPr>
            <p:spPr>
              <a:xfrm>
                <a:off x="4723632" y="4019531"/>
                <a:ext cx="381000" cy="381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4754451" y="4011707"/>
                <a:ext cx="314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b="1" dirty="0" smtClean="0">
                    <a:solidFill>
                      <a:prstClr val="white">
                        <a:lumMod val="95000"/>
                      </a:prstClr>
                    </a:solidFill>
                    <a:ea typeface="Segoe UI" pitchFamily="34" charset="0"/>
                    <a:cs typeface="Segoe UI" pitchFamily="34" charset="0"/>
                  </a:rPr>
                  <a:t>2</a:t>
                </a:r>
                <a:endParaRPr lang="en-US" sz="2000" b="1" dirty="0">
                  <a:solidFill>
                    <a:prstClr val="white">
                      <a:lumMod val="95000"/>
                    </a:prstClr>
                  </a:solidFill>
                </a:endParaRPr>
              </a:p>
            </p:txBody>
          </p:sp>
        </p:grpSp>
      </p:grpSp>
      <p:grpSp>
        <p:nvGrpSpPr>
          <p:cNvPr id="33" name="Group 32"/>
          <p:cNvGrpSpPr/>
          <p:nvPr/>
        </p:nvGrpSpPr>
        <p:grpSpPr>
          <a:xfrm>
            <a:off x="4746430" y="6288232"/>
            <a:ext cx="3616348" cy="400110"/>
            <a:chOff x="4723632" y="4011707"/>
            <a:chExt cx="3616348" cy="400110"/>
          </a:xfrm>
        </p:grpSpPr>
        <p:sp>
          <p:nvSpPr>
            <p:cNvPr id="34" name="Rectangle 33"/>
            <p:cNvSpPr/>
            <p:nvPr/>
          </p:nvSpPr>
          <p:spPr>
            <a:xfrm>
              <a:off x="5113033" y="4084783"/>
              <a:ext cx="3226947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Click Finish to create your slide.</a:t>
              </a:r>
              <a:endParaRPr 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4723632" y="4011707"/>
              <a:ext cx="381000" cy="400110"/>
              <a:chOff x="4723632" y="4011707"/>
              <a:chExt cx="381000" cy="400110"/>
            </a:xfrm>
          </p:grpSpPr>
          <p:sp>
            <p:nvSpPr>
              <p:cNvPr id="36" name="Oval 35"/>
              <p:cNvSpPr/>
              <p:nvPr/>
            </p:nvSpPr>
            <p:spPr>
              <a:xfrm>
                <a:off x="4723632" y="4019531"/>
                <a:ext cx="381000" cy="381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4754451" y="4011707"/>
                <a:ext cx="314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b="1" dirty="0">
                    <a:solidFill>
                      <a:prstClr val="white">
                        <a:lumMod val="95000"/>
                      </a:prstClr>
                    </a:solidFill>
                  </a:rPr>
                  <a:t>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733384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47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reate Timelin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8500" y="139448"/>
            <a:ext cx="266700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32" name="Straight Connector 31"/>
          <p:cNvCxnSpPr/>
          <p:nvPr/>
        </p:nvCxnSpPr>
        <p:spPr>
          <a:xfrm flipH="1">
            <a:off x="1979944" y="1195820"/>
            <a:ext cx="5131468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2">
                    <a:lumMod val="100000"/>
                    <a:alpha val="0"/>
                  </a:schemeClr>
                </a:gs>
                <a:gs pos="50000">
                  <a:schemeClr val="accent2">
                    <a:lumMod val="20000"/>
                    <a:lumOff val="80000"/>
                    <a:alpha val="39000"/>
                  </a:schemeClr>
                </a:gs>
                <a:gs pos="100000">
                  <a:schemeClr val="accent2">
                    <a:lumMod val="100000"/>
                    <a:alpha val="0"/>
                  </a:scheme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5905500" y="5691821"/>
            <a:ext cx="2946196" cy="788196"/>
            <a:chOff x="5902728" y="2160769"/>
            <a:chExt cx="2946196" cy="788196"/>
          </a:xfrm>
        </p:grpSpPr>
        <p:sp>
          <p:nvSpPr>
            <p:cNvPr id="33" name="Rounded Rectangle 32">
              <a:hlinkClick r:id="rId3"/>
            </p:cNvPr>
            <p:cNvSpPr/>
            <p:nvPr/>
          </p:nvSpPr>
          <p:spPr>
            <a:xfrm>
              <a:off x="5902728" y="2160769"/>
              <a:ext cx="2630808" cy="577955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dirty="0" smtClean="0">
                  <a:solidFill>
                    <a:prstClr val="white"/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Download Now</a:t>
              </a:r>
              <a:endParaRPr lang="en-US" sz="2400" dirty="0">
                <a:solidFill>
                  <a:prstClr val="white"/>
                </a:solidFill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pic>
          <p:nvPicPr>
            <p:cNvPr id="34" name="Picture 6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99045" y="2288673"/>
              <a:ext cx="359477" cy="3425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5" name="TextBox 34">
              <a:hlinkClick r:id="rId6"/>
            </p:cNvPr>
            <p:cNvSpPr txBox="1"/>
            <p:nvPr/>
          </p:nvSpPr>
          <p:spPr>
            <a:xfrm>
              <a:off x="5932294" y="2641188"/>
              <a:ext cx="29166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u="sng" dirty="0" err="1" smtClean="0">
                  <a:solidFill>
                    <a:prstClr val="white"/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www.ganttcharts.net</a:t>
              </a:r>
              <a:endParaRPr lang="en-US" sz="1400" u="sng" dirty="0" smtClean="0">
                <a:solidFill>
                  <a:prstClr val="white"/>
                </a:solidFill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</p:grpSp>
      <p:sp>
        <p:nvSpPr>
          <p:cNvPr id="26" name="Rounded Rectangle 25">
            <a:hlinkClick r:id="rId6"/>
          </p:cNvPr>
          <p:cNvSpPr/>
          <p:nvPr/>
        </p:nvSpPr>
        <p:spPr>
          <a:xfrm>
            <a:off x="1616502" y="1399996"/>
            <a:ext cx="4189739" cy="62546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prstClr val="whit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Get the Free Edition Now</a:t>
            </a:r>
            <a:endParaRPr lang="en-US" sz="2400" dirty="0">
              <a:solidFill>
                <a:prstClr val="white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616502" y="1939492"/>
            <a:ext cx="46592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C0504D">
                    <a:lumMod val="40000"/>
                    <a:lumOff val="60000"/>
                  </a:srgbClr>
                </a:solidFill>
                <a:ea typeface="Segoe UI" pitchFamily="34" charset="0"/>
                <a:cs typeface="Segoe UI" pitchFamily="34" charset="0"/>
              </a:rPr>
              <a:t>Easily edit this template and create other </a:t>
            </a:r>
            <a:br>
              <a:rPr lang="en-US" sz="1600" dirty="0" smtClean="0">
                <a:solidFill>
                  <a:srgbClr val="C0504D">
                    <a:lumMod val="40000"/>
                    <a:lumOff val="60000"/>
                  </a:srgbClr>
                </a:solidFill>
                <a:ea typeface="Segoe UI" pitchFamily="34" charset="0"/>
                <a:cs typeface="Segoe UI" pitchFamily="34" charset="0"/>
              </a:rPr>
            </a:br>
            <a:r>
              <a:rPr lang="en-US" sz="1600" dirty="0" smtClean="0">
                <a:solidFill>
                  <a:srgbClr val="C0504D">
                    <a:lumMod val="40000"/>
                    <a:lumOff val="60000"/>
                  </a:srgbClr>
                </a:solidFill>
                <a:ea typeface="Segoe UI" pitchFamily="34" charset="0"/>
                <a:cs typeface="Segoe UI" pitchFamily="34" charset="0"/>
              </a:rPr>
              <a:t>beautiful timelines quickly, right inside PowerPoint.</a:t>
            </a:r>
            <a:endParaRPr lang="en-US" sz="1600" dirty="0">
              <a:solidFill>
                <a:srgbClr val="C0504D">
                  <a:lumMod val="40000"/>
                  <a:lumOff val="60000"/>
                </a:srgbClr>
              </a:solidFill>
              <a:ea typeface="Segoe UI" pitchFamily="34" charset="0"/>
              <a:cs typeface="Segoe UI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07794" y="1374611"/>
            <a:ext cx="1179576" cy="1203002"/>
            <a:chOff x="443854" y="1285619"/>
            <a:chExt cx="1179576" cy="1203002"/>
          </a:xfrm>
        </p:grpSpPr>
        <p:sp>
          <p:nvSpPr>
            <p:cNvPr id="41" name="Rectangle 40"/>
            <p:cNvSpPr/>
            <p:nvPr/>
          </p:nvSpPr>
          <p:spPr>
            <a:xfrm>
              <a:off x="443854" y="1285619"/>
              <a:ext cx="1179576" cy="120300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43854" y="1590419"/>
              <a:ext cx="11795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prstClr val="white">
                      <a:lumMod val="95000"/>
                    </a:prstClr>
                  </a:solidFill>
                  <a:latin typeface="Arial Narrow" panose="020B0606020202030204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FREE DOWNLOAD</a:t>
              </a:r>
              <a:endParaRPr lang="en-US" sz="1600" dirty="0">
                <a:solidFill>
                  <a:prstClr val="white">
                    <a:lumMod val="95000"/>
                  </a:prstClr>
                </a:solidFill>
                <a:latin typeface="Arial Narrow" panose="020B0606020202030204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0" y="2867867"/>
            <a:ext cx="9144000" cy="2668464"/>
            <a:chOff x="0" y="2742826"/>
            <a:chExt cx="9144000" cy="2668464"/>
          </a:xfrm>
        </p:grpSpPr>
        <p:grpSp>
          <p:nvGrpSpPr>
            <p:cNvPr id="10" name="Group 9"/>
            <p:cNvGrpSpPr/>
            <p:nvPr/>
          </p:nvGrpSpPr>
          <p:grpSpPr>
            <a:xfrm>
              <a:off x="0" y="2742826"/>
              <a:ext cx="9144000" cy="2668464"/>
              <a:chOff x="0" y="1141536"/>
              <a:chExt cx="9144000" cy="2668464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 rotWithShape="1">
              <a:blip r:embed="rId7" cstate="print"/>
              <a:srcRect r="36007"/>
              <a:stretch/>
            </p:blipFill>
            <p:spPr>
              <a:xfrm>
                <a:off x="6339247" y="1240324"/>
                <a:ext cx="2804753" cy="2464725"/>
              </a:xfrm>
              <a:prstGeom prst="rect">
                <a:avLst/>
              </a:prstGeom>
            </p:spPr>
          </p:pic>
          <p:pic>
            <p:nvPicPr>
              <p:cNvPr id="2054" name="Picture 6" descr="https://www.officetimeline.com/img/hero/example-timeline-consulting.jpg"/>
              <p:cNvPicPr>
                <a:picLocks noChangeAspect="1" noChangeArrowheads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/>
            </p:blipFill>
            <p:spPr bwMode="auto">
              <a:xfrm>
                <a:off x="0" y="1238466"/>
                <a:ext cx="2633785" cy="246911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7" name="Straight Connector 6"/>
              <p:cNvCxnSpPr/>
              <p:nvPr/>
            </p:nvCxnSpPr>
            <p:spPr>
              <a:xfrm>
                <a:off x="2381641" y="1150235"/>
                <a:ext cx="0" cy="2659765"/>
              </a:xfrm>
              <a:prstGeom prst="line">
                <a:avLst/>
              </a:prstGeom>
              <a:ln w="19050">
                <a:solidFill>
                  <a:srgbClr val="D247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6713830" y="1141536"/>
                <a:ext cx="0" cy="2659765"/>
              </a:xfrm>
              <a:prstGeom prst="line">
                <a:avLst/>
              </a:prstGeom>
              <a:ln w="19050">
                <a:solidFill>
                  <a:srgbClr val="D247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052" name="Picture 4" descr="http://localhost:39329/img/hero/example-timeline-IT.jpg"/>
              <p:cNvPicPr>
                <a:picLocks noChangeAspect="1" noChangeArrowheads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/>
            </p:blipFill>
            <p:spPr bwMode="auto">
              <a:xfrm>
                <a:off x="2389662" y="1238467"/>
                <a:ext cx="4312032" cy="2469116"/>
              </a:xfrm>
              <a:prstGeom prst="rect">
                <a:avLst/>
              </a:prstGeom>
              <a:noFill/>
              <a:effectLst>
                <a:outerShdw blurRad="1651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44" name="TextBox 43"/>
            <p:cNvSpPr txBox="1"/>
            <p:nvPr/>
          </p:nvSpPr>
          <p:spPr>
            <a:xfrm>
              <a:off x="3355363" y="5107008"/>
              <a:ext cx="264527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prstClr val="white">
                      <a:lumMod val="75000"/>
                    </a:prstClr>
                  </a:solidFill>
                </a:rPr>
                <a:t>Copyright © 2012, Office Timeline, LLC.  All rights reserved.</a:t>
              </a:r>
              <a:endParaRPr lang="en-US" sz="80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25830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47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809594" y="6443933"/>
            <a:ext cx="32672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solidFill>
                  <a:srgbClr val="C0504D">
                    <a:lumMod val="40000"/>
                    <a:lumOff val="60000"/>
                  </a:srgbClr>
                </a:solidFill>
              </a:rPr>
              <a:t>Copyright © 2012, Office Timeline, LLC.  All rights reserved.</a:t>
            </a:r>
            <a:endParaRPr lang="en-US" sz="1000" dirty="0">
              <a:solidFill>
                <a:srgbClr val="C0504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16838" y="1318224"/>
            <a:ext cx="40464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white"/>
                </a:solidFill>
                <a:latin typeface="Segoe UI Light" panose="020B0502040204020203" pitchFamily="34" charset="0"/>
                <a:ea typeface="Segoe UI" pitchFamily="34" charset="0"/>
                <a:cs typeface="Segoe UI Light" panose="020B0502040204020203" pitchFamily="34" charset="0"/>
              </a:rPr>
              <a:t>Stand out in a competitive market</a:t>
            </a:r>
            <a:r>
              <a:rPr lang="en-US" sz="2800" dirty="0" smtClean="0">
                <a:solidFill>
                  <a:prstClr val="white"/>
                </a:solidFill>
                <a:latin typeface="Segoe UI Light" panose="020B0502040204020203" pitchFamily="34" charset="0"/>
                <a:ea typeface="Segoe UI" pitchFamily="34" charset="0"/>
                <a:cs typeface="Segoe UI Light" panose="020B0502040204020203" pitchFamily="34" charset="0"/>
              </a:rPr>
              <a:t>.</a:t>
            </a:r>
            <a:endParaRPr lang="en-US" sz="2800" dirty="0">
              <a:solidFill>
                <a:prstClr val="white"/>
              </a:solidFill>
              <a:latin typeface="Segoe UI Light" panose="020B0502040204020203" pitchFamily="34" charset="0"/>
              <a:ea typeface="Segoe UI" pitchFamily="34" charset="0"/>
              <a:cs typeface="Segoe UI Light" panose="020B0502040204020203" pitchFamily="34" charset="0"/>
            </a:endParaRPr>
          </a:p>
        </p:txBody>
      </p:sp>
      <p:grpSp>
        <p:nvGrpSpPr>
          <p:cNvPr id="2048" name="Group 2047"/>
          <p:cNvGrpSpPr/>
          <p:nvPr/>
        </p:nvGrpSpPr>
        <p:grpSpPr>
          <a:xfrm>
            <a:off x="4547113" y="3466353"/>
            <a:ext cx="4316150" cy="2998616"/>
            <a:chOff x="4547113" y="3091297"/>
            <a:chExt cx="4316150" cy="2998616"/>
          </a:xfrm>
        </p:grpSpPr>
        <p:sp>
          <p:nvSpPr>
            <p:cNvPr id="13" name="Rectangle 12"/>
            <p:cNvSpPr/>
            <p:nvPr/>
          </p:nvSpPr>
          <p:spPr>
            <a:xfrm>
              <a:off x="4547113" y="3091297"/>
              <a:ext cx="776175" cy="18620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500" dirty="0" smtClean="0">
                  <a:solidFill>
                    <a:srgbClr val="DB6D52"/>
                  </a:solidFill>
                  <a:latin typeface="Franklin Gothic Book" pitchFamily="34" charset="0"/>
                  <a:ea typeface="Segoe UI" pitchFamily="34" charset="0"/>
                  <a:cs typeface="Segoe UI" pitchFamily="34" charset="0"/>
                </a:rPr>
                <a:t>“</a:t>
              </a:r>
              <a:endParaRPr lang="en-US" sz="11500" dirty="0">
                <a:solidFill>
                  <a:srgbClr val="DB6D52"/>
                </a:solidFill>
                <a:latin typeface="Franklin Gothic Book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5323288" y="3526406"/>
              <a:ext cx="3539975" cy="22929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300" dirty="0" smtClean="0">
                  <a:solidFill>
                    <a:srgbClr val="C0504D">
                      <a:lumMod val="20000"/>
                      <a:lumOff val="80000"/>
                    </a:srgb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“I love this! I’ve been creating all these graphics manually for months and just wanted to smack myself upside the head when I saw this.”</a:t>
              </a:r>
            </a:p>
            <a:p>
              <a:endParaRPr lang="en-US" sz="1300" dirty="0">
                <a:solidFill>
                  <a:srgbClr val="C0504D">
                    <a:lumMod val="20000"/>
                    <a:lumOff val="80000"/>
                  </a:srgbClr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  <a:p>
              <a:r>
                <a:rPr lang="en-US" sz="1300" dirty="0" smtClean="0">
                  <a:solidFill>
                    <a:srgbClr val="C0504D">
                      <a:lumMod val="20000"/>
                      <a:lumOff val="80000"/>
                    </a:srgb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“I can’t believe I’ve been using VISIO all these years!  I've been missing out.”</a:t>
              </a:r>
            </a:p>
            <a:p>
              <a:endParaRPr lang="en-US" sz="1300" dirty="0">
                <a:solidFill>
                  <a:srgbClr val="C0504D">
                    <a:lumMod val="20000"/>
                    <a:lumOff val="80000"/>
                  </a:srgbClr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  <a:p>
              <a:r>
                <a:rPr lang="en-US" sz="1300" dirty="0" smtClean="0">
                  <a:solidFill>
                    <a:srgbClr val="C0504D">
                      <a:lumMod val="20000"/>
                      <a:lumOff val="80000"/>
                    </a:srgb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“</a:t>
              </a:r>
              <a:r>
                <a:rPr lang="en-US" sz="1300" dirty="0">
                  <a:solidFill>
                    <a:srgbClr val="C0504D">
                      <a:lumMod val="20000"/>
                      <a:lumOff val="80000"/>
                    </a:srgb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I've been building timelines for 22 years and this is the first tool I have found that quickly makes the kinds of slides my clients and management expect  to see. </a:t>
              </a:r>
              <a:endParaRPr lang="en-US" sz="1300" dirty="0" smtClean="0">
                <a:solidFill>
                  <a:srgbClr val="C0504D">
                    <a:lumMod val="20000"/>
                    <a:lumOff val="80000"/>
                  </a:srgbClr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5285666" y="3170250"/>
              <a:ext cx="0" cy="2919663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2">
                      <a:lumMod val="100000"/>
                      <a:alpha val="0"/>
                    </a:schemeClr>
                  </a:gs>
                  <a:gs pos="50000">
                    <a:schemeClr val="accent2">
                      <a:lumMod val="20000"/>
                      <a:lumOff val="80000"/>
                      <a:alpha val="39000"/>
                    </a:schemeClr>
                  </a:gs>
                  <a:gs pos="100000">
                    <a:schemeClr val="accent2">
                      <a:lumMod val="100000"/>
                      <a:alpha val="0"/>
                    </a:schemeClr>
                  </a:gs>
                </a:gsLst>
                <a:lin ang="54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6" name="Picture 2" descr="E:\dropbox\Dropbox\timelines\tim\bg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9101" y="1342287"/>
            <a:ext cx="4162425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4981085" y="2389135"/>
            <a:ext cx="37179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C0504D">
                    <a:lumMod val="40000"/>
                    <a:lumOff val="60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Impress customers, colleagues, and </a:t>
            </a:r>
            <a:r>
              <a:rPr lang="en-US" sz="1600" dirty="0" smtClean="0">
                <a:solidFill>
                  <a:srgbClr val="C0504D">
                    <a:lumMod val="40000"/>
                    <a:lumOff val="60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managers with professional timeline presentations built right from PowerPoint.  </a:t>
            </a:r>
            <a:endParaRPr lang="en-US" sz="1600" dirty="0">
              <a:solidFill>
                <a:srgbClr val="C0504D">
                  <a:lumMod val="40000"/>
                  <a:lumOff val="60000"/>
                </a:srgb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" name="Picture 2" descr="Create Timeline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225600"/>
            <a:ext cx="266700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781778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ART_0" val="eyJSZW5kZXJpbmdPcHRpb25zIjp7Ik1pbGVzdG9uZXNPdmVybGFwcGluZ0hhbmRsaW5nT3B0aW9ucyI6MiwiVGFza3NXaXRoVGl0bGVzTG9uZ2VyVGhhblRoZVRhc2tTaGFwZURldGVjdGVkIjpmYWxzZX0sIlJlbmRlcmluZ01hcCI6eyJNaWxlc3RvbmVzIjpbeyJNaWxlc3RvbmVJZCI6ImJmMDcyNTA3LWQ0ZGMtNDFhYi1iZGJjLWJkYjZiNjhlMzM3NiIsIlRpdGxlU2hhcGVOYW1lIjoiVGV4dEJveCAyMSIsIkRhdGVTaGFwZU5hbWUiOiJUZXh0Qm94IDIzIiwiTWFya2VyU2hhcGVOYW1lIjoiUm91bmRlZCBSZWN0YW5nbGUgMTkiLCJDb25uZWN0b3JTaGFwZU5hbWUiOiJTdHJhaWdodCBDb25uZWN0b3IgMjUifSx7Ik1pbGVzdG9uZUlkIjoiNWE5MDA1NGUtNWExNy00NTUyLTk0MjktOWY2MmM1MTU3NWMyIiwiVGl0bGVTaGFwZU5hbWUiOiJUZXh0Qm94IDI5IiwiRGF0ZVNoYXBlTmFtZSI6IlRleHRCb3ggNDQ3OSIsIk1hcmtlclNoYXBlTmFtZSI6IlJvdW5kZWQgUmVjdGFuZ2xlIDI3IiwiQ29ubmVjdG9yU2hhcGVOYW1lIjoiU3RyYWlnaHQgQ29ubmVjdG9yIDQ0ODEifSx7Ik1pbGVzdG9uZUlkIjoiMDJkYjBhMTAtY2U2OS00ZjRkLTljMmEtZmVkZmY5OWE0NGNiIiwiVGl0bGVTaGFwZU5hbWUiOiJUZXh0Qm94IDQ0ODUiLCJEYXRlU2hhcGVOYW1lIjoiVGV4dEJveCA0NDg3IiwiTWFya2VyU2hhcGVOYW1lIjoiUm91bmRlZCBSZWN0YW5nbGUgNDQ4MyIsIkNvbm5lY3RvclNoYXBlTmFtZSI6IlN0cmFpZ2h0IENvbm5lY3RvciA0NDg5In0seyJNaWxlc3RvbmVJZCI6IjhmMjRjM2Y3LWIyZTEtNDhhYy1hZWMxLTNkMDI0M2I3OTQ0ZCIsIlRpdGxlU2hhcGVOYW1lIjoiVGV4dEJveCA0NDkzIiwiRGF0ZVNoYXBlTmFtZSI6IlRleHRCb3ggNDQ5NSIsIk1hcmtlclNoYXBlTmFtZSI6IlJvdW5kZWQgUmVjdGFuZ2xlIDQ0OTEiLCJDb25uZWN0b3JTaGFwZU5hbWUiOiJTdHJhaWdodCBDb25uZWN0b3IgNDQ5NyJ9LHsiTWlsZXN0b25lSWQiOiI2Njc5MDA2ZS1mZmY2LTRiZDYtODE0OC0wMjgzMDM2MzQ2Y2EiLCJUaXRsZVNoYXBlTmFtZSI6IlRleHRCb3ggNDUwMSIsIkRhdGVTaGFwZU5hbWUiOiJUZXh0Qm94IDQ1MDQiLCJNYXJrZXJTaGFwZU5hbWUiOiJSb3VuZGVkIFJlY3RhbmdsZSA0NDk5IiwiQ29ubmVjdG9yU2hhcGVOYW1lIjoiU3RyYWlnaHQgQ29ubmVjdG9yIDQ1MDYifV0sIlRhc2tzIjpbeyJUYXNrSWQiOiJhNmQ1ZGY0YS1mMWJiLTRhOTAtYWM3MC0xOThkYWFiOGFkMGMiLCJUaXRsZVNoYXBlTmFtZSI6IlRleHRCb3ggODI4OSIsIkR1cmF0aW9uVGV4dFNoYXBlTmFtZSI6bnVsbCwiU2VnbWVudFNoYXBlTmFtZSI6IlJvdW5kZWQgUmVjdGFuZ2xlIDQ1MTAiLCJWZXJ0aWNhbExlZnRDb25uZWN0b3JTaGFwZU5hbWUiOiJTdHJhaWdodCBDb25uZWN0b3IgODI5OSIsIlZlcnRpY2FsUmlnaHRDb25uZWN0b3JTaGFwZU5hbWUiOiJTdHJhaWdodCBDb25uZWN0b3IgODMwMSIsIkhvcml6b250YWxDb25uZWN0b3JTaGFwZU5hbWUiOiJTdHJhaWdodCBDb25uZWN0b3IgODI5NyIsIkxlZnREYXRlU2hhcGVOYW1lIjoiVGV4dEJveCA4MjkyIiwiUmlnaHREYXRlU2hhcGVOYW1lIjoiVGV4dEJveCA4Mjk0In0seyJUYXNrSWQiOiIwMDExZGM2Ny01OWY3LTQ0NGMtYWE1OS1kODc5NzhlMTY3ZDciLCJUaXRsZVNoYXBlTmFtZSI6IlRleHRCb3ggODMwNiIsIkR1cmF0aW9uVGV4dFNoYXBlTmFtZSI6bnVsbCwiU2VnbWVudFNoYXBlTmFtZSI6IlJvdW5kZWQgUmVjdGFuZ2xlIDgzMDQiLCJWZXJ0aWNhbExlZnRDb25uZWN0b3JTaGFwZU5hbWUiOiJTdHJhaWdodCBDb25uZWN0b3IgODMxNiIsIlZlcnRpY2FsUmlnaHRDb25uZWN0b3JTaGFwZU5hbWUiOiJTdHJhaWdodCBDb25uZWN0b3IgODMxOCIsIkhvcml6b250YWxDb25uZWN0b3JTaGFwZU5hbWUiOiJTdHJhaWdodCBDb25uZWN0b3IgODMxNCIsIkxlZnREYXRlU2hhcGVOYW1lIjoiVGV4dEJveCA4MzA5IiwiUmlnaHREYXRlU2hhcGVOYW1lIjoiVGV4dEJveCA4MzExIn0seyJUYXNrSWQiOiIxMTRiYTk2Ny04OGM5LTQxYmQtOGUxMS0wZjBkN2EwNWY4MDAiLCJUaXRsZVNoYXBlTmFtZSI6IlRleHRCb3ggODEzMSIsIkR1cmF0aW9uVGV4dFNoYXBlTmFtZSI6bnVsbCwiU2VnbWVudFNoYXBlTmFtZSI6IlJvdW5kZWQgUmVjdGFuZ2xlIDgxMjkiLCJWZXJ0aWNhbExlZnRDb25uZWN0b3JTaGFwZU5hbWUiOiJTdHJhaWdodCBDb25uZWN0b3IgODE0MSIsIlZlcnRpY2FsUmlnaHRDb25uZWN0b3JTaGFwZU5hbWUiOiJTdHJhaWdodCBDb25uZWN0b3IgODE0MyIsIkhvcml6b250YWxDb25uZWN0b3JTaGFwZU5hbWUiOiJTdHJhaWdodCBDb25uZWN0b3IgODEzOSIsIkxlZnREYXRlU2hhcGVOYW1lIjoiVGV4dEJveCA4MTM0IiwiUmlnaHREYXRlU2hhcGVOYW1lIjoiVGV4dEJveCA4MTM2In0seyJUYXNrSWQiOiJiYjg1MDgyYi05NjY3LTQ0NTAtYmU1Ni00NDc1NTE4ZDQwYjUiLCJUaXRsZVNoYXBlTmFtZSI6IlRleHRCb3ggODE1MiIsIkR1cmF0aW9uVGV4dFNoYXBlTmFtZSI6bnVsbCwiU2VnbWVudFNoYXBlTmFtZSI6IlJvdW5kZWQgUmVjdGFuZ2xlIDgxNDciLCJWZXJ0aWNhbExlZnRDb25uZWN0b3JTaGFwZU5hbWUiOiJTdHJhaWdodCBDb25uZWN0b3IgODE3NSIsIlZlcnRpY2FsUmlnaHRDb25uZWN0b3JTaGFwZU5hbWUiOiJTdHJhaWdodCBDb25uZWN0b3IgODE3OSIsIkhvcml6b250YWxDb25uZWN0b3JTaGFwZU5hbWUiOiJTdHJhaWdodCBDb25uZWN0b3IgODE3MSIsIkxlZnREYXRlU2hhcGVOYW1lIjoiVGV4dEJveCA4MTYwIiwiUmlnaHREYXRlU2hhcGVOYW1lIjoiVGV4dEJveCA4MTY1In0seyJUYXNrSWQiOiI4OTliNjNiMC1mMDI5LTQwNjAtYWUzMS0xMmI0YjdjY2U0ZDIiLCJUaXRsZVNoYXBlTmFtZSI6IlRleHRCb3ggODE4OSIsIkR1cmF0aW9uVGV4dFNoYXBlTmFtZSI6bnVsbCwiU2VnbWVudFNoYXBlTmFtZSI6IlJvdW5kZWQgUmVjdGFuZ2xlIDgxODUiLCJWZXJ0aWNhbExlZnRDb25uZWN0b3JTaGFwZU5hbWUiOiJTdHJhaWdodCBDb25uZWN0b3IgODIwNyIsIlZlcnRpY2FsUmlnaHRDb25uZWN0b3JTaGFwZU5hbWUiOiJTdHJhaWdodCBDb25uZWN0b3IgODIxMCIsIkhvcml6b250YWxDb25uZWN0b3JTaGFwZU5hbWUiOiJTdHJhaWdodCBDb25uZWN0b3IgODIwNCIsIkxlZnREYXRlU2hhcGVOYW1lIjoiVGV4dEJveCA4MTk1IiwiUmlnaHREYXRlU2hhcGVOYW1lIjoiVGV4dEJveCA4MTk5In1dLCJUaW1lYmFuZCI6eyJFbGFwc2VkVGltZVNoYXBlTmFtZSI6IlJvdW5kZWQgUmVjdGFuZ2xlIDE0IiwiVG9kYXlNYXJrZXJTaGFwZU5hbWUiOiJJc29zY2VsZXMgVHJpYW5nbGUgMTYiLCJUb2RheU1hcmtlclRleHRTaGFwZU5hbWUiOiJUZXh0Qm94IDE3IiwiUmlnaHRFbmRDYXBzU2hhcGVOYW1lIjpudWxsLCJMZWZ0RW5kQ2Fwc1NoYXBlTmFtZSI6bnVsbCwiRWxhcHNlZFJlY3RhbmdsZVNoYXBlTmFtZSI6bnVsbCwiU2VnbWVudFNoYXBlc05hbWVzIjpbIlJvdW5kZWQgUmVjdGFuZ2xlIDEiLCJUZXh0Qm94IDMiLCJTdHJhaWdodCBDb25uZWN0b3IgNSIsIlRleHRCb3ggNiIsIlN0cmFpZ2h0IENvbm5lY3RvciA4IiwiVGV4dEJveCA5IiwiU3RyYWlnaHQgQ29ubmVjdG9yIDExIiwiVGV4dEJveCAxMiJdfX0sIkVkaXRpb24iOjEsIklzUGx1c0VkaXRpb24iOnRydWUsIkN1bHR1cmVJbmZvTmFtZSI6ImVuLVVTIiwiVmVyc2lvbiI6IjIuMi4wLjAiLCJNaWxlc3RvbmVzIjpbeyJEYXRlRm9ybWF0Ijp7IkZvcm1hdFN0cmluZyI6Ik1NTSBkIiwiU2VwYXJhdG9yIjoiLyIsIlVzZUludGVybmF0aW9uYWxEYXRlRm9ybWF0IjpmYWxzZX0sIkludGVybmFsSWQiOiI2Njc5MDA2ZS1mZmY2LTRiZDYtODE0OC0wMjgzMDM2MzQ2Y2EiLCJUaXRsZUxlZnQiOjkwLjExNjQ1NTEsIlRpdGxlVG9wIjoxNDkuNDE2ODU1LCJUaXRsZUhlaWdodCI6MzEuMDIsIlRpdGxlVG9wSXNDdXN0b20iOnRydWUsIlRpdGxlV2lkdGgiOjkxLjYzMTE4LCJDb2xvciI6IjAsIDAsIDAiLCJVdGNEYXRlIjoiMjAxMy0wMS0zMFQwMDowMDowMFoiLCJUaXRsZSI6Ik1pbGVzdG9uZSAxIEhlcmUiLCJTdHlsZSI6NCwiQmVsb3dUaW1lYmFuZCI6ZmFsc2UsIkN1c3RvbVNldHRpbmdzIjp7IklzRGF0ZVZpc2libGUiOnRydWUsIlRpdGxlRm9udFNldHRpbmdzIjp7IkZvbnRTaXplIjoxNiwiRm9udE5hbWUiOiJDZW50dXJ5IEdvdGhpYyIsIklzQm9sZCI6dHJ1ZSwiSXNJdGFsaWMiOmZhbHNlLCJJc1VuZGVybGluZWQiOmZhbHNlLCJGb3JlZ3JvdW5kQ29sb3IiOiIyNTUsIDI1NSwgMjU1In0sIkRhdGVGb250U2V0dGluZ3MiOnsiRm9udFNpemUiOjEwLCJGb250TmFtZSI6IkNlbnR1cnkgR290aGljIiwiSXNCb2xkIjpmYWxzZSwiSXNJdGFsaWMiOmZhbHNlLCJJc1VuZGVybGluZWQiOmZhbHNlLCJGb3JlZ3JvdW5kQ29sb3IiOiIxMTcsIDE4OSwgMTY3In0sIkNvbm5lY3RvclNldHRpbmdzIjp7IkNvbG9yIjoiMCwgMCwgMCIsIklzVmlzaWJsZSI6ZmFsc2UsIkxpbmVXZWlnaHQiOjAuMX19LCJIaWRlRGF0ZSI6dHJ1ZSwiU2hhcGVUb3AiOjIwMy44MTI1MTUsIlF1aWNrU2hhcGVTaXplIjoxfSx7IkRhdGVGb3JtYXQiOnsiRm9ybWF0U3RyaW5nIjoiTU1NIGQiLCJTZXBhcmF0b3IiOiIvIiwiVXNlSW50ZXJuYXRpb25hbERhdGVGb3JtYXQiOmZhbHNlfSwiSW50ZXJuYWxJZCI6IjhmMjRjM2Y3LWIyZTEtNDhhYy1hZWMxLTNkMDI0M2I3OTQ0ZCIsIlRpdGxlTGVmdCI6MTcyLjAyNzMyOCwiVGl0bGVUb3AiOjE2NS40OCwiVGl0bGVIZWlnaHQiOjMxLjAyLCJUaXRsZVRvcElzQ3VzdG9tIjp0cnVlLCJUaXRsZVdpZHRoIjo5NC4yMTgzNDU2LCJDb2xvciI6IjAsIDAsIDAiLCJVdGNEYXRlIjoiMjAxMy0wMy0yOFQwMDowMDowMFoiLCJUaXRsZSI6Ik1pbGVzdG9uZSAyIEhlcmUiLCJTdHlsZSI6NCwiQmVsb3dUaW1lYmFuZCI6ZmFsc2UsIkN1c3RvbVNldHRpbmdzIjp7IklzRGF0ZVZpc2libGUiOnRydWUsIlRpdGxlRm9udFNldHRpbmdzIjp7IkZvbnRTaXplIjoxNiwiRm9udE5hbWUiOiJDZW50dXJ5IEdvdGhpYyIsIklzQm9sZCI6dHJ1ZSwiSXNJdGFsaWMiOmZhbHNlLCJJc1VuZGVybGluZWQiOmZhbHNlLCJGb3JlZ3JvdW5kQ29sb3IiOiIyNTUsIDI1NSwgMjU1In0sIkRhdGVGb250U2V0dGluZ3MiOnsiRm9udFNpemUiOjEwLCJGb250TmFtZSI6IkNlbnR1cnkgR290aGljIiwiSXNCb2xkIjpmYWxzZSwiSXNJdGFsaWMiOmZhbHNlLCJJc1VuZGVybGluZWQiOmZhbHNlLCJGb3JlZ3JvdW5kQ29sb3IiOiIxMTcsIDE4OSwgMTY3In0sIkNvbm5lY3RvclNldHRpbmdzIjp7IkNvbG9yIjoiMCwgMCwgMCIsIklzVmlzaWJsZSI6ZmFsc2UsIkxpbmVXZWlnaHQiOjAuMX19LCJIaWRlRGF0ZSI6dHJ1ZSwiU2hhcGVUb3AiOjIwMy44MTI1MTUsIlF1aWNrU2hhcGVTaXplIjoxfSx7IkRhdGVGb3JtYXQiOnsiRm9ybWF0U3RyaW5nIjoiTU1NIGQiLCJTZXBhcmF0b3IiOiIvIiwiVXNlSW50ZXJuYXRpb25hbERhdGVGb3JtYXQiOmZhbHNlfSwiSW50ZXJuYWxJZCI6IjAyZGIwYTEwLWNlNjktNGY0ZC05YzJhLWZlZGZmOTlhNDRjYiIsIlRpdGxlTGVmdCI6MjgxLjUwNjc3NSwiVGl0bGVUb3AiOjE0OS40MTY4NTUsIlRpdGxlSGVpZ2h0IjozMS4wMiwiVGl0bGVUb3BJc0N1c3RvbSI6dHJ1ZSwiVGl0bGVXaWR0aCI6OTQuMjE4MzQ1NiwiQ29sb3IiOiIwLCAwLCAwIiwiVXRjRGF0ZSI6IjIwMTMtMDYtMTFUMDA6MDA6MDBaIiwiVGl0bGUiOiJNaWxlc3RvbmUgMyBIZXJlIiwiU3R5bGUiOjQsIkJlbG93VGltZWJhbmQiOmZhbHNlLCJDdXN0b21TZXR0aW5ncyI6eyJJc0RhdGVWaXNpYmxlIjp0cnVlLCJUaXRsZUZvbnRTZXR0aW5ncyI6eyJGb250U2l6ZSI6MTYsIkZvbnROYW1lIjoiQ2VudHVyeSBHb3RoaWMiLCJJc0JvbGQiOnRydWUsIklzSXRhbGljIjpmYWxzZSwiSXNVbmRlcmxpbmVkIjpmYWxzZSwiRm9yZWdyb3VuZENvbG9yIjoiMjU1LCAyNTUsIDI1NSJ9LCJEYXRlRm9udFNldHRpbmdzIjp7IkZvbnRTaXplIjoxMCwiRm9udE5hbWUiOiJDZW50dXJ5IEdvdGhpYyIsIklzQm9sZCI6ZmFsc2UsIklzSXRhbGljIjpmYWxzZSwiSXNVbmRlcmxpbmVkIjpmYWxzZSwiRm9yZWdyb3VuZENvbG9yIjoiMTE3LCAxODksIDE2NyJ9LCJDb25uZWN0b3JTZXR0aW5ncyI6eyJDb2xvciI6IjAsIDAsIDAiLCJJc1Zpc2libGUiOmZhbHNlLCJMaW5lV2VpZ2h0IjowLjF9fSwiSGlkZURhdGUiOnRydWUsIlNoYXBlVG9wIjoyMDMuODEyNTE1LCJRdWlja1NoYXBlU2l6ZSI6MX0seyJEYXRlRm9ybWF0Ijp7IkZvcm1hdFN0cmluZyI6Ik1NTSBkIiwiU2VwYXJhdG9yIjoiLyIsIlVzZUludGVybmF0aW9uYWxEYXRlRm9ybWF0IjpmYWxzZX0sIkludGVybmFsSWQiOiI1YTkwMDU0ZS01YTE3LTQ1NTItOTQyOS05ZjYyYzUxNTc1YzIiLCJUaXRsZUxlZnQiOjQwMi42NjQsIlRpdGxlVG9wIjoxNjUuNDgsIlRpdGxlSGVpZ2h0IjozMS4wMiwiVGl0bGVUb3BJc0N1c3RvbSI6dHJ1ZSwiVGl0bGVXaWR0aCI6OTQuMjE4MzQ1NiwiQ29sb3IiOiIwLCAwLCAwIiwiVXRjRGF0ZSI6IjIwMTMtMDktMDJUMDA6MDA6MDBaIiwiVGl0bGUiOiJNaWxlc3RvbmUgNCBIZXJlIiwiU3R5bGUiOjQsIkJlbG93VGltZWJhbmQiOmZhbHNlLCJDdXN0b21TZXR0aW5ncyI6eyJJc0RhdGVWaXNpYmxlIjp0cnVlLCJUaXRsZUZvbnRTZXR0aW5ncyI6eyJGb250U2l6ZSI6MTYsIkZvbnROYW1lIjoiQ2VudHVyeSBHb3RoaWMiLCJJc0JvbGQiOnRydWUsIklzSXRhbGljIjpmYWxzZSwiSXNVbmRlcmxpbmVkIjpmYWxzZSwiRm9yZWdyb3VuZENvbG9yIjoiMjU1LCAyNTUsIDI1NSJ9LCJEYXRlRm9udFNldHRpbmdzIjp7IkZvbnRTaXplIjoxMCwiRm9udE5hbWUiOiJDZW50dXJ5IEdvdGhpYyIsIklzQm9sZCI6ZmFsc2UsIklzSXRhbGljIjpmYWxzZSwiSXNVbmRlcmxpbmVkIjpmYWxzZSwiRm9yZWdyb3VuZENvbG9yIjoiMTE3LCAxODksIDE2NyJ9LCJDb25uZWN0b3JTZXR0aW5ncyI6eyJDb2xvciI6IjAsIDAsIDAiLCJJc1Zpc2libGUiOmZhbHNlLCJMaW5lV2VpZ2h0IjowLjF9fSwiSGlkZURhdGUiOnRydWUsIlNoYXBlVG9wIjoyMDMuODEyNTE1LCJRdWlja1NoYXBlU2l6ZSI6MX0seyJEYXRlRm9ybWF0Ijp7IkZvcm1hdFN0cmluZyI6Ik1NTSBkIiwiU2VwYXJhdG9yIjoiLyIsIlVzZUludGVybmF0aW9uYWxEYXRlRm9ybWF0IjpmYWxzZX0sIkludGVybmFsSWQiOiJiZjA3MjUwNy1kNGRjLTQxYWItYmRiYy1iZGI2YjY4ZTMzNzYiLCJUaXRsZUxlZnQiOjQ3Mi43MzA3NzQsIlRpdGxlVG9wIjoxNDcuNzk0MSwiVGl0bGVIZWlnaHQiOjMxLjAyLCJUaXRsZVRvcElzQ3VzdG9tIjp0cnVlLCJUaXRsZVdpZHRoIjo5NC4yMTgzNDU2LCJDb2xvciI6IjAsIDAsIDAiLCJVdGNEYXRlIjoiMjAxMy0xMC0yMFQwMDowMDowMFoiLCJUaXRsZSI6Ik1pbGVzdG9uZSA1IEhlcmUiLCJTdHlsZSI6NCwiQmVsb3dUaW1lYmFuZCI6ZmFsc2UsIkN1c3RvbVNldHRpbmdzIjp7IklzRGF0ZVZpc2libGUiOnRydWUsIlRpdGxlRm9udFNldHRpbmdzIjp7IkZvbnRTaXplIjoxNiwiRm9udE5hbWUiOiJDZW50dXJ5IEdvdGhpYyIsIklzQm9sZCI6dHJ1ZSwiSXNJdGFsaWMiOmZhbHNlLCJJc1VuZGVybGluZWQiOmZhbHNlLCJGb3JlZ3JvdW5kQ29sb3IiOiIyNTUsIDI1NSwgMjU1In0sIkRhdGVGb250U2V0dGluZ3MiOnsiRm9udFNpemUiOjEwLCJGb250TmFtZSI6IkNlbnR1cnkgR290aGljIiwiSXNCb2xkIjpmYWxzZSwiSXNJdGFsaWMiOmZhbHNlLCJJc1VuZGVybGluZWQiOmZhbHNlLCJGb3JlZ3JvdW5kQ29sb3IiOiIxMTcsIDE4OSwgMTY3In0sIkNvbm5lY3RvclNldHRpbmdzIjp7IkNvbG9yIjoiMCwgMCwgMCIsIklzVmlzaWJsZSI6ZmFsc2UsIkxpbmVXZWlnaHQiOjAuMX19LCJIaWRlRGF0ZSI6dHJ1ZSwiU2hhcGVUb3AiOjIwMy44MTI1MTUsIlF1aWNrU2hhcGVTaXplIjoxfV0sIlRpbWVMaW5lVHlwZSI6NCwiVGFza3MiOlt7IkR1cmF0aW9uVmFsdWUiOjEzNi4wLCJEdXJhdGlvbkZvcm1hdCI6MCwiSW50ZXJuYWxJZCI6ImE2ZDVkZjRhLWYxYmItNGE5MC1hYzcwLTE5OGRhYWI4YWQwYyIsIkluZGV4IjoxLCJDb2xvciI6IjIwNiwgMjE5LCAyMzAiLCJVdGNTdGFydERhdGUiOiIyMDEzLTA2LTIwVDAwOjAwOjAwWiIsIlV0Y0VuZERhdGUiOiIyMDEzLTEyLTI2VDAwOjAwOjAwWiIsIlRpdGxlIjoiVGFzayAxIiwiU2hhcGUiOjIsIkN1c3RvbVNldHRpbmdzIjp7IlRpdGxlV2lkdGgiOm51bGwsIlRpdGxlRm9udFNldHRpbmdzIjp7IkZvbnRTaXplIjoxNCwiRm9udE5hbWUiOiJDZW50dXJ5IEdvdGhpYyIsIklzQm9sZCI6dHJ1ZSwiSXNJdGFsaWMiOmZhbHNlLCJJc1VuZGVybGluZWQiOmZhbHNlLCJGb3JlZ3JvdW5kQ29sb3IiOiIwLCAwLCAwIn0sIlN0YXJ0RGF0ZUZvbnRTZXR0aW5ncyI6eyJGb250U2l6ZSI6MTIsIkZvbnROYW1lIjoiQ2VudHVyeSBHb3RoaWMiLCJJc0JvbGQiOmZhbHNlLCJJc0l0YWxpYyI6ZmFsc2UsIklzVW5kZXJsaW5lZCI6ZmFsc2UsIkZvcmVncm91bmRDb2xvciI6IjY4LCA4NCwgMTA2In0sIkVuZERhdGVGb250U2V0dGluZ3MiOnsiRm9udFNpemUiOjEyLCJGb250TmFtZSI6IkNlbnR1cnkgR290aGljIiwiSXNCb2xkIjpmYWxzZSwiSXNJdGFsaWMiOmZhbHNlLCJJc1VuZGVybGluZWQiOmZhbHNlLCJGb3JlZ3JvdW5kQ29sb3IiOiI2OCwgODQsIDEwNiJ9LCJEdXJhdGlvbkZvbnRTZXR0aW5ncyI6eyJGb250U2l6ZSI6MTAsIkZvbnROYW1lIjoiQ2FsaWJyaSIsIklzQm9sZCI6ZmFsc2UsIklzSXRhbGljIjpmYWxzZSwiSXNVbmRlcmxpbmVkIjpmYWxzZSwiRm9yZWdyb3VuZENvbG9yIjoiMjM3LCAxMjUsIDQ5In0sIlRhc2tzU3BhY2luZyI6NSwiU2hhcGVIZWlnaHQiOjIyLjAsIlZlcnRpY2FsQ29ubmVjdG9yU2V0dGluZ3MiOnsiQ29sb3IiOiI5MSwgMTU1LCAyMTMiLCJJc1Zpc2libGUiOmZhbHNlLCJMaW5lV2VpZ2h0IjowLjB9LCJIb3Jpem9udGFsQ29ubmVjdG9yU2V0dGluZ3MiOnsiQ29sb3IiOiIyMDQsIDIwNCwgMjA0IiwiSXNWaXNpYmxlIjpmYWxzZSwiTGluZVdlaWdodCI6MC4wfSwiU21hcnRUaXRsZUZvcmVncm91bmQiOiJXaGl0ZSIsIlNtYXJ0VGl0bGVGb3JlZ3JvdW5kSXNBY3RpdmUiOmZhbHNlLCJTbWFydER1cmF0aW9uRm9yZWdyb3VuZCI6IjIzNywgMTI1LCA0OSIsIlNtYXJ0RHVyYXRpb25Gb3JlZ3JvdW5kSXNBY3RpdmUiOmZhbHNlLCJTbWFydERhdGVGb3JlZ3JvdW5kIjoiV2hpdGUiLCJTbWFydERhdGVGb3JlZ3JvdW5kSXNBY3RpdmUiOmZhbHNlLCJJbmNsdWRlTm9uV29ya2luZ0RheXNJbkR1cmF0aW9uIjpmYWxzZSwiV29ya2luZ0RheXMiOjMxfSwiVGFza0RhdGVQb3NpdGlvbiI6NCwiVGFza1RpdGxlUG9zaXRpb24iOjEsIlRhc2tEdXJhdGlvblBvc2l0aW9uIjoyLCJUYXNrVGl0bGVJc1dpZGVyIjpmYWxzZSwiRGF0ZUZvcm1hdCI6eyJGb3JtYXRTdHJpbmciOiJNTU0gZCIsIlNlcGFyYXRvciI6Ii8iLCJVc2VJbnRlcm5hdGlvbmFsRGF0ZUZvcm1hdCI6ZmFsc2V9fSx7IkR1cmF0aW9uVmFsdWUiOjEzNy4wLCJEdXJhdGlvbkZvcm1hdCI6MCwiSW50ZXJuYWxJZCI6IjAwMTFkYzY3LTU5ZjctNDQ0Yy1hYTU5LWQ4Nzk3OGUxNjdkNyIsIkluZGV4IjoyLCJDb2xvciI6IjIwNiwgMjE5LCAyMzAiLCJVdGNTdGFydERhdGUiOiIyMDEzLTAzLTI1VDAwOjAwOjAwWiIsIlV0Y0VuZERhdGUiOiIyMDEzLTEwLTAxVDAwOjAwOjAwWiIsIlRpdGxlIjoiVGFzayAyIiwiU2hhcGUiOjIsIkN1c3RvbVNldHRpbmdzIjp7IlRpdGxlV2lkdGgiOm51bGwsIlRpdGxlRm9udFNldHRpbmdzIjp7IkZvbnRTaXplIjoxNCwiRm9udE5hbWUiOiJDZW50dXJ5IEdvdGhpYyIsIklzQm9sZCI6dHJ1ZSwiSXNJdGFsaWMiOmZhbHNlLCJJc1VuZGVybGluZWQiOmZhbHNlLCJGb3JlZ3JvdW5kQ29sb3IiOiIwLCAwLCAwIn0sIlN0YXJ0RGF0ZUZvbnRTZXR0aW5ncyI6eyJGb250U2l6ZSI6MTIsIkZvbnROYW1lIjoiQ2VudHVyeSBHb3RoaWMiLCJJc0JvbGQiOmZhbHNlLCJJc0l0YWxpYyI6ZmFsc2UsIklzVW5kZXJsaW5lZCI6ZmFsc2UsIkZvcmVncm91bmRDb2xvciI6IjY4LCA4NCwgMTA2In0sIkVuZERhdGVGb250U2V0dGluZ3MiOnsiRm9udFNpemUiOjEyLCJGb250TmFtZSI6IkNlbnR1cnkgR290aGljIiwiSXNCb2xkIjpmYWxzZSwiSXNJdGFsaWMiOmZhbHNlLCJJc1VuZGVybGluZWQiOmZhbHNlLCJGb3JlZ3JvdW5kQ29sb3IiOiI2OCwgODQsIDEwNiJ9LCJEdXJhdGlvbkZvbnRTZXR0aW5ncyI6eyJGb250U2l6ZSI6MTAsIkZvbnROYW1lIjoiQ2FsaWJyaSIsIklzQm9sZCI6ZmFsc2UsIklzSXRhbGljIjpmYWxzZSwiSXNVbmRlcmxpbmVkIjpmYWxzZSwiRm9yZWdyb3VuZENvbG9yIjoiMjM3LCAxMjUsIDQ5In0sIlRhc2tzU3BhY2luZyI6NSwiU2hhcGVIZWlnaHQiOjIyLjAsIlZlcnRpY2FsQ29ubmVjdG9yU2V0dGluZ3MiOnsiQ29sb3IiOiI5MSwgMTU1LCAyMTMiLCJJc1Zpc2libGUiOmZhbHNlLCJMaW5lV2VpZ2h0IjowLjB9LCJIb3Jpem9udGFsQ29ubmVjdG9yU2V0dGluZ3MiOnsiQ29sb3IiOiIyMDQsIDIwNCwgMjA0IiwiSXNWaXNpYmxlIjpmYWxzZSwiTGluZVdlaWdodCI6MC4wfSwiU21hcnRUaXRsZUZvcmVncm91bmQiOiJXaGl0ZSIsIlNtYXJ0VGl0bGVGb3JlZ3JvdW5kSXNBY3RpdmUiOmZhbHNlLCJTbWFydER1cmF0aW9uRm9yZWdyb3VuZCI6IjIzNywgMTI1LCA0OSIsIlNtYXJ0RHVyYXRpb25Gb3JlZ3JvdW5kSXNBY3RpdmUiOmZhbHNlLCJTbWFydERhdGVGb3JlZ3JvdW5kIjoiV2hpdGUiLCJTbWFydERhdGVGb3JlZ3JvdW5kSXNBY3RpdmUiOmZhbHNlLCJJbmNsdWRlTm9uV29ya2luZ0RheXNJbkR1cmF0aW9uIjpmYWxzZSwiV29ya2luZ0RheXMiOjMxfSwiVGFza0RhdGVQb3NpdGlvbiI6NCwiVGFza1RpdGxlUG9zaXRpb24iOjEsIlRhc2tEdXJhdGlvblBvc2l0aW9uIjoyLCJUYXNrVGl0bGVJc1dpZGVyIjpmYWxzZSwiRGF0ZUZvcm1hdCI6eyJGb3JtYXRTdHJpbmciOiJNTU0gZCIsIlNlcGFyYXRvciI6Ii8iLCJVc2VJbnRlcm5hdGlvbmFsRGF0ZUZvcm1hdCI6ZmFsc2V9fSx7IkR1cmF0aW9uVmFsdWUiOjY1LjAsIkR1cmF0aW9uRm9ybWF0IjowLCJJbnRlcm5hbElkIjoiMTE0YmE5NjctODhjOS00MWJkLThlMTEtMGYwZDdhMDVmODAwIiwiSW5kZXgiOjMsIkNvbG9yIjoiMjA2LCAyMTksIDIzMCIsIlV0Y1N0YXJ0RGF0ZSI6IjIwMTMtMDMtMTRUMDA6MDA6MDBaIiwiVXRjRW5kRGF0ZSI6IjIwMTMtMDYtMTJUMDA6MDA6MDBaIiwiVGl0bGUiOiJUYXNrIDMiLCJTaGFwZSI6MiwiQ3VzdG9tU2V0dGluZ3MiOnsiVGl0bGVXaWR0aCI6bnVsbCwiVGl0bGVGb250U2V0dGluZ3MiOnsiRm9udFNpemUiOjE0LCJGb250TmFtZSI6IkNlbnR1cnkgR290aGljIiwiSXNCb2xkIjp0cnVlLCJJc0l0YWxpYyI6ZmFsc2UsIklzVW5kZXJsaW5lZCI6ZmFsc2UsIkZvcmVncm91bmRDb2xvciI6IjAsIDAsIDAifSwiU3RhcnREYXRlRm9udFNldHRpbmdzIjp7IkZvbnRTaXplIjoxMiwiRm9udE5hbWUiOiJDZW50dXJ5IEdvdGhpYyIsIklzQm9sZCI6ZmFsc2UsIklzSXRhbGljIjpmYWxzZSwiSXNVbmRlcmxpbmVkIjpmYWxzZSwiRm9yZWdyb3VuZENvbG9yIjoiNjgsIDg0LCAxMDYifSwiRW5kRGF0ZUZvbnRTZXR0aW5ncyI6eyJGb250U2l6ZSI6MTIsIkZvbnROYW1lIjoiQ2VudHVyeSBHb3RoaWMiLCJJc0JvbGQiOmZhbHNlLCJJc0l0YWxpYyI6ZmFsc2UsIklzVW5kZXJsaW5lZCI6ZmFsc2UsIkZvcmVncm91bmRDb2xvciI6IjY4LCA4NCwgMTA2In0sIkR1cmF0aW9uRm9udFNldHRpbmdzIjp7IkZvbnRTaXplIjoxMCwiRm9udE5hbWUiOiJDYWxpYnJpIiwiSXNCb2xkIjpmYWxzZSwiSXNJdGFsaWMiOmZhbHNlLCJJc1VuZGVybGluZWQiOmZhbHNlLCJGb3JlZ3JvdW5kQ29sb3IiOiIyMzcsIDEyNSwgNDkifSwiVGFza3NTcGFjaW5nIjo1LCJTaGFwZUhlaWdodCI6MjIuMCwiVmVydGljYWxDb25uZWN0b3JTZXR0aW5ncyI6eyJDb2xvciI6IjkxLCAxNTUsIDIxMyIsIklzVmlzaWJsZSI6ZmFsc2UsIkxpbmVXZWlnaHQiOjAuMH0sIkhvcml6b250YWxDb25uZWN0b3JTZXR0aW5ncyI6eyJDb2xvciI6IjIwNCwgMjA0LCAyMDQiLCJJc1Zpc2libGUiOmZhbHNlLCJMaW5lV2VpZ2h0IjowLjB9LCJTbWFydFRpdGxlRm9yZWdyb3VuZCI6IldoaXRlIiwiU21hcnRUaXRsZUZvcmVncm91bmRJc0FjdGl2ZSI6ZmFsc2UsIlNtYXJ0RHVyYXRpb25Gb3JlZ3JvdW5kIjoiMjM3LCAxMjUsIDQ5IiwiU21hcnREdXJhdGlvbkZvcmVncm91bmRJc0FjdGl2ZSI6ZmFsc2UsIlNtYXJ0RGF0ZUZvcmVncm91bmQiOiJXaGl0ZSIsIlNtYXJ0RGF0ZUZvcmVncm91bmRJc0FjdGl2ZSI6ZmFsc2UsIkluY2x1ZGVOb25Xb3JraW5nRGF5c0luRHVyYXRpb24iOmZhbHNlLCJXb3JraW5nRGF5cyI6MzF9LCJUYXNrRGF0ZVBvc2l0aW9uIjo0LCJUYXNrVGl0bGVQb3NpdGlvbiI6MSwiVGFza0R1cmF0aW9uUG9zaXRpb24iOjIsIlRhc2tUaXRsZUlzV2lkZXIiOmZhbHNlLCJEYXRlRm9ybWF0Ijp7IkZvcm1hdFN0cmluZyI6Ik1NTSBkIiwiU2VwYXJhdG9yIjoiLyIsIlVzZUludGVybmF0aW9uYWxEYXRlRm9ybWF0IjpmYWxzZX19LHsiRHVyYXRpb25WYWx1ZSI6NTIuMCwiRHVyYXRpb25Gb3JtYXQiOjAsIkludGVybmFsSWQiOiJiYjg1MDgyYi05NjY3LTQ0NTAtYmU1Ni00NDc1NTE4ZDQwYjUiLCJJbmRleCI6NCwiQ29sb3IiOiIyMDYsIDIxOSwgMjMwIiwiVXRjU3RhcnREYXRlIjoiMjAxMy0wMi0wMlQwMDowMDowMFoiLCJVdGNFbmREYXRlIjoiMjAxMy0wNC0xNlQwMDowMDowMFoiLCJUaXRsZSI6IlRhc2sgNCIsIlNoYXBlIjoyLCJDdXN0b21TZXR0aW5ncyI6eyJUaXRsZVdpZHRoIjpudWxsLCJUaXRsZUZvbnRTZXR0aW5ncyI6eyJGb250U2l6ZSI6MTQsIkZvbnROYW1lIjoiQ2VudHVyeSBHb3RoaWMiLCJJc0JvbGQiOnRydWUsIklzSXRhbGljIjpmYWxzZSwiSXNVbmRlcmxpbmVkIjpmYWxzZSwiRm9yZWdyb3VuZENvbG9yIjoiMCwgMCwgMCJ9LCJTdGFydERhdGVGb250U2V0dGluZ3MiOnsiRm9udFNpemUiOjEyLCJGb250TmFtZSI6IkNlbnR1cnkgR290aGljIiwiSXNCb2xkIjpmYWxzZSwiSXNJdGFsaWMiOmZhbHNlLCJJc1VuZGVybGluZWQiOmZhbHNlLCJGb3JlZ3JvdW5kQ29sb3IiOiI2OCwgODQsIDEwNiJ9LCJFbmREYXRlRm9udFNldHRpbmdzIjp7IkZvbnRTaXplIjoxMiwiRm9udE5hbWUiOiJDZW50dXJ5IEdvdGhpYyIsIklzQm9sZCI6ZmFsc2UsIklzSXRhbGljIjpmYWxzZSwiSXNVbmRlcmxpbmVkIjpmYWxzZSwiRm9yZWdyb3VuZENvbG9yIjoiNjgsIDg0LCAxMDYifSwiRHVyYXRpb25Gb250U2V0dGluZ3MiOnsiRm9udFNpemUiOjEwLCJGb250TmFtZSI6IkNhbGlicmkiLCJJc0JvbGQiOmZhbHNlLCJJc0l0YWxpYyI6ZmFsc2UsIklzVW5kZXJsaW5lZCI6ZmFsc2UsIkZvcmVncm91bmRDb2xvciI6IjIzNywgMTI1LCA0OSJ9LCJUYXNrc1NwYWNpbmciOjUsIlNoYXBlSGVpZ2h0IjoyMi4wLCJWZXJ0aWNhbENvbm5lY3RvclNldHRpbmdzIjp7IkNvbG9yIjoiOTEsIDE1NSwgMjEzIiwiSXNWaXNpYmxlIjpmYWxzZSwiTGluZVdlaWdodCI6MC4wfSwiSG9yaXpvbnRhbENvbm5lY3RvclNldHRpbmdzIjp7IkNvbG9yIjoiMjA0LCAyMDQsIDIwNCIsIklzVmlzaWJsZSI6ZmFsc2UsIkxpbmVXZWlnaHQiOjAuMH0sIlNtYXJ0VGl0bGVGb3JlZ3JvdW5kIjoiV2hpdGUiLCJTbWFydFRpdGxlRm9yZWdyb3VuZElzQWN0aXZlIjpmYWxzZSwiU21hcnREdXJhdGlvbkZvcmVncm91bmQiOiIyMzcsIDEyNSwgNDkiLCJTbWFydER1cmF0aW9uRm9yZWdyb3VuZElzQWN0aXZlIjpmYWxzZSwiU21hcnREYXRlRm9yZWdyb3VuZCI6IldoaXRlIiwiU21hcnREYXRlRm9yZWdyb3VuZElzQWN0aXZlIjpmYWxzZSwiSW5jbHVkZU5vbldvcmtpbmdEYXlzSW5EdXJhdGlvbiI6ZmFsc2UsIldvcmtpbmdEYXlzIjozMX0sIlRhc2tEYXRlUG9zaXRpb24iOjQsIlRhc2tUaXRsZVBvc2l0aW9uIjoxLCJUYXNrRHVyYXRpb25Qb3NpdGlvbiI6MiwiVGFza1RpdGxlSXNXaWRlciI6ZmFsc2UsIkRhdGVGb3JtYXQiOnsiRm9ybWF0U3RyaW5nIjoiTU1NIGQiLCJTZXBhcmF0b3IiOiIvIiwiVXNlSW50ZXJuYXRpb25hbERhdGVGb3JtYXQiOmZhbHNlfX0seyJEdXJhdGlvblZhbHVlIjo5OS4wLCJEdXJhdGlvbkZvcm1hdCI6MCwiSW50ZXJuYWxJZCI6Ijg5OWI2M2IwLWYwMjktNDA2MC1hZTMxLTEyYjRiN2NjZTRkMiIsIkluZGV4Ijo1LCJDb2xvciI6IjIwNiwgMjE5LCAyMzAiLCJVdGNTdGFydERhdGUiOiIyMDEzLTAxLTA1VDAwOjAwOjAwWiIsIlV0Y0VuZERhdGUiOiIyMDEzLTA1LTIzVDAwOjAwOjAwWiIsIlRpdGxlIjoiVGFzayA1IiwiU2hhcGUiOjIsIkN1c3RvbVNldHRpbmdzIjp7IlRpdGxlV2lkdGgiOm51bGwsIlRpdGxlRm9udFNldHRpbmdzIjp7IkZvbnRTaXplIjoxNCwiRm9udE5hbWUiOiJDZW50dXJ5IEdvdGhpYyIsIklzQm9sZCI6dHJ1ZSwiSXNJdGFsaWMiOmZhbHNlLCJJc1VuZGVybGluZWQiOmZhbHNlLCJGb3JlZ3JvdW5kQ29sb3IiOiIwLCAwLCAwIn0sIlN0YXJ0RGF0ZUZvbnRTZXR0aW5ncyI6eyJGb250U2l6ZSI6MTIsIkZvbnROYW1lIjoiQ2VudHVyeSBHb3RoaWMiLCJJc0JvbGQiOmZhbHNlLCJJc0l0YWxpYyI6ZmFsc2UsIklzVW5kZXJsaW5lZCI6ZmFsc2UsIkZvcmVncm91bmRDb2xvciI6IjY4LCA4NCwgMTA2In0sIkVuZERhdGVGb250U2V0dGluZ3MiOnsiRm9udFNpemUiOjEyLCJGb250TmFtZSI6IkNlbnR1cnkgR290aGljIiwiSXNCb2xkIjpmYWxzZSwiSXNJdGFsaWMiOmZhbHNlLCJJc1VuZGVybGluZWQiOmZhbHNlLCJGb3JlZ3JvdW5kQ29sb3IiOiI2OCwgODQsIDEwNiJ9LCJEdXJhdGlvbkZvbnRTZXR0aW5ncyI6eyJGb250U2l6ZSI6MTAsIkZvbnROYW1lIjoiQ2FsaWJyaSIsIklzQm9sZCI6ZmFsc2UsIklzSXRhbGljIjpmYWxzZSwiSXNVbmRlcmxpbmVkIjpmYWxzZSwiRm9yZWdyb3VuZENvbG9yIjoiMjM3LCAxMjUsIDQ5In0sIlRhc2tzU3BhY2luZyI6NSwiU2hhcGVIZWlnaHQiOjIyLjAsIlZlcnRpY2FsQ29ubmVjdG9yU2V0dGluZ3MiOnsiQ29sb3IiOiI5MSwgMTU1LCAyMTMiLCJJc1Zpc2libGUiOmZhbHNlLCJMaW5lV2VpZ2h0IjowLjB9LCJIb3Jpem9udGFsQ29ubmVjdG9yU2V0dGluZ3MiOnsiQ29sb3IiOiIyMDQsIDIwNCwgMjA0IiwiSXNWaXNpYmxlIjpmYWxzZSwiTGluZVdlaWdodCI6MC4wfSwiU21hcnRUaXRsZUZvcmVncm91bmQiOiJXaGl0ZSIsIlNtYXJ0VGl0bGVGb3JlZ3JvdW5kSXNBY3RpdmUiOmZhbHNlLCJTbWFydER1cmF0aW9uRm9yZWdyb3VuZCI6IjIzNywgMTI1LCA0OSIsIlNtYXJ0RHVyYXRpb25Gb3JlZ3JvdW5kSXNBY3RpdmUiOmZhbHNlLCJTbWFydERhdGVGb3JlZ3JvdW5kIjoiV2hpdGUiLCJTbWFydERhdGVGb3JlZ3JvdW5kSXNBY3RpdmUiOmZhbHNlLCJJbmNsdWRlTm9uV29ya2luZ0RheXNJbkR1cmF0aW9uIjpmYWxzZSwiV29ya2luZ0RheXMiOjMxfSwiVGFza0RhdGVQb3NpdGlvbiI6NCwiVGFza1RpdGxlUG9zaXRpb24iOjEsIlRhc2tEdXJhdGlvblBvc2l0aW9uIjoyLCJUYXNrVGl0bGVJc1dpZGVyIjpmYWxzZSwiRGF0ZUZvcm1hdCI6eyJGb3JtYXRTdHJpbmciOiJNTU0gZCIsIlNlcGFyYXRvciI6Ii8iLCJVc2VJbnRlcm5hdGlvbmFsRGF0ZUZvcm1hdCI6ZmFsc2V9fV0sIlN0eWxlIjp7IlRpbWVsaW5lU2V0dGluZ3MiOnsiVG9kYXlNYXJrZXJDb2xvciI6IjI1NSwgMjU1LCAyNTUiLCJUb2RheU1hcmtlckZvbnRTZXR0aW5ncyI6eyJGb250U2l6ZSI6MTgsIkZvbnROYW1lIjoiQ2VudHVyeSBHb3RoaWMiLCJJc0JvbGQiOnRydWUsIklzSXRhbGljIjpmYWxzZSwiSXNVbmRlcmxpbmVkIjpmYWxzZSwiRm9yZWdyb3VuZENvbG9yIjoiMjU1LCAyNTUsIDI1NSJ9LCJTdGFydFllYXJGb250Ijp7IkZvbnRTaXplIjoxOCwiRm9udE5hbWUiOiJDZW50dXJ5IEdvdGhpYyIsIklzQm9sZCI6dHJ1ZSwiSXNJdGFsaWMiOmZhbHNlLCJJc1VuZGVybGluZWQiOmZhbHNlLCJGb3JlZ3JvdW5kQ29sb3IiOiIyNTAsIDExNSwgMjYifSwiRW5kWWVhckZvbnQiOnsiRm9udFNpemUiOjE4LCJGb250TmFtZSI6IkNlbnR1cnkgR290aGljIiwiSXNCb2xkIjp0cnVlLCJJc0l0YWxpYyI6ZmFsc2UsIklzVW5kZXJsaW5lZCI6ZmFsc2UsIkZvcmVncm91bmRDb2xvciI6IjI1MCwgMTE1LCAyNiJ9LCJJc1RoaW4iOmZhbHNlLCJIYXMzREVmZmVjdCI6ZmFsc2UsIlRpbWViYW5kSXNSb3VuZGVkIjp0cnVlLCJUaW1lYmFuZENvbG9yIjoiNTIsIDE0OCwgMTg2IiwiVGltZWJhbmRGb250U2V0dGluZ3MiOnsiRm9udFNpemUiOjE4LCJGb250TmFtZSI6IkNlbnR1cnkgR290aGljIiwiSXNCb2xkIjp0cnVlLCJJc0l0YWxpYyI6ZmFsc2UsIklzVW5kZXJsaW5lZCI6ZmFsc2UsIkZvcmVncm91bmRDb2xvciI6IjcwLCA3MCwgNzAifSwiRWxhcHNlZFRpbWVDb2xvciI6IjAsIDAsIDAiLCJFbGFwc2VkVGltZVN0eWxlIjoyLCJUb2RheU1hcmtlclBvc2l0aW9uIjoyLCJDYXBzUG9zaXRpb24iOjB9LCJEZWZhdWx0TWlsZXN0b25lU2V0dGluZ3MiOnsiRmxhZ0Nvbm5lY3RvclNldHRpbmdzIjp7IkNvbG9yIjoiNzksIDEyOSwgMTg5IiwiSXNWaXNpYmxlIjpmYWxzZSwiTGluZVdlaWdodCI6MC4xfSwiRGF0ZUZvcm1hdCI6eyJGb3JtYXRTdHJpbmciOiJNTU0gZCIsIlNlcGFyYXRvciI6Ii8iLCJVc2VJbnRlcm5hdGlvbmFsRGF0ZUZvcm1hdCI6ZmFsc2V9LCJXb3JkV3JhcCI6dHJ1ZSwiSXNEYXRlVmlzaWJsZSI6ZmFsc2UsIlRpdGxlRm9udFNldHRpbmdzIjp7IkZvbnRTaXplIjoxMSwiRm9udE5hbWUiOiJDYWxpYnJpIiwiSXNCb2xkIjpmYWxzZSwiSXNJdGFsaWMiOmZhbHNlLCJJc1VuZGVybGluZWQiOmZhbHNlLCJGb3JlZ3JvdW5kQ29sb3IiOiJCbGFjayJ9LCJEYXRlRm9udFNldHRpbmdzIjp7IkZvbnRTaXplIjoxMCwiRm9udE5hbWUiOiJDYWxpYnJpIiwiSXNCb2xkIjpmYWxzZSwiSXNJdGFsaWMiOmZhbHNlLCJJc1VuZGVybGluZWQiOmZhbHNlLCJGb3JlZ3JvdW5kQ29sb3IiOiIxNzEsIDE0NiwgMTI5In0sIkNvbm5lY3RvclNldHRpbmdzIjp7IkNvbG9yIjoiIiwiSXNWaXNpYmxlIjpmYWxzZSwiTGluZVdlaWdodCI6MC4xfX0sIkRlZmF1bHRUYXNrU2V0dGluZ3MiOnsiV29yZFdyYXAiOmZhbHNlLCJEYXRlRm9udFNldHRpbmdzIjp7IkZvbnRTaXplIjoxMiwiRm9udE5hbWUiOiJDZW50dXJ5IEdvdGhpYyIsIklzQm9sZCI6ZmFsc2UsIklzSXRhbGljIjpmYWxzZSwiSXNVbmRlcmxpbmVkIjpmYWxzZSwiRm9yZWdyb3VuZENvbG9yIjoiNjgsIDg0LCAxMDYifSwiRHVyYXRpb25Gb250U2V0dGluZ3MiOnsiRm9udFNpemUiOjEwLCJGb250TmFtZSI6IkNhbGlicmkiLCJJc0JvbGQiOmZhbHNlLCJJc0l0YWxpYyI6ZmFsc2UsIklzVW5kZXJsaW5lZCI6ZmFsc2UsIkZvcmVncm91bmRDb2xvciI6IjIzNywgMTI1LCA0OSJ9LCJJc1RoaWNrIjpmYWxzZSwiVGFza3NBYm92ZVRpbWViYW5kIjpmYWxzZSwiRGF0ZUZvcm1hdCI6eyJGb3JtYXRTdHJpbmciOiJNTU0gZCIsIlNlcGFyYXRvciI6Ii8iLCJVc2VJbnRlcm5hdGlvbmFsRGF0ZUZvcm1hdCI6ZmFsc2V9LCJEdXJhdGlvblBvc2l0aW9uIjoyLCJEdXJhdGlvbkZvcm1hdCI6MCwiUmVuZGVyTG9uZ1Rhc2tUaXRsZUFib3ZlVGFza1NoYXBlIjpmYWxzZSwiSXNIb3Jpem9udGFsQ29ubmVjdG9yVmlzaWJsZSI6ZmFsc2UsIklzVmVydGljYWxDb25uZWN0b3JWaXNpYmxlIjpmYWxzZSwiSW50ZXJ2YWxUZXh0UG9zaXRpb24iOjEsIkludGVydmFsRGF0ZVBvc2l0aW9uIjo0LCJUaXRsZVdpZHRoIjpudWxsLCJUaXRsZUZvbnRTZXR0aW5ncyI6eyJGb250U2l6ZSI6MTQsIkZvbnROYW1lIjoiQ2VudHVyeSBHb3RoaWMiLCJJc0JvbGQiOnRydWUsIklzSXRhbGljIjpmYWxzZSwiSXNVbmRlcmxpbmVkIjpmYWxzZSwiRm9yZWdyb3VuZENvbG9yIjoiQmxhY2sifSwiVGFza3NTcGFjaW5nIjoxMCwiU2hhcGVIZWlnaHQiOjIyLjAsIlZlcnRpY2FsQ29ubmVjdG9yU2V0dGluZ3MiOnsiQ29sb3IiOiI5MSwgMTU1LCAyMTMiLCJJc1Zpc2libGUiOmZhbHNlLCJMaW5lV2VpZ2h0IjowLjB9LCJIb3Jpem9udGFsQ29ubmVjdG9yU2V0dGluZ3MiOnsiQ29sb3IiOiIyMDQsIDIwNCwgMjA0IiwiSXNWaXNpYmxlIjpmYWxzZSwiTGluZVdlaWdodCI6MC4wfSwiU21hcnRUaXRsZUZvcmVncm91bmQiOiIiLCJTbWFydFRpdGxlRm9yZWdyb3VuZElzQWN0aXZlIjpmYWxzZSwiU21hcnREdXJhdGlvbkZvcmVncm91bmQiOiIiLCJTbWFydER1cmF0aW9uRm9yZWdyb3VuZElzQWN0aXZlIjpmYWxzZSwiU21hcnREYXRlRm9yZWdyb3VuZCI6IiIsIlNtYXJ0RGF0ZUZvcmVncm91bmRJc0FjdGl2ZSI6ZmFsc2UsIkluY2x1ZGVOb25Xb3JraW5nRGF5c0luRHVyYXRpb24iOmZhbHNlLCJXb3JraW5nRGF5cyI6MzF9LCJTY2FsZVNldHRpbmdzIjp7IkRhdGVGb3JtYXQiOiJNTU0iLCJJbnRlcnZhbFR5cGUiOjMsIlVzZUF1dG9tYXRpY1RpbWVTY2FsZSI6dHJ1ZSwiQ3VzdG9tVGltZVNjYWxlVXRjU3RhcnREYXRlIjoiMjAxMy0wMS0wNVQwMDowMDowMFoiLCJDdXN0b21UaW1lU2NhbGVVdGNFbmREYXRlIjoiMjAxMy0xMi0yNlQwMDowMDowMFoifX0sIlRpbWViYW5kVmVydGljYWxQb3NpdGlvbiI6eyJRdWlja1Bvc2l0aW9uIjozLCJSZWxhdGl2ZVBvc2l0aW9uIjo0MC4wLCJBYnNvbHV0ZVBvc2l0aW9uIjoyMTYuMCwiUHJldmlvdXNBYnNvbHV0ZVBvc2l0aW9uIjoyMTYuMH19"/>
  <p:tag name="__MASTER" val="__part_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tint val="100000"/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5A2F9111-B2DB-470C-BA56-608F9B658826}"/>
    </a:ext>
  </a:extLst>
</a:theme>
</file>

<file path=ppt/theme/theme2.xml><?xml version="1.0" encoding="utf-8"?>
<a:theme xmlns:a="http://schemas.openxmlformats.org/drawingml/2006/main" name="Office Theme">
  <a:themeElements>
    <a:clrScheme name="Custom 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D8D8D8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8_Office Theme">
  <a:themeElements>
    <a:clrScheme name="Custom 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D8D8D8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277</Words>
  <Application>Microsoft Office PowerPoint</Application>
  <PresentationFormat>全屏显示(4:3)</PresentationFormat>
  <Paragraphs>52</Paragraphs>
  <Slides>4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3</vt:i4>
      </vt:variant>
      <vt:variant>
        <vt:lpstr>幻灯片标题</vt:lpstr>
      </vt:variant>
      <vt:variant>
        <vt:i4>4</vt:i4>
      </vt:variant>
    </vt:vector>
  </HeadingPairs>
  <TitlesOfParts>
    <vt:vector size="7" baseType="lpstr">
      <vt:lpstr>Ion</vt:lpstr>
      <vt:lpstr>Office Theme</vt:lpstr>
      <vt:lpstr>8_Office Theme</vt:lpstr>
      <vt:lpstr>幻灯片 1</vt:lpstr>
      <vt:lpstr>幻灯片 2</vt:lpstr>
      <vt:lpstr>幻灯片 3</vt:lpstr>
      <vt:lpstr>幻灯片 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2013-09-24T04:35:16Z</dcterms:created>
  <dcterms:modified xsi:type="dcterms:W3CDTF">2019-09-03T10:37:43Z</dcterms:modified>
</cp:coreProperties>
</file>