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1"/>
  </p:sldMasterIdLst>
  <p:sldIdLst>
    <p:sldId id="270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24726"/>
    <a:srgbClr val="D24626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134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538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80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09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36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333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15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11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654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397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1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50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12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102" Type="http://schemas.openxmlformats.org/officeDocument/2006/relationships/tags" Target="../tags/tag102.xml"/><Relationship Id="rId110" Type="http://schemas.openxmlformats.org/officeDocument/2006/relationships/tags" Target="../tags/tag110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11" Type="http://schemas.openxmlformats.org/officeDocument/2006/relationships/tags" Target="../tags/tag11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" y="0"/>
            <a:ext cx="12173103" cy="6858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8763168" y="962215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41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173" name="OTLSHAPE_M_756ee3d9fb93468f81b55b0140335e2a_Connector1"/>
          <p:cNvCxnSpPr/>
          <p:nvPr>
            <p:custDataLst>
              <p:tags r:id="rId2"/>
            </p:custDataLst>
          </p:nvPr>
        </p:nvCxnSpPr>
        <p:spPr>
          <a:xfrm>
            <a:off x="9863618" y="4902200"/>
            <a:ext cx="0" cy="704808"/>
          </a:xfrm>
          <a:prstGeom prst="line">
            <a:avLst/>
          </a:prstGeom>
          <a:ln w="9525" cap="flat" cmpd="sng" algn="ctr">
            <a:solidFill>
              <a:srgbClr val="B20E1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72" name="OTLSHAPE_M_4461b4ad56e1427dbe253fd40151634d_Connector1"/>
          <p:cNvCxnSpPr/>
          <p:nvPr>
            <p:custDataLst>
              <p:tags r:id="rId3"/>
            </p:custDataLst>
          </p:nvPr>
        </p:nvCxnSpPr>
        <p:spPr>
          <a:xfrm>
            <a:off x="7533499" y="4902200"/>
            <a:ext cx="0" cy="704807"/>
          </a:xfrm>
          <a:prstGeom prst="line">
            <a:avLst/>
          </a:prstGeom>
          <a:ln w="9525" cap="flat" cmpd="sng" algn="ctr">
            <a:solidFill>
              <a:srgbClr val="B20E1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71" name="OTLSHAPE_M_dd55a45d06b748fbaca3406f263c06a6_Connector1"/>
          <p:cNvCxnSpPr/>
          <p:nvPr>
            <p:custDataLst>
              <p:tags r:id="rId4"/>
            </p:custDataLst>
          </p:nvPr>
        </p:nvCxnSpPr>
        <p:spPr>
          <a:xfrm>
            <a:off x="1009164" y="4902200"/>
            <a:ext cx="0" cy="550237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70" name="OTLSHAPE_T_a8615542293a4cdfb5e99580d663d5c3_HorizontalConnector1"/>
          <p:cNvCxnSpPr/>
          <p:nvPr>
            <p:custDataLst>
              <p:tags r:id="rId5"/>
            </p:custDataLst>
          </p:nvPr>
        </p:nvCxnSpPr>
        <p:spPr>
          <a:xfrm>
            <a:off x="652272" y="3413863"/>
            <a:ext cx="1149133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69" name="OTLSHAPE_T_9a6b3e19e195409d8f5cd14073dbb2a3_HorizontalConnector1"/>
          <p:cNvCxnSpPr/>
          <p:nvPr>
            <p:custDataLst>
              <p:tags r:id="rId6"/>
            </p:custDataLst>
          </p:nvPr>
        </p:nvCxnSpPr>
        <p:spPr>
          <a:xfrm>
            <a:off x="652272" y="3147163"/>
            <a:ext cx="3153036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68" name="OTLSHAPE_T_68b1b569e4a141218edc9f90bab9c932_HorizontalConnector1"/>
          <p:cNvCxnSpPr/>
          <p:nvPr>
            <p:custDataLst>
              <p:tags r:id="rId7"/>
            </p:custDataLst>
          </p:nvPr>
        </p:nvCxnSpPr>
        <p:spPr>
          <a:xfrm>
            <a:off x="652272" y="2880463"/>
            <a:ext cx="3758867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67" name="OTLSHAPE_T_207a4a97c6884e23a34a41a0de3fb19a_HorizontalConnector1"/>
          <p:cNvCxnSpPr/>
          <p:nvPr>
            <p:custDataLst>
              <p:tags r:id="rId8"/>
            </p:custDataLst>
          </p:nvPr>
        </p:nvCxnSpPr>
        <p:spPr>
          <a:xfrm>
            <a:off x="652272" y="2613763"/>
            <a:ext cx="7487058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66" name="OTLSHAPE_T_403d2136a3114023ad89a5c0421b0c5b_HorizontalConnector1"/>
          <p:cNvCxnSpPr/>
          <p:nvPr>
            <p:custDataLst>
              <p:tags r:id="rId9"/>
            </p:custDataLst>
          </p:nvPr>
        </p:nvCxnSpPr>
        <p:spPr>
          <a:xfrm>
            <a:off x="652272" y="2347063"/>
            <a:ext cx="7393853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65" name="OTLSHAPE_T_6644b494266e48abbcb6f32eef0dad68_HorizontalConnector1"/>
          <p:cNvCxnSpPr/>
          <p:nvPr>
            <p:custDataLst>
              <p:tags r:id="rId10"/>
            </p:custDataLst>
          </p:nvPr>
        </p:nvCxnSpPr>
        <p:spPr>
          <a:xfrm>
            <a:off x="652272" y="2080363"/>
            <a:ext cx="8838527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64" name="OTLSHAPE_M_b05bb9c5f0db473780d4fa51d7d952ed_Connector1"/>
          <p:cNvCxnSpPr/>
          <p:nvPr>
            <p:custDataLst>
              <p:tags r:id="rId11"/>
            </p:custDataLst>
          </p:nvPr>
        </p:nvCxnSpPr>
        <p:spPr>
          <a:xfrm>
            <a:off x="10708811" y="3821491"/>
            <a:ext cx="0" cy="636209"/>
          </a:xfrm>
          <a:prstGeom prst="line">
            <a:avLst/>
          </a:prstGeom>
          <a:ln w="9525" cap="flat" cmpd="sng" algn="ctr">
            <a:solidFill>
              <a:srgbClr val="7C3FA5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63" name="OTLSHAPE_M_6f22aa5e000544959a4d7b38883514ef_Connector1"/>
          <p:cNvCxnSpPr/>
          <p:nvPr>
            <p:custDataLst>
              <p:tags r:id="rId12"/>
            </p:custDataLst>
          </p:nvPr>
        </p:nvCxnSpPr>
        <p:spPr>
          <a:xfrm>
            <a:off x="4783958" y="3946646"/>
            <a:ext cx="0" cy="409454"/>
          </a:xfrm>
          <a:prstGeom prst="line">
            <a:avLst/>
          </a:prstGeom>
          <a:ln w="9525" cap="flat" cmpd="sng" algn="ctr">
            <a:solidFill>
              <a:srgbClr val="B20E1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42" name="OTLSHAPE_TB_00000000000000000000000000000000_LeftEndCaps" hidden="1"/>
          <p:cNvSpPr txBox="1"/>
          <p:nvPr>
            <p:custDataLst>
              <p:tags r:id="rId13"/>
            </p:custDataLst>
          </p:nvPr>
        </p:nvSpPr>
        <p:spPr>
          <a:xfrm>
            <a:off x="254000" y="4547426"/>
            <a:ext cx="330200" cy="20154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300" b="1" smtClean="0">
                <a:solidFill>
                  <a:srgbClr val="8784C7"/>
                </a:solidFill>
                <a:latin typeface="Corbel" panose="020B0503020204020204" pitchFamily="34" charset="0"/>
              </a:rPr>
              <a:t>2017</a:t>
            </a:r>
            <a:endParaRPr lang="en-US" sz="1300" b="1">
              <a:solidFill>
                <a:srgbClr val="8784C7"/>
              </a:solidFill>
              <a:latin typeface="Corbel" panose="020B0503020204020204" pitchFamily="34" charset="0"/>
            </a:endParaRPr>
          </a:p>
        </p:txBody>
      </p:sp>
      <p:sp>
        <p:nvSpPr>
          <p:cNvPr id="34143" name="OTLSHAPE_TB_00000000000000000000000000000000_RightEndCaps" hidden="1"/>
          <p:cNvSpPr txBox="1"/>
          <p:nvPr>
            <p:custDataLst>
              <p:tags r:id="rId14"/>
            </p:custDataLst>
          </p:nvPr>
        </p:nvSpPr>
        <p:spPr>
          <a:xfrm>
            <a:off x="11600392" y="4547426"/>
            <a:ext cx="342900" cy="20154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300" b="1" smtClean="0">
                <a:solidFill>
                  <a:schemeClr val="accent2"/>
                </a:solidFill>
                <a:latin typeface="Corbel" panose="020B0503020204020204" pitchFamily="34" charset="0"/>
              </a:rPr>
              <a:t>2018</a:t>
            </a:r>
            <a:endParaRPr lang="en-US" sz="1300" b="1">
              <a:solidFill>
                <a:schemeClr val="accent2"/>
              </a:solidFill>
              <a:latin typeface="Corbel" panose="020B0503020204020204" pitchFamily="34" charset="0"/>
            </a:endParaRPr>
          </a:p>
        </p:txBody>
      </p:sp>
      <p:sp>
        <p:nvSpPr>
          <p:cNvPr id="34144" name="OTLSHAPE_TB_00000000000000000000000000000000_ScaleContainer"/>
          <p:cNvSpPr/>
          <p:nvPr>
            <p:custDataLst>
              <p:tags r:id="rId15"/>
            </p:custDataLst>
          </p:nvPr>
        </p:nvSpPr>
        <p:spPr>
          <a:xfrm>
            <a:off x="704257" y="4457700"/>
            <a:ext cx="10769600" cy="381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6C88B2"/>
              </a:gs>
              <a:gs pos="100000">
                <a:srgbClr val="4D617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45" name="OTLSHAPE_TB_00000000000000000000000000000000_ElapsedTime" hidden="1"/>
          <p:cNvSpPr/>
          <p:nvPr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46" name="OTLSHAPE_TB_00000000000000000000000000000000_TodayMarkerShape" hidden="1"/>
          <p:cNvSpPr/>
          <p:nvPr>
            <p:custDataLst>
              <p:tags r:id="rId17"/>
            </p:custDataLst>
          </p:nvPr>
        </p:nvSpPr>
        <p:spPr>
          <a:xfrm>
            <a:off x="814929" y="4838700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47" name="OTLSHAPE_TB_00000000000000000000000000000000_TodayMarkerText" hidden="1"/>
          <p:cNvSpPr txBox="1"/>
          <p:nvPr>
            <p:custDataLst>
              <p:tags r:id="rId18"/>
            </p:custDataLst>
          </p:nvPr>
        </p:nvSpPr>
        <p:spPr>
          <a:xfrm>
            <a:off x="869357" y="496570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4148" name="OTLSHAPE_TB_00000000000000000000000000000000_TimescaleInterval1"/>
          <p:cNvSpPr txBox="1"/>
          <p:nvPr>
            <p:custDataLst>
              <p:tags r:id="rId19"/>
            </p:custDataLst>
          </p:nvPr>
        </p:nvSpPr>
        <p:spPr>
          <a:xfrm>
            <a:off x="932857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31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149" name="OTLSHAPE_TB_00000000000000000000000000000000_Separator1"/>
          <p:cNvCxnSpPr/>
          <p:nvPr>
            <p:custDataLst>
              <p:tags r:id="rId20"/>
            </p:custDataLst>
          </p:nvPr>
        </p:nvCxnSpPr>
        <p:spPr>
          <a:xfrm>
            <a:off x="2174224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50" name="OTLSHAPE_TB_00000000000000000000000000000000_TimescaleInterval2"/>
          <p:cNvSpPr txBox="1"/>
          <p:nvPr>
            <p:custDataLst>
              <p:tags r:id="rId21"/>
            </p:custDataLst>
          </p:nvPr>
        </p:nvSpPr>
        <p:spPr>
          <a:xfrm>
            <a:off x="2237724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35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151" name="OTLSHAPE_TB_00000000000000000000000000000000_Separator2"/>
          <p:cNvCxnSpPr/>
          <p:nvPr>
            <p:custDataLst>
              <p:tags r:id="rId22"/>
            </p:custDataLst>
          </p:nvPr>
        </p:nvCxnSpPr>
        <p:spPr>
          <a:xfrm>
            <a:off x="3479090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52" name="OTLSHAPE_TB_00000000000000000000000000000000_TimescaleInterval3"/>
          <p:cNvSpPr txBox="1"/>
          <p:nvPr>
            <p:custDataLst>
              <p:tags r:id="rId23"/>
            </p:custDataLst>
          </p:nvPr>
        </p:nvSpPr>
        <p:spPr>
          <a:xfrm>
            <a:off x="3542591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39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153" name="OTLSHAPE_TB_00000000000000000000000000000000_Separator3"/>
          <p:cNvCxnSpPr/>
          <p:nvPr>
            <p:custDataLst>
              <p:tags r:id="rId24"/>
            </p:custDataLst>
          </p:nvPr>
        </p:nvCxnSpPr>
        <p:spPr>
          <a:xfrm>
            <a:off x="4783957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54" name="OTLSHAPE_TB_00000000000000000000000000000000_TimescaleInterval4"/>
          <p:cNvSpPr txBox="1"/>
          <p:nvPr>
            <p:custDataLst>
              <p:tags r:id="rId25"/>
            </p:custDataLst>
          </p:nvPr>
        </p:nvSpPr>
        <p:spPr>
          <a:xfrm>
            <a:off x="4847458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43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155" name="OTLSHAPE_TB_00000000000000000000000000000000_Separator4"/>
          <p:cNvCxnSpPr/>
          <p:nvPr>
            <p:custDataLst>
              <p:tags r:id="rId26"/>
            </p:custDataLst>
          </p:nvPr>
        </p:nvCxnSpPr>
        <p:spPr>
          <a:xfrm>
            <a:off x="6088824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56" name="OTLSHAPE_TB_00000000000000000000000000000000_TimescaleInterval5"/>
          <p:cNvSpPr txBox="1"/>
          <p:nvPr>
            <p:custDataLst>
              <p:tags r:id="rId27"/>
            </p:custDataLst>
          </p:nvPr>
        </p:nvSpPr>
        <p:spPr>
          <a:xfrm>
            <a:off x="6152325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47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157" name="OTLSHAPE_TB_00000000000000000000000000000000_Separator5"/>
          <p:cNvCxnSpPr/>
          <p:nvPr>
            <p:custDataLst>
              <p:tags r:id="rId28"/>
            </p:custDataLst>
          </p:nvPr>
        </p:nvCxnSpPr>
        <p:spPr>
          <a:xfrm>
            <a:off x="7393691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58" name="OTLSHAPE_TB_00000000000000000000000000000000_TimescaleInterval6"/>
          <p:cNvSpPr txBox="1"/>
          <p:nvPr>
            <p:custDataLst>
              <p:tags r:id="rId29"/>
            </p:custDataLst>
          </p:nvPr>
        </p:nvSpPr>
        <p:spPr>
          <a:xfrm>
            <a:off x="7457191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51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159" name="OTLSHAPE_TB_00000000000000000000000000000000_Separator6"/>
          <p:cNvCxnSpPr/>
          <p:nvPr>
            <p:custDataLst>
              <p:tags r:id="rId30"/>
            </p:custDataLst>
          </p:nvPr>
        </p:nvCxnSpPr>
        <p:spPr>
          <a:xfrm>
            <a:off x="8698558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60" name="OTLSHAPE_TB_00000000000000000000000000000000_TimescaleInterval7"/>
          <p:cNvSpPr txBox="1"/>
          <p:nvPr>
            <p:custDataLst>
              <p:tags r:id="rId31"/>
            </p:custDataLst>
          </p:nvPr>
        </p:nvSpPr>
        <p:spPr>
          <a:xfrm>
            <a:off x="8762058" y="4555172"/>
            <a:ext cx="7547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161" name="OTLSHAPE_TB_00000000000000000000000000000000_Separator7"/>
          <p:cNvCxnSpPr/>
          <p:nvPr>
            <p:custDataLst>
              <p:tags r:id="rId32"/>
            </p:custDataLst>
          </p:nvPr>
        </p:nvCxnSpPr>
        <p:spPr>
          <a:xfrm>
            <a:off x="10003425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62" name="OTLSHAPE_TB_00000000000000000000000000000000_TimescaleInterval8"/>
          <p:cNvSpPr txBox="1"/>
          <p:nvPr>
            <p:custDataLst>
              <p:tags r:id="rId33"/>
            </p:custDataLst>
          </p:nvPr>
        </p:nvSpPr>
        <p:spPr>
          <a:xfrm>
            <a:off x="10066925" y="4555172"/>
            <a:ext cx="7547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7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174" name="OTLSHAPE_M_81fb2d79f1f3428b9cbe195b30cc6166_Title"/>
          <p:cNvSpPr txBox="1"/>
          <p:nvPr>
            <p:custDataLst>
              <p:tags r:id="rId34"/>
            </p:custDataLst>
          </p:nvPr>
        </p:nvSpPr>
        <p:spPr>
          <a:xfrm>
            <a:off x="1418437" y="3972645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2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175" name="OTLSHAPE_M_81fb2d79f1f3428b9cbe195b30cc6166_Date"/>
          <p:cNvSpPr txBox="1"/>
          <p:nvPr>
            <p:custDataLst>
              <p:tags r:id="rId35"/>
            </p:custDataLst>
          </p:nvPr>
        </p:nvSpPr>
        <p:spPr>
          <a:xfrm>
            <a:off x="1676331" y="4158700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Aug 19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176" name="OTLSHAPE_M_81fb2d79f1f3428b9cbe195b30cc6166_Shape"/>
          <p:cNvSpPr/>
          <p:nvPr>
            <p:custDataLst>
              <p:tags r:id="rId36"/>
            </p:custDataLst>
          </p:nvPr>
        </p:nvSpPr>
        <p:spPr>
          <a:xfrm>
            <a:off x="1687105" y="4267200"/>
            <a:ext cx="228600" cy="254000"/>
          </a:xfrm>
          <a:prstGeom prst="roundRect">
            <a:avLst/>
          </a:prstGeom>
          <a:solidFill>
            <a:srgbClr val="7038B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77" name="OTLSHAPE_M_6f22aa5e000544959a4d7b38883514ef_Title"/>
          <p:cNvSpPr txBox="1"/>
          <p:nvPr>
            <p:custDataLst>
              <p:tags r:id="rId37"/>
            </p:custDataLst>
          </p:nvPr>
        </p:nvSpPr>
        <p:spPr>
          <a:xfrm>
            <a:off x="4400990" y="3652091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4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178" name="OTLSHAPE_M_6f22aa5e000544959a4d7b38883514ef_Date"/>
          <p:cNvSpPr txBox="1"/>
          <p:nvPr>
            <p:custDataLst>
              <p:tags r:id="rId38"/>
            </p:custDataLst>
          </p:nvPr>
        </p:nvSpPr>
        <p:spPr>
          <a:xfrm>
            <a:off x="4665763" y="3838146"/>
            <a:ext cx="2413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Oct 22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179" name="OTLSHAPE_M_6f22aa5e000544959a4d7b38883514ef_Shape"/>
          <p:cNvSpPr/>
          <p:nvPr>
            <p:custDataLst>
              <p:tags r:id="rId39"/>
            </p:custDataLst>
          </p:nvPr>
        </p:nvSpPr>
        <p:spPr>
          <a:xfrm>
            <a:off x="4631558" y="4191000"/>
            <a:ext cx="304800" cy="330200"/>
          </a:xfrm>
          <a:prstGeom prst="diamond">
            <a:avLst/>
          </a:prstGeom>
          <a:solidFill>
            <a:srgbClr val="B86BAB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80" name="OTLSHAPE_M_c72d73248b3a4e8abac2a8a5c9404d68_Title"/>
          <p:cNvSpPr txBox="1"/>
          <p:nvPr>
            <p:custDataLst>
              <p:tags r:id="rId40"/>
            </p:custDataLst>
          </p:nvPr>
        </p:nvSpPr>
        <p:spPr>
          <a:xfrm>
            <a:off x="6917518" y="3896445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6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181" name="OTLSHAPE_M_c72d73248b3a4e8abac2a8a5c9404d68_Date"/>
          <p:cNvSpPr txBox="1"/>
          <p:nvPr>
            <p:custDataLst>
              <p:tags r:id="rId41"/>
            </p:custDataLst>
          </p:nvPr>
        </p:nvSpPr>
        <p:spPr>
          <a:xfrm>
            <a:off x="7177128" y="4082500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Dec 15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182" name="OTLSHAPE_M_c72d73248b3a4e8abac2a8a5c9404d68_Shape"/>
          <p:cNvSpPr/>
          <p:nvPr>
            <p:custDataLst>
              <p:tags r:id="rId42"/>
            </p:custDataLst>
          </p:nvPr>
        </p:nvSpPr>
        <p:spPr>
          <a:xfrm>
            <a:off x="7148087" y="4191000"/>
            <a:ext cx="304800" cy="330200"/>
          </a:xfrm>
          <a:prstGeom prst="diamond">
            <a:avLst/>
          </a:prstGeom>
          <a:solidFill>
            <a:srgbClr val="C175A7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83" name="OTLSHAPE_M_b05bb9c5f0db473780d4fa51d7d952ed_Title"/>
          <p:cNvSpPr txBox="1"/>
          <p:nvPr>
            <p:custDataLst>
              <p:tags r:id="rId43"/>
            </p:custDataLst>
          </p:nvPr>
        </p:nvSpPr>
        <p:spPr>
          <a:xfrm>
            <a:off x="10931061" y="3718663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9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184" name="OTLSHAPE_M_b05bb9c5f0db473780d4fa51d7d952ed_Date"/>
          <p:cNvSpPr txBox="1"/>
          <p:nvPr>
            <p:custDataLst>
              <p:tags r:id="rId44"/>
            </p:custDataLst>
          </p:nvPr>
        </p:nvSpPr>
        <p:spPr>
          <a:xfrm>
            <a:off x="10931061" y="3930118"/>
            <a:ext cx="2413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Feb 26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185" name="OTLSHAPE_M_b05bb9c5f0db473780d4fa51d7d952ed_Shape"/>
          <p:cNvSpPr/>
          <p:nvPr>
            <p:custDataLst>
              <p:tags r:id="rId45"/>
            </p:custDataLst>
          </p:nvPr>
        </p:nvSpPr>
        <p:spPr>
          <a:xfrm rot="16200000">
            <a:off x="10734211" y="3821491"/>
            <a:ext cx="165100" cy="165100"/>
          </a:xfrm>
          <a:prstGeom prst="flowChartMerge">
            <a:avLst/>
          </a:prstGeom>
          <a:solidFill>
            <a:srgbClr val="7C3FA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86" name="OTLSHAPE_M_dd55a45d06b748fbaca3406f263c06a6_Title"/>
          <p:cNvSpPr txBox="1"/>
          <p:nvPr>
            <p:custDataLst>
              <p:tags r:id="rId46"/>
            </p:custDataLst>
          </p:nvPr>
        </p:nvSpPr>
        <p:spPr>
          <a:xfrm>
            <a:off x="626196" y="5560937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1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187" name="OTLSHAPE_M_dd55a45d06b748fbaca3406f263c06a6_Date"/>
          <p:cNvSpPr txBox="1"/>
          <p:nvPr>
            <p:custDataLst>
              <p:tags r:id="rId47"/>
            </p:custDataLst>
          </p:nvPr>
        </p:nvSpPr>
        <p:spPr>
          <a:xfrm>
            <a:off x="906612" y="5452437"/>
            <a:ext cx="2159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Aug 2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188" name="OTLSHAPE_M_dd55a45d06b748fbaca3406f263c06a6_Shape"/>
          <p:cNvSpPr/>
          <p:nvPr>
            <p:custDataLst>
              <p:tags r:id="rId48"/>
            </p:custDataLst>
          </p:nvPr>
        </p:nvSpPr>
        <p:spPr>
          <a:xfrm>
            <a:off x="894864" y="4775200"/>
            <a:ext cx="228600" cy="254000"/>
          </a:xfrm>
          <a:prstGeom prst="star8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89" name="OTLSHAPE_M_b66abdf690b04123bb3854c9da5709f4_Title"/>
          <p:cNvSpPr txBox="1"/>
          <p:nvPr>
            <p:custDataLst>
              <p:tags r:id="rId49"/>
            </p:custDataLst>
          </p:nvPr>
        </p:nvSpPr>
        <p:spPr>
          <a:xfrm>
            <a:off x="3235930" y="5137700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3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190" name="OTLSHAPE_M_b66abdf690b04123bb3854c9da5709f4_Date"/>
          <p:cNvSpPr txBox="1"/>
          <p:nvPr>
            <p:custDataLst>
              <p:tags r:id="rId50"/>
            </p:custDataLst>
          </p:nvPr>
        </p:nvSpPr>
        <p:spPr>
          <a:xfrm>
            <a:off x="3497909" y="5029200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Sep 27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191" name="OTLSHAPE_M_b66abdf690b04123bb3854c9da5709f4_Shape"/>
          <p:cNvSpPr/>
          <p:nvPr>
            <p:custDataLst>
              <p:tags r:id="rId51"/>
            </p:custDataLst>
          </p:nvPr>
        </p:nvSpPr>
        <p:spPr>
          <a:xfrm>
            <a:off x="3504598" y="4775200"/>
            <a:ext cx="228600" cy="254000"/>
          </a:xfrm>
          <a:prstGeom prst="diamond">
            <a:avLst/>
          </a:prstGeom>
          <a:solidFill>
            <a:srgbClr val="B26889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92" name="OTLSHAPE_M_47cb6e371c524f1b94c535343ec84c12_Title"/>
          <p:cNvSpPr txBox="1"/>
          <p:nvPr>
            <p:custDataLst>
              <p:tags r:id="rId52"/>
            </p:custDataLst>
          </p:nvPr>
        </p:nvSpPr>
        <p:spPr>
          <a:xfrm>
            <a:off x="6218482" y="5137700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5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193" name="OTLSHAPE_M_47cb6e371c524f1b94c535343ec84c12_Date"/>
          <p:cNvSpPr txBox="1"/>
          <p:nvPr>
            <p:custDataLst>
              <p:tags r:id="rId53"/>
            </p:custDataLst>
          </p:nvPr>
        </p:nvSpPr>
        <p:spPr>
          <a:xfrm>
            <a:off x="6474345" y="5029200"/>
            <a:ext cx="2667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Nov 30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194" name="OTLSHAPE_M_47cb6e371c524f1b94c535343ec84c12_Shape"/>
          <p:cNvSpPr/>
          <p:nvPr>
            <p:custDataLst>
              <p:tags r:id="rId54"/>
            </p:custDataLst>
          </p:nvPr>
        </p:nvSpPr>
        <p:spPr>
          <a:xfrm>
            <a:off x="6487151" y="4775200"/>
            <a:ext cx="228600" cy="254000"/>
          </a:xfrm>
          <a:prstGeom prst="diamond">
            <a:avLst/>
          </a:prstGeom>
          <a:solidFill>
            <a:srgbClr val="BB84B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95" name="OTLSHAPE_M_4461b4ad56e1427dbe253fd40151634d_Title"/>
          <p:cNvSpPr txBox="1"/>
          <p:nvPr>
            <p:custDataLst>
              <p:tags r:id="rId55"/>
            </p:custDataLst>
          </p:nvPr>
        </p:nvSpPr>
        <p:spPr>
          <a:xfrm>
            <a:off x="7150530" y="5715507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7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196" name="OTLSHAPE_M_4461b4ad56e1427dbe253fd40151634d_Date"/>
          <p:cNvSpPr txBox="1"/>
          <p:nvPr>
            <p:custDataLst>
              <p:tags r:id="rId56"/>
            </p:custDataLst>
          </p:nvPr>
        </p:nvSpPr>
        <p:spPr>
          <a:xfrm>
            <a:off x="7410139" y="5607007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Dec 20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197" name="OTLSHAPE_M_4461b4ad56e1427dbe253fd40151634d_Shape"/>
          <p:cNvSpPr/>
          <p:nvPr>
            <p:custDataLst>
              <p:tags r:id="rId57"/>
            </p:custDataLst>
          </p:nvPr>
        </p:nvSpPr>
        <p:spPr>
          <a:xfrm>
            <a:off x="7419199" y="4775200"/>
            <a:ext cx="228600" cy="254000"/>
          </a:xfrm>
          <a:prstGeom prst="diamond">
            <a:avLst/>
          </a:prstGeom>
          <a:solidFill>
            <a:srgbClr val="C786B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98" name="OTLSHAPE_M_756ee3d9fb93468f81b55b0140335e2a_Title"/>
          <p:cNvSpPr txBox="1"/>
          <p:nvPr>
            <p:custDataLst>
              <p:tags r:id="rId58"/>
            </p:custDataLst>
          </p:nvPr>
        </p:nvSpPr>
        <p:spPr>
          <a:xfrm>
            <a:off x="9480650" y="5715508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8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199" name="OTLSHAPE_M_756ee3d9fb93468f81b55b0140335e2a_Date"/>
          <p:cNvSpPr txBox="1"/>
          <p:nvPr>
            <p:custDataLst>
              <p:tags r:id="rId59"/>
            </p:custDataLst>
          </p:nvPr>
        </p:nvSpPr>
        <p:spPr>
          <a:xfrm>
            <a:off x="9765807" y="5607008"/>
            <a:ext cx="2032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Feb 8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200" name="OTLSHAPE_M_756ee3d9fb93468f81b55b0140335e2a_Shape"/>
          <p:cNvSpPr/>
          <p:nvPr>
            <p:custDataLst>
              <p:tags r:id="rId60"/>
            </p:custDataLst>
          </p:nvPr>
        </p:nvSpPr>
        <p:spPr>
          <a:xfrm>
            <a:off x="9749318" y="4775200"/>
            <a:ext cx="228600" cy="254000"/>
          </a:xfrm>
          <a:prstGeom prst="diamond">
            <a:avLst/>
          </a:prstGeom>
          <a:solidFill>
            <a:srgbClr val="BD84B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01" name="OTLSHAPE_M_1ccf9205e6f2441186be8cf35481de7f_Title"/>
          <p:cNvSpPr txBox="1"/>
          <p:nvPr>
            <p:custDataLst>
              <p:tags r:id="rId61"/>
            </p:custDataLst>
          </p:nvPr>
        </p:nvSpPr>
        <p:spPr>
          <a:xfrm>
            <a:off x="10560478" y="5137700"/>
            <a:ext cx="8509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10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202" name="OTLSHAPE_M_1ccf9205e6f2441186be8cf35481de7f_Date"/>
          <p:cNvSpPr txBox="1"/>
          <p:nvPr>
            <p:custDataLst>
              <p:tags r:id="rId62"/>
            </p:custDataLst>
          </p:nvPr>
        </p:nvSpPr>
        <p:spPr>
          <a:xfrm>
            <a:off x="10874718" y="5029200"/>
            <a:ext cx="2159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Mar 4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203" name="OTLSHAPE_M_1ccf9205e6f2441186be8cf35481de7f_Shape"/>
          <p:cNvSpPr/>
          <p:nvPr>
            <p:custDataLst>
              <p:tags r:id="rId63"/>
            </p:custDataLst>
          </p:nvPr>
        </p:nvSpPr>
        <p:spPr>
          <a:xfrm>
            <a:off x="10867775" y="4775200"/>
            <a:ext cx="228600" cy="254000"/>
          </a:xfrm>
          <a:prstGeom prst="plus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04" name="OTLSHAPE_T_6644b494266e48abbcb6f32eef0dad68_Shape"/>
          <p:cNvSpPr/>
          <p:nvPr>
            <p:custDataLst>
              <p:tags r:id="rId64"/>
            </p:custDataLst>
          </p:nvPr>
        </p:nvSpPr>
        <p:spPr>
          <a:xfrm>
            <a:off x="9490799" y="1978763"/>
            <a:ext cx="13081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rgbClr val="91A2D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05" name="OTLSHAPE_T_6644b494266e48abbcb6f32eef0dad68_ShapePercentage" hidden="1"/>
          <p:cNvSpPr/>
          <p:nvPr>
            <p:custDataLst>
              <p:tags r:id="rId65"/>
            </p:custDataLst>
          </p:nvPr>
        </p:nvSpPr>
        <p:spPr>
          <a:xfrm>
            <a:off x="9490799" y="1978763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06" name="OTLSHAPE_T_6644b494266e48abbcb6f32eef0dad68_TextPercentage" hidden="1"/>
          <p:cNvSpPr txBox="1"/>
          <p:nvPr>
            <p:custDataLst>
              <p:tags r:id="rId66"/>
            </p:custDataLst>
          </p:nvPr>
        </p:nvSpPr>
        <p:spPr>
          <a:xfrm>
            <a:off x="0" y="19787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207" name="OTLSHAPE_T_6644b494266e48abbcb6f32eef0dad68_StartDate" hidden="1"/>
          <p:cNvSpPr txBox="1"/>
          <p:nvPr>
            <p:custDataLst>
              <p:tags r:id="rId67"/>
            </p:custDataLst>
          </p:nvPr>
        </p:nvSpPr>
        <p:spPr>
          <a:xfrm>
            <a:off x="0" y="19787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08" name="OTLSHAPE_T_6644b494266e48abbcb6f32eef0dad68_EndDate" hidden="1"/>
          <p:cNvSpPr txBox="1"/>
          <p:nvPr>
            <p:custDataLst>
              <p:tags r:id="rId68"/>
            </p:custDataLst>
          </p:nvPr>
        </p:nvSpPr>
        <p:spPr>
          <a:xfrm>
            <a:off x="0" y="19787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09" name="OTLSHAPE_T_6644b494266e48abbcb6f32eef0dad68_JoinedDate"/>
          <p:cNvSpPr txBox="1"/>
          <p:nvPr>
            <p:custDataLst>
              <p:tags r:id="rId69"/>
            </p:custDataLst>
          </p:nvPr>
        </p:nvSpPr>
        <p:spPr>
          <a:xfrm>
            <a:off x="10846466" y="2018345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02.01 - 02.28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10" name="OTLSHAPE_T_6644b494266e48abbcb6f32eef0dad68_Duration"/>
          <p:cNvSpPr txBox="1"/>
          <p:nvPr>
            <p:custDataLst>
              <p:tags r:id="rId70"/>
            </p:custDataLst>
          </p:nvPr>
        </p:nvSpPr>
        <p:spPr>
          <a:xfrm>
            <a:off x="9935545" y="2002851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4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211" name="OTLSHAPE_T_6644b494266e48abbcb6f32eef0dad68_Title"/>
          <p:cNvSpPr txBox="1"/>
          <p:nvPr>
            <p:custDataLst>
              <p:tags r:id="rId71"/>
            </p:custDataLst>
          </p:nvPr>
        </p:nvSpPr>
        <p:spPr>
          <a:xfrm>
            <a:off x="127000" y="19951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6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212" name="OTLSHAPE_T_403d2136a3114023ad89a5c0421b0c5b_Shape"/>
          <p:cNvSpPr/>
          <p:nvPr>
            <p:custDataLst>
              <p:tags r:id="rId72"/>
            </p:custDataLst>
          </p:nvPr>
        </p:nvSpPr>
        <p:spPr>
          <a:xfrm>
            <a:off x="8046125" y="2245463"/>
            <a:ext cx="1638300" cy="203200"/>
          </a:xfrm>
          <a:prstGeom prst="roundRect">
            <a:avLst>
              <a:gd name="adj" fmla="val 100000"/>
            </a:avLst>
          </a:prstGeom>
          <a:solidFill>
            <a:srgbClr val="BD92B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13" name="OTLSHAPE_T_403d2136a3114023ad89a5c0421b0c5b_ShapePercentage" hidden="1"/>
          <p:cNvSpPr/>
          <p:nvPr>
            <p:custDataLst>
              <p:tags r:id="rId73"/>
            </p:custDataLst>
          </p:nvPr>
        </p:nvSpPr>
        <p:spPr>
          <a:xfrm>
            <a:off x="8046125" y="2245463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14" name="OTLSHAPE_T_403d2136a3114023ad89a5c0421b0c5b_TextPercentage" hidden="1"/>
          <p:cNvSpPr txBox="1"/>
          <p:nvPr>
            <p:custDataLst>
              <p:tags r:id="rId74"/>
            </p:custDataLst>
          </p:nvPr>
        </p:nvSpPr>
        <p:spPr>
          <a:xfrm>
            <a:off x="0" y="22454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215" name="OTLSHAPE_T_403d2136a3114023ad89a5c0421b0c5b_StartDate" hidden="1"/>
          <p:cNvSpPr txBox="1"/>
          <p:nvPr>
            <p:custDataLst>
              <p:tags r:id="rId75"/>
            </p:custDataLst>
          </p:nvPr>
        </p:nvSpPr>
        <p:spPr>
          <a:xfrm>
            <a:off x="0" y="22454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16" name="OTLSHAPE_T_403d2136a3114023ad89a5c0421b0c5b_EndDate" hidden="1"/>
          <p:cNvSpPr txBox="1"/>
          <p:nvPr>
            <p:custDataLst>
              <p:tags r:id="rId76"/>
            </p:custDataLst>
          </p:nvPr>
        </p:nvSpPr>
        <p:spPr>
          <a:xfrm>
            <a:off x="0" y="22454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17" name="OTLSHAPE_T_403d2136a3114023ad89a5c0421b0c5b_JoinedDate"/>
          <p:cNvSpPr txBox="1"/>
          <p:nvPr>
            <p:custDataLst>
              <p:tags r:id="rId77"/>
            </p:custDataLst>
          </p:nvPr>
        </p:nvSpPr>
        <p:spPr>
          <a:xfrm>
            <a:off x="9728009" y="2285045"/>
            <a:ext cx="533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01.01 - 02.04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18" name="OTLSHAPE_T_403d2136a3114023ad89a5c0421b0c5b_Duration"/>
          <p:cNvSpPr txBox="1"/>
          <p:nvPr>
            <p:custDataLst>
              <p:tags r:id="rId78"/>
            </p:custDataLst>
          </p:nvPr>
        </p:nvSpPr>
        <p:spPr>
          <a:xfrm>
            <a:off x="8653980" y="2269551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5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219" name="OTLSHAPE_T_403d2136a3114023ad89a5c0421b0c5b_Title"/>
          <p:cNvSpPr txBox="1"/>
          <p:nvPr>
            <p:custDataLst>
              <p:tags r:id="rId79"/>
            </p:custDataLst>
          </p:nvPr>
        </p:nvSpPr>
        <p:spPr>
          <a:xfrm>
            <a:off x="127000" y="22618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5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220" name="OTLSHAPE_T_207a4a97c6884e23a34a41a0de3fb19a_Shape"/>
          <p:cNvSpPr/>
          <p:nvPr>
            <p:custDataLst>
              <p:tags r:id="rId80"/>
            </p:custDataLst>
          </p:nvPr>
        </p:nvSpPr>
        <p:spPr>
          <a:xfrm>
            <a:off x="8139330" y="2512163"/>
            <a:ext cx="1638300" cy="203200"/>
          </a:xfrm>
          <a:prstGeom prst="roundRect">
            <a:avLst>
              <a:gd name="adj" fmla="val 100000"/>
            </a:avLst>
          </a:prstGeom>
          <a:solidFill>
            <a:srgbClr val="D695BA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21" name="OTLSHAPE_T_207a4a97c6884e23a34a41a0de3fb19a_ShapePercentage" hidden="1"/>
          <p:cNvSpPr/>
          <p:nvPr>
            <p:custDataLst>
              <p:tags r:id="rId81"/>
            </p:custDataLst>
          </p:nvPr>
        </p:nvSpPr>
        <p:spPr>
          <a:xfrm>
            <a:off x="8139330" y="2512163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22" name="OTLSHAPE_T_207a4a97c6884e23a34a41a0de3fb19a_TextPercentage" hidden="1"/>
          <p:cNvSpPr txBox="1"/>
          <p:nvPr>
            <p:custDataLst>
              <p:tags r:id="rId82"/>
            </p:custDataLst>
          </p:nvPr>
        </p:nvSpPr>
        <p:spPr>
          <a:xfrm>
            <a:off x="0" y="25121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223" name="OTLSHAPE_T_207a4a97c6884e23a34a41a0de3fb19a_StartDate" hidden="1"/>
          <p:cNvSpPr txBox="1"/>
          <p:nvPr>
            <p:custDataLst>
              <p:tags r:id="rId83"/>
            </p:custDataLst>
          </p:nvPr>
        </p:nvSpPr>
        <p:spPr>
          <a:xfrm>
            <a:off x="0" y="25121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24" name="OTLSHAPE_T_207a4a97c6884e23a34a41a0de3fb19a_EndDate" hidden="1"/>
          <p:cNvSpPr txBox="1"/>
          <p:nvPr>
            <p:custDataLst>
              <p:tags r:id="rId84"/>
            </p:custDataLst>
          </p:nvPr>
        </p:nvSpPr>
        <p:spPr>
          <a:xfrm>
            <a:off x="0" y="25121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25" name="OTLSHAPE_T_207a4a97c6884e23a34a41a0de3fb19a_JoinedDate"/>
          <p:cNvSpPr txBox="1"/>
          <p:nvPr>
            <p:custDataLst>
              <p:tags r:id="rId85"/>
            </p:custDataLst>
          </p:nvPr>
        </p:nvSpPr>
        <p:spPr>
          <a:xfrm>
            <a:off x="9821214" y="2551745"/>
            <a:ext cx="533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01.03 - 02.06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26" name="OTLSHAPE_T_207a4a97c6884e23a34a41a0de3fb19a_Duration"/>
          <p:cNvSpPr txBox="1"/>
          <p:nvPr>
            <p:custDataLst>
              <p:tags r:id="rId86"/>
            </p:custDataLst>
          </p:nvPr>
        </p:nvSpPr>
        <p:spPr>
          <a:xfrm>
            <a:off x="8747184" y="2536251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5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227" name="OTLSHAPE_T_207a4a97c6884e23a34a41a0de3fb19a_Title"/>
          <p:cNvSpPr txBox="1"/>
          <p:nvPr>
            <p:custDataLst>
              <p:tags r:id="rId87"/>
            </p:custDataLst>
          </p:nvPr>
        </p:nvSpPr>
        <p:spPr>
          <a:xfrm>
            <a:off x="127000" y="25285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4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228" name="OTLSHAPE_T_68b1b569e4a141218edc9f90bab9c932_Shape"/>
          <p:cNvSpPr/>
          <p:nvPr>
            <p:custDataLst>
              <p:tags r:id="rId88"/>
            </p:custDataLst>
          </p:nvPr>
        </p:nvSpPr>
        <p:spPr>
          <a:xfrm>
            <a:off x="4411139" y="2778863"/>
            <a:ext cx="5219700" cy="203200"/>
          </a:xfrm>
          <a:prstGeom prst="roundRect">
            <a:avLst>
              <a:gd name="adj" fmla="val 100000"/>
            </a:avLst>
          </a:prstGeom>
          <a:solidFill>
            <a:srgbClr val="C78FB7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29" name="OTLSHAPE_T_68b1b569e4a141218edc9f90bab9c932_ShapePercentage" hidden="1"/>
          <p:cNvSpPr/>
          <p:nvPr>
            <p:custDataLst>
              <p:tags r:id="rId89"/>
            </p:custDataLst>
          </p:nvPr>
        </p:nvSpPr>
        <p:spPr>
          <a:xfrm>
            <a:off x="4411139" y="2778863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30" name="OTLSHAPE_T_68b1b569e4a141218edc9f90bab9c932_TextPercentage" hidden="1"/>
          <p:cNvSpPr txBox="1"/>
          <p:nvPr>
            <p:custDataLst>
              <p:tags r:id="rId90"/>
            </p:custDataLst>
          </p:nvPr>
        </p:nvSpPr>
        <p:spPr>
          <a:xfrm>
            <a:off x="0" y="27788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231" name="OTLSHAPE_T_68b1b569e4a141218edc9f90bab9c932_StartDate" hidden="1"/>
          <p:cNvSpPr txBox="1"/>
          <p:nvPr>
            <p:custDataLst>
              <p:tags r:id="rId91"/>
            </p:custDataLst>
          </p:nvPr>
        </p:nvSpPr>
        <p:spPr>
          <a:xfrm>
            <a:off x="0" y="27788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32" name="OTLSHAPE_T_68b1b569e4a141218edc9f90bab9c932_EndDate" hidden="1"/>
          <p:cNvSpPr txBox="1"/>
          <p:nvPr>
            <p:custDataLst>
              <p:tags r:id="rId92"/>
            </p:custDataLst>
          </p:nvPr>
        </p:nvSpPr>
        <p:spPr>
          <a:xfrm>
            <a:off x="0" y="27788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33" name="OTLSHAPE_T_68b1b569e4a141218edc9f90bab9c932_JoinedDate"/>
          <p:cNvSpPr txBox="1"/>
          <p:nvPr>
            <p:custDataLst>
              <p:tags r:id="rId93"/>
            </p:custDataLst>
          </p:nvPr>
        </p:nvSpPr>
        <p:spPr>
          <a:xfrm>
            <a:off x="9681406" y="2818445"/>
            <a:ext cx="5207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4" smtClean="0">
                <a:solidFill>
                  <a:srgbClr val="7F7F7F"/>
                </a:solidFill>
                <a:latin typeface="Corbel" panose="020B0503020204020204" pitchFamily="34" charset="0"/>
              </a:rPr>
              <a:t>10.15 - 02.03</a:t>
            </a:r>
            <a:endParaRPr lang="en-US" sz="800" spc="-4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34" name="OTLSHAPE_T_68b1b569e4a141218edc9f90bab9c932_Duration"/>
          <p:cNvSpPr txBox="1"/>
          <p:nvPr>
            <p:custDataLst>
              <p:tags r:id="rId94"/>
            </p:custDataLst>
          </p:nvPr>
        </p:nvSpPr>
        <p:spPr>
          <a:xfrm>
            <a:off x="6780991" y="2802951"/>
            <a:ext cx="482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16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235" name="OTLSHAPE_T_68b1b569e4a141218edc9f90bab9c932_Title"/>
          <p:cNvSpPr txBox="1"/>
          <p:nvPr>
            <p:custDataLst>
              <p:tags r:id="rId95"/>
            </p:custDataLst>
          </p:nvPr>
        </p:nvSpPr>
        <p:spPr>
          <a:xfrm>
            <a:off x="127000" y="27952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3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236" name="OTLSHAPE_T_9a6b3e19e195409d8f5cd14073dbb2a3_Shape"/>
          <p:cNvSpPr/>
          <p:nvPr>
            <p:custDataLst>
              <p:tags r:id="rId96"/>
            </p:custDataLst>
          </p:nvPr>
        </p:nvSpPr>
        <p:spPr>
          <a:xfrm>
            <a:off x="3805308" y="3045563"/>
            <a:ext cx="2946400" cy="203200"/>
          </a:xfrm>
          <a:prstGeom prst="roundRect">
            <a:avLst>
              <a:gd name="adj" fmla="val 100000"/>
            </a:avLst>
          </a:prstGeom>
          <a:solidFill>
            <a:srgbClr val="C487AD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37" name="OTLSHAPE_T_9a6b3e19e195409d8f5cd14073dbb2a3_ShapePercentage" hidden="1"/>
          <p:cNvSpPr/>
          <p:nvPr>
            <p:custDataLst>
              <p:tags r:id="rId97"/>
            </p:custDataLst>
          </p:nvPr>
        </p:nvSpPr>
        <p:spPr>
          <a:xfrm>
            <a:off x="3805308" y="3045563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38" name="OTLSHAPE_T_9a6b3e19e195409d8f5cd14073dbb2a3_TextPercentage" hidden="1"/>
          <p:cNvSpPr txBox="1"/>
          <p:nvPr>
            <p:custDataLst>
              <p:tags r:id="rId98"/>
            </p:custDataLst>
          </p:nvPr>
        </p:nvSpPr>
        <p:spPr>
          <a:xfrm>
            <a:off x="0" y="30455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239" name="OTLSHAPE_T_9a6b3e19e195409d8f5cd14073dbb2a3_StartDate" hidden="1"/>
          <p:cNvSpPr txBox="1"/>
          <p:nvPr>
            <p:custDataLst>
              <p:tags r:id="rId99"/>
            </p:custDataLst>
          </p:nvPr>
        </p:nvSpPr>
        <p:spPr>
          <a:xfrm>
            <a:off x="0" y="30455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40" name="OTLSHAPE_T_9a6b3e19e195409d8f5cd14073dbb2a3_EndDate" hidden="1"/>
          <p:cNvSpPr txBox="1"/>
          <p:nvPr>
            <p:custDataLst>
              <p:tags r:id="rId100"/>
            </p:custDataLst>
          </p:nvPr>
        </p:nvSpPr>
        <p:spPr>
          <a:xfrm>
            <a:off x="0" y="30455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41" name="OTLSHAPE_T_9a6b3e19e195409d8f5cd14073dbb2a3_JoinedDate"/>
          <p:cNvSpPr txBox="1"/>
          <p:nvPr>
            <p:custDataLst>
              <p:tags r:id="rId101"/>
            </p:custDataLst>
          </p:nvPr>
        </p:nvSpPr>
        <p:spPr>
          <a:xfrm>
            <a:off x="6792058" y="3085145"/>
            <a:ext cx="533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10.02 - 12.03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42" name="OTLSHAPE_T_9a6b3e19e195409d8f5cd14073dbb2a3_Duration"/>
          <p:cNvSpPr txBox="1"/>
          <p:nvPr>
            <p:custDataLst>
              <p:tags r:id="rId102"/>
            </p:custDataLst>
          </p:nvPr>
        </p:nvSpPr>
        <p:spPr>
          <a:xfrm>
            <a:off x="5065596" y="3069651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9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243" name="OTLSHAPE_T_9a6b3e19e195409d8f5cd14073dbb2a3_Title"/>
          <p:cNvSpPr txBox="1"/>
          <p:nvPr>
            <p:custDataLst>
              <p:tags r:id="rId103"/>
            </p:custDataLst>
          </p:nvPr>
        </p:nvSpPr>
        <p:spPr>
          <a:xfrm>
            <a:off x="127000" y="30619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2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244" name="OTLSHAPE_T_a8615542293a4cdfb5e99580d663d5c3_Shape"/>
          <p:cNvSpPr/>
          <p:nvPr>
            <p:custDataLst>
              <p:tags r:id="rId104"/>
            </p:custDataLst>
          </p:nvPr>
        </p:nvSpPr>
        <p:spPr>
          <a:xfrm>
            <a:off x="1801405" y="3312263"/>
            <a:ext cx="16383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rgbClr val="799CD9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45" name="OTLSHAPE_T_a8615542293a4cdfb5e99580d663d5c3_ShapePercentage" hidden="1"/>
          <p:cNvSpPr/>
          <p:nvPr>
            <p:custDataLst>
              <p:tags r:id="rId105"/>
            </p:custDataLst>
          </p:nvPr>
        </p:nvSpPr>
        <p:spPr>
          <a:xfrm>
            <a:off x="1801405" y="3312263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46" name="OTLSHAPE_T_a8615542293a4cdfb5e99580d663d5c3_TextPercentage" hidden="1"/>
          <p:cNvSpPr txBox="1"/>
          <p:nvPr>
            <p:custDataLst>
              <p:tags r:id="rId106"/>
            </p:custDataLst>
          </p:nvPr>
        </p:nvSpPr>
        <p:spPr>
          <a:xfrm>
            <a:off x="0" y="33122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247" name="OTLSHAPE_T_a8615542293a4cdfb5e99580d663d5c3_StartDate" hidden="1"/>
          <p:cNvSpPr txBox="1"/>
          <p:nvPr>
            <p:custDataLst>
              <p:tags r:id="rId107"/>
            </p:custDataLst>
          </p:nvPr>
        </p:nvSpPr>
        <p:spPr>
          <a:xfrm>
            <a:off x="0" y="33122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48" name="OTLSHAPE_T_a8615542293a4cdfb5e99580d663d5c3_EndDate" hidden="1"/>
          <p:cNvSpPr txBox="1"/>
          <p:nvPr>
            <p:custDataLst>
              <p:tags r:id="rId108"/>
            </p:custDataLst>
          </p:nvPr>
        </p:nvSpPr>
        <p:spPr>
          <a:xfrm>
            <a:off x="0" y="33122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49" name="OTLSHAPE_T_a8615542293a4cdfb5e99580d663d5c3_JoinedDate"/>
          <p:cNvSpPr txBox="1"/>
          <p:nvPr>
            <p:custDataLst>
              <p:tags r:id="rId109"/>
            </p:custDataLst>
          </p:nvPr>
        </p:nvSpPr>
        <p:spPr>
          <a:xfrm>
            <a:off x="3483289" y="3351845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08.20 - 09.23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250" name="OTLSHAPE_T_a8615542293a4cdfb5e99580d663d5c3_Duration"/>
          <p:cNvSpPr txBox="1"/>
          <p:nvPr>
            <p:custDataLst>
              <p:tags r:id="rId110"/>
            </p:custDataLst>
          </p:nvPr>
        </p:nvSpPr>
        <p:spPr>
          <a:xfrm>
            <a:off x="2422637" y="3336351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chemeClr val="lt1"/>
                </a:solidFill>
                <a:latin typeface="Calibri" panose="020F0502020204030204" pitchFamily="34" charset="0"/>
              </a:rPr>
              <a:t>35 days</a:t>
            </a:r>
            <a:endParaRPr lang="en-US" sz="1000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251" name="OTLSHAPE_T_a8615542293a4cdfb5e99580d663d5c3_Title"/>
          <p:cNvSpPr txBox="1"/>
          <p:nvPr>
            <p:custDataLst>
              <p:tags r:id="rId111"/>
            </p:custDataLst>
          </p:nvPr>
        </p:nvSpPr>
        <p:spPr>
          <a:xfrm>
            <a:off x="127000" y="3328603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1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6559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9686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0cnVlLCJWZXJzaW9uIjp7IiRpZCI6IjIiLCJWZXJzaW9uIjoiMy4wLjEiLCJPcmlnaW5hbEFzc2VtYmx5VmVyc2lvbiI6IjEuMDAuMDAuMDAiLCJFZGl0aW9uIjoiUGx1cyIsIklzUGx1c0VkaXRpb24iOnRydWV9LCJFZmZlY3QiOjEsIlN0eWxlIjp7IiRpZCI6IjMiLCJUaW1lYmFuZFN0eWxlIjp7IiRpZCI6IjQiLCJTY2FsZU1hcmtpbmciOjAsIlNoYXBlIjo2LCJTaGFwZVN0eWxlIjp7IiRpZCI6IjUiLCJNYXJnaW4iOnsiJGlkIjoiNiIsIlRvcCI6MCwiTGVmdCI6MTAsIlJpZ2h0IjoxMCwiQm90dG9tIjowfSwiUGFkZGluZyI6eyIkaWQiOiI3IiwiVG9wIjozLCJMZWZ0IjoxMywiUmlnaHQiOjEzLCJCb3R0b20iOjN9LCJCYWNrZ3JvdW5kIjp7IiRpZCI6IjgiLCJDb2xvciI6eyIkaWQiOiI5IiwiQSI6MjU1LCJSIjoxMDgsIkciOjEzNiwiQiI6MTc4fX0sIklzVmlzaWJsZSI6dHJ1ZSwiV2lkdGgiOjg1OC4wLCJIZWlnaHQiOjMwLjAsIkJvcmRlclN0eWxlIjp7IiRpZCI6IjEwIiwiTGluZUNvbG9yIjp7IiRpZCI6IjExIiwiJHR5cGUiOiJOTFJFLkNvbW1vbi5Eb20uU29saWRDb2xvckJydXNoLCBOTFJFLkNvbW1vbiIsIkNvbG9yIjp7IiRpZCI6IjEyIiwiQSI6MjU1LCJSIjoyNTUsIkciOjAsIkIiOjB9fSwiTGluZVdlaWdodCI6MC4wLCJMaW5lVHlwZSI6MCwiUGFyZW50U3R5bGUiOm51bGx9LCJQYXJlbnRTdHlsZSI6bnVsbH0sIlJpZ2h0RW5kQ2Fwc1N0eWxlIjp7IiRpZCI6IjEzIiwiRm9udFNldHRpbmdzIjp7IiRpZCI6IjE0IiwiRm9udFNpemUiOjEzLCJGb250TmFtZSI6IkNvcmJlbCIsIklzQm9sZCI6dHJ1ZSwiSXNJdGFsaWMiOmZhbHNlLCJJc1VuZGVybGluZWQiOmZhbHNlLCJQYXJlbnRTdHlsZSI6bnVsbH0sIkF1dG9TaXplIjowLCJGb3JlZ3JvdW5kIjp7IiRpZCI6IjE1IiwiQ29sb3IiOnsiJGlkIjoiMTYiLCJBIjoyNTUsIlIiOjAsIkciOjE1NywiQiI6MjE3fX0sIk1heFdpZHRoIjoiSW5maW5pdHkiLCJNYXhIZWlnaHQiOiJJbmZpbml0eSIsIlNtYXJ0Rm9yZWdyb3VuZElzQWN0aXZlIjpmYWxzZSwiSG9yaXpvbnRhbEFsaWdubWVudCI6MCwiVmVydGljYWxBbGlnbm1lbnQiOjAsIlNtYXJ0Rm9yZWdyb3VuZCI6bnVsbCwiTWFyZ2luIjp7IiRpZCI6IjE3IiwiVG9wIjowLCJMZWZ0IjowLCJSaWdodCI6MjAsIkJvdHRvbSI6MH0sIlBhZGRpbmciOnsiJGlkIjoiMTgiLCJUb3AiOjAsIkxlZnQiOjAsIlJpZ2h0IjowLCJCb3R0b20iOjB9LCJCYWNrZ3JvdW5kIjp7IiRpZCI6IjE5IiwiQ29sb3IiOnsiJGlkIjoiMjAiLCJBIjo4OSwiUiI6MCwiRyI6MCwiQiI6MH19LCJJc1Zpc2libGUiOmZhbHNlLCJXaWR0aCI6MC4wLCJIZWlnaHQiOjAuMCwiQm9yZGVyU3R5bGUiOm51bGwsIlBhcmVudFN0eWxlIjpudWxsfSwiTGVmdEVuZENhcHNTdHlsZSI6eyIkaWQiOiIyMSIsIkZvbnRTZXR0aW5ncyI6eyIkaWQiOiIyMiIsIkZvbnRTaXplIjoxMywiRm9udE5hbWUiOiJDb3JiZWw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zUxLjAsIk1hcmdpbiI6eyIkaWQiOiI0OSIsIlRvcCI6MCwiTGVmdCI6MTAsIlJpZ2h0IjoxMCwiQm90dG9tIjowfSwiUGFkZGluZyI6eyIkaWQiOiI1MCIsIlRvcCI6MCwiTGVmdCI6MCwiUmlnaHQiOjAsIkJvdHRvbSI6MH0sIkJhY2tncm91bmQiOnsiJGlkIjoiNTEiLCJDb2xvciI6eyIkaWQiOiI1MiIsIkEiOjI1NSwiUiI6OTMsIkciOjExNSwiQiI6MTU0fX0sIklzVmlzaWJsZSI6dHJ1ZSwiV2lkdGgiOjAuMCwiSGVpZ2h0IjowLjAsIkJvcmRlclN0eWxlIjpudWxsLCJQYXJlbnRTdHlsZSI6bnVsbH0sIkRlZmF1bHRNaWxlc3RvbmVTdHlsZSI6eyIkaWQiOiI1MyIsIlNoYXBlIjozLCJDb25uZWN0b3JNYXJnaW4iOnsiJGlkIjoiNTQiLCJUb3AiOjAsIkxlZnQiOjIsIlJpZ2h0IjoyLCJCb3R0b20iOjB9LCJDb25uZWN0b3JTdHlsZSI6eyIkaWQiOiI1NSIsIkxpbmVDb2xvciI6eyIkaWQiOiI1NiIsIiR0eXBlIjoiTkxSRS5Db21tb24uRG9tLlNvbGlkQ29sb3JCcnVzaCwgTkxSRS5Db21tb24iLCJDb2xvciI6eyIkaWQiOiI1NyIsIkEiOjI1NSwiUiI6NzksIkciOjEyOSwiQiI6MTg5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yLCJGb250TmFtZSI6IkNhbGlicmkiLCJJc0JvbGQiOmZhbHNlLCJJc0l0YWxpYyI6ZmFsc2UsIklzVW5kZXJsaW5lZCI6ZmFsc2UsIlBhcmVudFN0eWxlIjpudWxsfSwiQXV0b1NpemUiOjAsIkZvcmVncm91bmQiOnsiJGlkIjoiNjciLCJDb2xvciI6eyIkaWQiOiI2OCIsIkEiOjI1NSwiUiI6MCwiRyI6MCwiQiI6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NTUsIkciOjUzLCJCIjo2OX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1NTSBkIiwiU2VwYXJhdG9yIjoiLyIsIlVzZUludGVybmF0aW9uYWxEYXRlRm9ybWF0IjpmYWxzZX0sIklzVmlzaWJsZSI6dHJ1ZSwiUGFyZW50U3R5bGUiOm51bGx9LCJEZWZhdWx0VGFza1N0eWxlIjp7IiRpZCI6IjgwIiwiU2hhcGUiOjc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IzNywiRyI6MTI1LCJCIjo0OX19LCJNYXhXaWR0aCI6MjAwLjAsIk1heEhlaWdodCI6IkluZmluaXR5IiwiU21hcnRGb3JlZ3JvdW5kSXNBY3RpdmUiOmZhbHNlLCJIb3Jpem9udGFsQWxpZ25tZW50IjowLCJWZXJ0aWNhbEFsaWdubWVudCI6MCwiU21hcnRGb3JlZ3JvdW5kIjpudWxsLCJNYXJnaW4iOnsiJGlkIjoiOTIiLCJUb3AiOjAsIkxlZnQiOjAsIlJpZ2h0IjowLCJCb3R0b20iOjB9LCJQYWRkaW5nIjp7IiRpZCI6IjkzIiwiVG9wIjowLCJMZWZ0IjowLCJSaWdodCI6MCwiQm90dG9tIjowfSwiQmFja2dyb3VuZCI6eyIkaWQiOiI5NCIsIkNvbG9yIjp7IiRyZWYiOiIyMCJ9fSwiSXNWaXNpYmxlIjp0cnVlLCJXaWR0aCI6MC4wLCJIZWlnaHQiOjAuMCwiQm9yZGVyU3R5bGUiOm51bGwsIlBhcmVudFN0eWxlIjpudWxsfSwiSG9yaXpvbnRhbENvbm5lY3RvclN0eWxlIjp7IiRpZCI6Ijk1IiwiTGluZUNvbG9yIjp7IiRpZCI6Ijk2IiwiJHR5cGUiOiJOTFJFLkNvbW1vbi5Eb20uU29saWRDb2xvckJydXNoLCBOTFJFLkNvbW1vbiIsIkNvbG9yIjp7IiRpZCI6Ijk3IiwiQSI6MjU1LCJSIjoyMDQsIkciOjIwNCwiQiI6MjA0fX0sIkxpbmVXZWlnaHQiOjEuMCwiTGluZVR5cGUiOjAsIlBhcmVudFN0eWxlIjpudWxsfSwiVmVydGljYWxDb25uZWN0b3JTdHlsZSI6eyIkaWQiOiI5OCIsIkxpbmVDb2xvciI6eyIkaWQiOiI5OSIsIiR0eXBlIjoiTkxSRS5Db21tb24uRG9tLlNvbGlkQ29sb3JCcnVzaCwgTkxSRS5Db21tb24iLCJDb2xvciI6eyIkaWQiOiIxMDAiLCJBIjoyNTUsIlIiOjIwNCwiRyI6MjA0LCJCIjoyMDR9fSwiTGluZVdlaWdodCI6MC4wLCJMaW5lVHlwZSI6MCwiUGFyZW50U3R5bGUiOm51bGx9LCJNYXJnaW4iOm51bGwsIlN0YXJ0RGF0ZVBvc2l0aW9uIjo0LCJFbmREYXRlUG9zaXRpb24iOjQsIlRpdGxlUG9zaXRpb24iOjUsIkR1cmF0aW9uUG9zaXRpb24iOjIsIlBlcmNlbnRhZ2VDb21wbGV0ZWRQb3NpdGlvbiI6NiwiU3BhY2luZyI6NSwiSXNCZWxvd1RpbWViYW5kIjpmYWxzZSwiUGVyY2VudGFnZUNvbXBsZXRlU2hhcGVPcGFjaXR5IjozNSwiU2hhcGVTdHlsZSI6eyIkaWQiOiIxMDEiLCJNYXJnaW4iOnsiJGlkIjoiMTAyIiwiVG9wIjowLCJMZWZ0Ijo0LCJSaWdodCI6NCwiQm90dG9tIjowfSwiUGFkZGluZyI6eyIkaWQiOiIxMDMiLCJUb3AiOjAsIkxlZnQiOjAsIlJpZ2h0IjowLCJCb3R0b20iOjB9LCJCYWNrZ3JvdW5kIjpudWxsLCJJc1Zpc2libGUiOnRydWUsIldpZHRoIjowLjAsIkhlaWdodCI6MTYuMCwiQm9yZGVyU3R5bGUiOnsiJGlkIjoiMTA0IiwiTGluZUNvbG9yIjp7IiRpZCI6IjEwNSIsIiR0eXBlIjoiTkxSRS5Db21tb24uRG9tLlNvbGlkQ29sb3JCcnVzaCwgTkxSRS5Db21tb24iLCJDb2xvciI6eyIkaWQiOiIxMDYiLCJBIjoyNTUsIlIiOjI1NSwiRyI6MCwiQiI6MH19LCJMaW5lV2VpZ2h0IjowLjAsIkxpbmVUeXBlIjowLCJQYXJlbnRTdHlsZSI6bnVsbH0sIlBhcmVudFN0eWxlIjpudWxsfSwiVGl0bGVTdHlsZSI6eyIkaWQiOiIxMDciLCJGb250U2V0dGluZ3MiOnsiJGlkIjoiMTA4IiwiRm9udFNpemUiOjExLCJGb250TmFtZSI6IkNhbGlicmkiLCJJc0JvbGQiOmZhbHNlLCJJc0l0YWxpYyI6ZmFsc2UsIklzVW5kZXJsaW5lZCI6ZmFsc2UsIlBhcmVudFN0eWxlIjpudWxsfSwiQXV0b1NpemUiOjAsIkZvcmVncm91bmQiOnsiJGlkIjoiMTA5IiwiQ29sb3IiOnsiJGlkIjoiMTEwIiwiQSI6MjU1LCJSIjoyNTUsIkciOjI1NSwiQiI6MjU1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SwiRm9udE5hbWUiOiJDYWxpYnJpIiwiSXNCb2xkIjpmYWxzZSwiSXNJdGFsaWMiOmZhbHNlLCJJc1VuZGVybGluZWQiOmZhbHNlLCJQYXJlbnRTdHlsZSI6bnVsbH0sIkF1dG9TaXplIjowLCJGb3JlZ3JvdW5kIjp7IiRpZCI6IjExNiIsIkNvbG9yIjp7IiRpZCI6IjExNyIsIkEiOjI1NSwiUiI6MjU1LCJHIjoyNTUsIkIiOjI1NX19LCJNYXhXaWR0aCI6MjAwLjAsIk1heEhlaWdodCI6IkluZmluaXR5IiwiU21hcnRGb3JlZ3JvdW5kSXNBY3RpdmUiOmZhbHNlLCJIb3Jpem9udGFsQWxpZ25tZW50IjowLCJWZXJ0aWNhbEFsaWdubWVudCI6MCwiU21hcnRGb3JlZ3JvdW5kIjpudWxsLCJNYXJnaW4iOnsiJGlkIjoiMTE4IiwiVG9wIjowLCJMZWZ0IjowLCJSaWdodCI6MCwiQm90dG9tIjowfSwiUGFkZGluZyI6eyIkaWQiOiIxMTkiLCJUb3AiOjAsIkxlZnQiOjAsIlJpZ2h0IjowLCJCb3R0b20iOjB9LCJCYWNrZ3JvdW5kIjp7IiRpZCI6IjEyMCIsIkNvbG9yIjp7IiRyZWYiOiIyMCJ9fSwiSXNWaXNpYmxlIjp0cnVlLCJXaWR0aCI6MC4wLCJIZWlnaHQiOjAuMCwiQm9yZGVyU3R5bGUiOm51bGwsIlBhcmVudFN0eWxlIjpudWxsfSwiRGF0ZUZvcm1hdCI6eyIkaWQiOiIxMjEiLCJGb3JtYXRTdHJpbmciOiJNTU0gZCIsIlNlcGFyYXRvciI6Ii8iLCJVc2VJbnRlcm5hdGlvbmFsRGF0ZUZvcm1hdCI6ZmFsc2V9LCJJc1Zpc2libGUiOnRydWUsIlBhcmVudFN0eWxlIjpudWxsfSwiU2hvd0VsYXBzZWRUaW1lR3JhZGllbnRTdHlsZSI6ZmFsc2V9LCJTY2FsZSI6eyIkaWQiOiIxMjIiLCJTdGFydERhdGUiOiIyMDE3LTA4LTAyVDIzOjU5OjU5Ljk5OVoiLCJFbmREYXRlIjoiMjAxOC0wMy0wNFQyMzo1OTo1OS45OTlaIiwiRm9ybWF0IjoiTU1NIiwiVHlwZSI6NSwiQXV0b0RhdGVSYW5nZSI6dHJ1ZSwiV29ya2luZ0RheXMiOjMxLCJUb2RheU1hcmtlclRleHQiOiJUb2RheSIsIkF1dG9TY2FsZVR5cGUiOmZhbHNlfSwiTWlsZXN0b25lcyI6W3siJGlkIjoiMTIzIiwiRGF0ZSI6IjIwMTctMDgtMDJUMjM6NTk6NTkuOTk5WiIsIlN0eWxlIjp7IiRpZCI6IjEyNCIsIlNoYXBlIjoxNCwiQ29ubmVjdG9yTWFyZ2luIjp7IiRyZWYiOiI1NCJ9LCJDb25uZWN0b3JTdHlsZSI6eyIkaWQiOiIxMjUiLCJMaW5lQ29sb3IiOnsiJGlkIjoiMTI2IiwiJHR5cGUiOiJOTFJFLkNvbW1vbi5Eb20uU29saWRDb2xvckJydXNoLCBOTFJFLkNvbW1vbiIsIkNvbG9yIjp7IiRpZCI6IjEyNyIsIkEiOjI1NSwiUiI6MCwiRyI6MTU3LCJCIjoyMTd9fSwiTGluZVdlaWdodCI6MS4wLCJMaW5lVHlwZSI6MCwiUGFyZW50U3R5bGUiOnsiJHJlZiI6IjU1In19LCJJc0JlbG93VGltZWJhbmQiOnRydWUsIkhpZGVEYXRlIjpmYWxzZSwiU2hhcGVTaXplIjoxLCJTcGFjaW5nIjowLjAsIlBhZGRpbmciOnsiJGlkIjoiMTI4IiwiVG9wIjowLCJMZWZ0IjowLCJSaWdodCI6MCwiQm90dG9tIjowfSwiU2hhcGVTdHlsZSI6eyIkaWQiOiIxMjkiLCJNYXJnaW4iOnsiJHJlZiI6IjYwIn0sIlBhZGRpbmciOnsiJHJlZiI6IjYxIn0sIkJhY2tncm91bmQiOnsiJGlkIjoiMTMwIiwiQ29sb3IiOnsiJGlkIjoiMTMxIiwiQSI6MjU1LCJSIjoyMywiRyI6NjQsIkIiOjEwOX19LCJJc1Zpc2libGUiOnRydWUsIldpZHRoIjoxOC4wLCJIZWlnaHQiOjIwLjAsIkJvcmRlclN0eWxlIjp7IiRpZCI6IjEzMiIsIkxpbmVDb2xvciI6eyIkcmVmIjoiNjMifSwiTGluZVdlaWdodCI6MC4wLCJMaW5lVHlwZSI6MCwiUGFyZW50U3R5bGUiOnsiJHJlZiI6IjYyIn19LCJQYXJlbnRTdHlsZSI6eyIkcmVmIjoiNTkifX0sIlRpdGxlU3R5bGUiOnsiJGlkIjoiMTMzIiwiRm9udFNldHRpbmdzIjp7IiRpZCI6IjEzNCIsIkZvbnRTaXplIjoxMiwiRm9udE5hbWUiOiJDYWxpYnJpIiwiSXNCb2xkIjpmYWxzZSwiSXNJdGFsaWMiOmZhbHNlLCJJc1VuZGVybGluZWQiOmZhbHNlLCJQYXJlbnRTdHlsZSI6eyIkcmVmIjoiNjYifX0sIkF1dG9TaXplIjoyLCJGb3JlZ3JvdW5kIjp7IiRpZCI6IjEzNSIsIkNvbG9yIjp7IiRpZCI6IjEzNiIsIkEiOjI1NSwiUiI6MTI4LCJHIjozNywiQiI6NDd9fSwiTWF4V2lkdGgiOjcwLjEyNjg1Mzk0Mjg3MTE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zNyIsIkxpbmVDb2xvciI6bnVsbCwiTGluZVdlaWdodCI6MC4wLCJMaW5lVHlwZSI6MCwiUGFyZW50U3R5bGUiOm51bGx9LCJQYXJlbnRTdHlsZSI6eyIkcmVmIjoiNjUifX0sIkRhdGVTdHlsZSI6eyIkaWQiOiIxMzgiLCJGb250U2V0dGluZ3MiOnsiJGlkIjoiMTM5IiwiRm9udFNpemUiOjcsIkZvbnROYW1lIjoiQ2FsaWJyaSIsIklzQm9sZCI6ZmFsc2UsIklzSXRhbGljIjpmYWxzZSwiSXNVbmRlcmxpbmVkIjpmYWxzZSwiUGFyZW50U3R5bGUiOnsiJHJlZiI6IjczIn19LCJBdXRvU2l6ZSI6MCwiRm9yZWdyb3VuZCI6eyIkaWQiOiIxNDAiLCJDb2xvciI6eyIkaWQiOiIxNDEiLCJBIjoyNTUsIlIiOjIzLCJHIjo2NCwiQiI6MTA5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QyIiwiTGluZUNvbG9yIjpudWxsLCJMaW5lV2VpZ2h0IjowLjAsIkxpbmVUeXBlIjowLCJQYXJlbnRTdHlsZSI6bnVsbH0sIlBhcmVudFN0eWxlIjp7IiRyZWYiOiI3MiJ9fSwiRGF0ZUZvcm1hdCI6eyIkcmVmIjoiNzkifSwiSXNWaXNpYmxlIjp0cnVlLCJQYXJlbnRTdHlsZSI6eyIkcmVmIjoiNTMifX0sIlBvc2l0aW9uIjp7IlJhdGlvIjowLjE0MTcwMTk3MzgwOTEzNjMsIklzQ3VzdG9tIjp0cnVlfSwiSWQiOiJkZDU1YTQ1ZC0wNmI3LTQ4ZmItYWNhMy00MDZmMjYzYzA2YTYiLCJJbXBvcnRJZCI6bnVsbCwiVGl0bGUiOiJNaWxlc3RvbmUgIDEiLCJOb3RlIjpudWxsLCJIeXBlcmxpbmsiOm51bGwsIklzQ2hhbmdlZCI6ZmFsc2UsIklzTmV3Ijp0cnVlfSx7IiRpZCI6IjE0MyIsIkRhdGUiOiIyMDE3LTA4LTE5VDIzOjU5OjU5Ljk5OVoiLCJTdHlsZSI6eyIkaWQiOiIxNDQiLCJTaGFwZSI6NCwiQ29ubmVjdG9yTWFyZ2luIjp7IiRyZWYiOiI1NCJ9LCJDb25uZWN0b3JTdHlsZSI6eyIkaWQiOiIxNDUiLCJMaW5lQ29sb3IiOnsiJGlkIjoiMTQ2IiwiJHR5cGUiOiJOTFJFLkNvbW1vbi5Eb20uU29saWRDb2xvckJydXNoLCBOTFJFLkNvbW1vbiIsIkNvbG9yIjp7IiRpZCI6IjE0NyIsIkEiOjI1NSwiUiI6MTc4LCJHIjoxNCwiQiI6MTh9fSwiTGluZVdlaWdodCI6MS4wLCJMaW5lVHlwZSI6MCwiUGFyZW50U3R5bGUiOnsiJHJlZiI6IjU1In19LCJJc0JlbG93VGltZWJhbmQiOmZhbHNlLCJIaWRlRGF0ZSI6ZmFsc2UsIlNoYXBlU2l6ZSI6MSwiU3BhY2luZyI6MC4wLCJQYWRkaW5nIjp7IiRpZCI6IjE0OCIsIlRvcCI6MCwiTGVmdCI6MCwiUmlnaHQiOjAsIkJvdHRvbSI6MH0sIlNoYXBlU3R5bGUiOnsiJGlkIjoiMTQ5IiwiTWFyZ2luIjp7IiRyZWYiOiI2MCJ9LCJQYWRkaW5nIjp7IiRyZWYiOiI2MSJ9LCJCYWNrZ3JvdW5kIjp7IiRpZCI6IjE1MCIsIkNvbG9yIjp7IiRpZCI6IjE1MSIsIkEiOjI1NSwiUiI6MTEyLCJHIjo1NiwiQiI6MTc3fX0sIklzVmlzaWJsZSI6dHJ1ZSwiV2lkdGgiOjE4LjAsIkhlaWdodCI6MjAuMCwiQm9yZGVyU3R5bGUiOnsiJGlkIjoiMTUyIiwiTGluZUNvbG9yIjp7IiRyZWYiOiI2MyJ9LCJMaW5lV2VpZ2h0IjowLjAsIkxpbmVUeXBlIjowLCJQYXJlbnRTdHlsZSI6eyIkcmVmIjoiNjIifX0sIlBhcmVudFN0eWxlIjp7IiRyZWYiOiI1OSJ9fSwiVGl0bGVTdHlsZSI6eyIkaWQiOiIxNTMiLCJGb250U2V0dGluZ3MiOnsiJGlkIjoiMTU0IiwiRm9udFNpemUiOjEyLCJGb250TmFtZSI6IkNhbGlicmkiLCJJc0JvbGQiOmZhbHNlLCJJc0l0YWxpYyI6ZmFsc2UsIklzVW5kZXJsaW5lZCI6ZmFsc2UsIlBhcmVudFN0eWxlIjp7IiRyZWYiOiI2NiJ9fSwiQXV0b1NpemUiOjIsIkZvcmVncm91bmQiOnsiJGlkIjoiMTU1IiwiQ29sb3IiOnsiJGlkIjoiMTU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U3IiwiTGluZUNvbG9yIjpudWxsLCJMaW5lV2VpZ2h0IjowLjAsIkxpbmVUeXBlIjowLCJQYXJlbnRTdHlsZSI6bnVsbH0sIlBhcmVudFN0eWxlIjp7IiRyZWYiOiI2NSJ9fSwiRGF0ZVN0eWxlIjp7IiRpZCI6IjE1OCIsIkZvbnRTZXR0aW5ncyI6eyIkaWQiOiIxNTkiLCJGb250U2l6ZSI6NywiRm9udE5hbWUiOiJDYWxpYnJpIiwiSXNCb2xkIjpmYWxzZSwiSXNJdGFsaWMiOmZhbHNlLCJJc1VuZGVybGluZWQiOmZhbHNlLCJQYXJlbnRTdHlsZSI6eyIkcmVmIjoiNzMifX0sIkF1dG9TaXplIjowLCJGb3JlZ3JvdW5kIjp7IiRpZCI6IjE2MCIsIkNvbG9yIjp7IiRpZCI6IjE2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I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4MWZiMmQ3OS1mMWYzLTQyOGItOWNiZS0xOTViMzBjYzYxNjYiLCJJbXBvcnRJZCI6bnVsbCwiVGl0bGUiOiJNaWxlc3RvbmUgIDIiLCJOb3RlIjpudWxsLCJIeXBlcmxpbmsiOm51bGwsIklzQ2hhbmdlZCI6ZmFsc2UsIklzTmV3Ijp0cnVlfSx7IiRpZCI6IjE2MyIsIkRhdGUiOiIyMDE3LTA5LTI3VDIzOjU5OjU5Ljk5OVoiLCJTdHlsZSI6eyIkaWQiOiIxNjQiLCJTaGFwZSI6MSwiQ29ubmVjdG9yTWFyZ2luIjp7IiRyZWYiOiI1NCJ9LCJDb25uZWN0b3JTdHlsZSI6eyIkaWQiOiIxNjUiLCJMaW5lQ29sb3IiOnsiJGlkIjoiMTY2IiwiJHR5cGUiOiJOTFJFLkNvbW1vbi5Eb20uU29saWRDb2xvckJydXNoLCBOTFJFLkNvbW1vbiIsIkNvbG9yIjp7IiRpZCI6IjE2NyIsIkEiOjI1NSwiUiI6MTc4LCJHIjoxNCwiQiI6MTh9fSwiTGluZVdlaWdodCI6MS4wLCJMaW5lVHlwZSI6MCwiUGFyZW50U3R5bGUiOnsiJHJlZiI6IjU1In19LCJJc0JlbG93VGltZWJhbmQiOnRydWUsIkhpZGVEYXRlIjpmYWxzZSwiU2hhcGVTaXplIjoxLCJTcGFjaW5nIjowLjAsIlBhZGRpbmciOnsiJGlkIjoiMTY4IiwiVG9wIjowLCJMZWZ0IjowLCJSaWdodCI6MCwiQm90dG9tIjowfSwiU2hhcGVTdHlsZSI6eyIkaWQiOiIxNjkiLCJNYXJnaW4iOnsiJHJlZiI6IjYwIn0sIlBhZGRpbmciOnsiJHJlZiI6IjYxIn0sIkJhY2tncm91bmQiOnsiJGlkIjoiMTcwIiwiQ29sb3IiOnsiJGlkIjoiMTcxIiwiQSI6MjU1LCJSIjoxNzgsIkciOjEwNCwiQiI6MTM3fX0sIklzVmlzaWJsZSI6dHJ1ZSwiV2lkdGgiOjE4LjAsIkhlaWdodCI6MjAuMCwiQm9yZGVyU3R5bGUiOnsiJGlkIjoiMTcyIiwiTGluZUNvbG9yIjp7IiRyZWYiOiI2MyJ9LCJMaW5lV2VpZ2h0IjowLjAsIkxpbmVUeXBlIjowLCJQYXJlbnRTdHlsZSI6eyIkcmVmIjoiNjIifX0sIlBhcmVudFN0eWxlIjp7IiRyZWYiOiI1OSJ9fSwiVGl0bGVTdHlsZSI6eyIkaWQiOiIxNzMiLCJGb250U2V0dGluZ3MiOnsiJGlkIjoiMTc0IiwiRm9udFNpemUiOjEyLCJGb250TmFtZSI6IkNhbGlicmkiLCJJc0JvbGQiOmZhbHNlLCJJc0l0YWxpYyI6ZmFsc2UsIklzVW5kZXJsaW5lZCI6ZmFsc2UsIlBhcmVudFN0eWxlIjp7IiRyZWYiOiI2NiJ9fSwiQXV0b1NpemUiOjIsIkZvcmVncm91bmQiOnsiJGlkIjoiMTc1IiwiQ29sb3IiOnsiJGlkIjoiMTc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c3IiwiTGluZUNvbG9yIjpudWxsLCJMaW5lV2VpZ2h0IjowLjAsIkxpbmVUeXBlIjowLCJQYXJlbnRTdHlsZSI6bnVsbH0sIlBhcmVudFN0eWxlIjp7IiRyZWYiOiI2NSJ9fSwiRGF0ZVN0eWxlIjp7IiRpZCI6IjE3OCIsIkZvbnRTZXR0aW5ncyI6eyIkaWQiOiIxNzkiLCJGb250U2l6ZSI6NywiRm9udE5hbWUiOiJDYWxpYnJpIiwiSXNCb2xkIjpmYWxzZSwiSXNJdGFsaWMiOmZhbHNlLCJJc1VuZGVybGluZWQiOmZhbHNlLCJQYXJlbnRTdHlsZSI6eyIkcmVmIjoiNzMifX0sIkF1dG9TaXplIjowLCJGb3JlZ3JvdW5kIjp7IiRpZCI6IjE4MCIsIkNvbG9yIjp7IiRpZCI6IjE4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IiLCJMaW5lQ29sb3IiOm51bGwsIkxpbmVXZWlnaHQiOjAuMCwiTGluZVR5cGUiOjAsIlBhcmVudFN0eWxlIjpudWxsfSwiUGFyZW50U3R5bGUiOnsiJHJlZiI6IjcyIn19LCJEYXRlRm9ybWF0Ijp7IiRyZWYiOiI3OSJ9LCJJc1Zpc2libGUiOnRydWUsIlBhcmVudFN0eWxlIjp7IiRyZWYiOiI1MyJ9fSwiUG9zaXRpb24iOnsiUmF0aW8iOjAuMDk0MzI1ODg4NTk4NDA2NzUxLCJJc0N1c3RvbSI6ZmFsc2V9LCJJZCI6ImI2NmFiZGY2LTkwYjAtNDEyMy1iYjM4LTU0YzlkYTU3MDlmNCIsIkltcG9ydElkIjpudWxsLCJUaXRsZSI6Ik1pbGVzdG9uZSAgMyIsIk5vdGUiOm51bGwsIkh5cGVybGluayI6bnVsbCwiSXNDaGFuZ2VkIjpmYWxzZSwiSXNOZXciOnRydWV9LHsiJGlkIjoiMTgzIiwiRGF0ZSI6IjIwMTctMTAtMjJUMjM6NTk6NTkuOTk5WiIsIlN0eWxlIjp7IiRpZCI6IjE4NCIsIlNoYXBlIjoxLCJDb25uZWN0b3JNYXJnaW4iOnsiJHJlZiI6IjU0In0sIkNvbm5lY3RvclN0eWxlIjp7IiRpZCI6IjE4NSIsIkxpbmVDb2xvciI6eyIkaWQiOiIxODYiLCIkdHlwZSI6Ik5MUkUuQ29tbW9uLkRvbS5Tb2xpZENvbG9yQnJ1c2gsIE5MUkUuQ29tbW9uIiwiQ29sb3IiOnsiJGlkIjoiMTg3IiwiQSI6MjU1LCJSIjoxNzgsIkciOjE0LCJCIjoxOH19LCJMaW5lV2VpZ2h0IjoxLjAsIkxpbmVUeXBlIjowLCJQYXJlbnRTdHlsZSI6eyIkcmVmIjoiNTUifX0sIklzQmVsb3dUaW1lYmFuZCI6ZmFsc2UsIkhpZGVEYXRlIjpmYWxzZSwiU2hhcGVTaXplIjoyLCJTcGFjaW5nIjowLjAsIlBhZGRpbmciOnsiJGlkIjoiMTg4IiwiVG9wIjowLCJMZWZ0IjowLCJSaWdodCI6MCwiQm90dG9tIjowfSwiU2hhcGVTdHlsZSI6eyIkaWQiOiIxODkiLCJNYXJnaW4iOnsiJHJlZiI6IjYwIn0sIlBhZGRpbmciOnsiJHJlZiI6IjYxIn0sIkJhY2tncm91bmQiOnsiJGlkIjoiMTkwIiwiQ29sb3IiOnsiJGlkIjoiMTkxIiwiQSI6MjU1LCJSIjoxODQsIkciOjEwNywiQiI6MTcxfX0sIklzVmlzaWJsZSI6dHJ1ZSwiV2lkdGgiOjI0LjAsIkhlaWdodCI6MjYuMCwiQm9yZGVyU3R5bGUiOnsiJGlkIjoiMTkyIiwiTGluZUNvbG9yIjp7IiRyZWYiOiI2MyJ9LCJMaW5lV2VpZ2h0IjowLjAsIkxpbmVUeXBlIjowLCJQYXJlbnRTdHlsZSI6eyIkcmVmIjoiNjIifX0sIlBhcmVudFN0eWxlIjp7IiRyZWYiOiI1OSJ9fSwiVGl0bGVTdHlsZSI6eyIkaWQiOiIxOTMiLCJGb250U2V0dGluZ3MiOnsiJGlkIjoiMTk0IiwiRm9udFNpemUiOjEyLCJGb250TmFtZSI6IkNhbGlicmkiLCJJc0JvbGQiOmZhbHNlLCJJc0l0YWxpYyI6ZmFsc2UsIklzVW5kZXJsaW5lZCI6ZmFsc2UsIlBhcmVudFN0eWxlIjp7IiRyZWYiOiI2NiJ9fSwiQXV0b1NpemUiOjIsIkZvcmVncm91bmQiOnsiJGlkIjoiMTk1IiwiQ29sb3IiOnsiJGlkIjoiMTk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k3IiwiTGluZUNvbG9yIjpudWxsLCJMaW5lV2VpZ2h0IjowLjAsIkxpbmVUeXBlIjowLCJQYXJlbnRTdHlsZSI6bnVsbH0sIlBhcmVudFN0eWxlIjp7IiRyZWYiOiI2NSJ9fSwiRGF0ZVN0eWxlIjp7IiRpZCI6IjE5OCIsIkZvbnRTZXR0aW5ncyI6eyIkaWQiOiIxOTkiLCJGb250U2l6ZSI6NywiRm9udE5hbWUiOiJDYWxpYnJpIiwiSXNCb2xkIjpmYWxzZSwiSXNJdGFsaWMiOmZhbHNlLCJJc1VuZGVybGluZWQiOmZhbHNlLCJQYXJlbnRTdHlsZSI6eyIkcmVmIjoiNzMifX0sIkF1dG9TaXplIjowLCJGb3JlZ3JvdW5kIjp7IiRpZCI6IjIwMCIsIkNvbG9yIjp7IiRpZCI6IjIw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DIiLCJMaW5lQ29sb3IiOm51bGwsIkxpbmVXZWlnaHQiOjAuMCwiTGluZVR5cGUiOjAsIlBhcmVudFN0eWxlIjpudWxsfSwiUGFyZW50U3R5bGUiOnsiJHJlZiI6IjcyIn19LCJEYXRlRm9ybWF0Ijp7IiRyZWYiOiI3OSJ9LCJJc1Zpc2libGUiOnRydWUsIlBhcmVudFN0eWxlIjp7IiRyZWYiOiI1MyJ9fSwiUG9zaXRpb24iOnsiUmF0aW8iOjAuMTI2NzI5MjE2Mzk5MDE2MjIsIklzQ3VzdG9tIjp0cnVlfSwiSWQiOiI2ZjIyYWE1ZS0wMDA1LTQ0OTUtOWE0ZC03YjM4ODgzNTE0ZWYiLCJJbXBvcnRJZCI6bnVsbCwiVGl0bGUiOiJNaWxlc3RvbmUgIDQiLCJOb3RlIjpudWxsLCJIeXBlcmxpbmsiOm51bGwsIklzQ2hhbmdlZCI6ZmFsc2UsIklzTmV3Ijp0cnVlfSx7IiRpZCI6IjIwMyIsIkRhdGUiOiIyMDE3LTExLTMwVDIzOjU5OjU5Ljk5OVoiLCJTdHlsZSI6eyIkaWQiOiIyMDQiLCJTaGFwZSI6MSwiQ29ubmVjdG9yTWFyZ2luIjp7IiRyZWYiOiI1NCJ9LCJDb25uZWN0b3JTdHlsZSI6eyIkaWQiOiIyMDUiLCJMaW5lQ29sb3IiOnsiJGlkIjoiMjA2IiwiJHR5cGUiOiJOTFJFLkNvbW1vbi5Eb20uU29saWRDb2xvckJydXNoLCBOTFJFLkNvbW1vbiIsIkNvbG9yIjp7IiRpZCI6IjIwNyIsIkEiOjI1NSwiUiI6MTc4LCJHIjoxNCwiQiI6MTh9fSwiTGluZVdlaWdodCI6MS4wLCJMaW5lVHlwZSI6MCwiUGFyZW50U3R5bGUiOnsiJHJlZiI6IjU1In19LCJJc0JlbG93VGltZWJhbmQiOnRydWUsIkhpZGVEYXRlIjpmYWxzZSwiU2hhcGVTaXplIjoxLCJTcGFjaW5nIjowLjAsIlBhZGRpbmciOnsiJGlkIjoiMjA4IiwiVG9wIjowLCJMZWZ0IjowLCJSaWdodCI6MCwiQm90dG9tIjowfSwiU2hhcGVTdHlsZSI6eyIkaWQiOiIyMDkiLCJNYXJnaW4iOnsiJHJlZiI6IjYwIn0sIlBhZGRpbmciOnsiJHJlZiI6IjYxIn0sIkJhY2tncm91bmQiOnsiJGlkIjoiMjEwIiwiQ29sb3IiOnsiJGlkIjoiMjExIiwiQSI6MjU1LCJSIjoxODcsIkciOjEzMiwiQiI6MTc5fX0sIklzVmlzaWJsZSI6dHJ1ZSwiV2lkdGgiOjE4LjAsIkhlaWdodCI6MjAuMCwiQm9yZGVyU3R5bGUiOnsiJGlkIjoiMjEyIiwiTGluZUNvbG9yIjp7IiRyZWYiOiI2MyJ9LCJMaW5lV2VpZ2h0IjowLjAsIkxpbmVUeXBlIjowLCJQYXJlbnRTdHlsZSI6eyIkcmVmIjoiNjIifX0sIlBhcmVudFN0eWxlIjp7IiRyZWYiOiI1OSJ9fSwiVGl0bGVTdHlsZSI6eyIkaWQiOiIyMTMiLCJGb250U2V0dGluZ3MiOnsiJGlkIjoiMjE0IiwiRm9udFNpemUiOjEyLCJGb250TmFtZSI6IkNhbGlicmkiLCJJc0JvbGQiOmZhbHNlLCJJc0l0YWxpYyI6ZmFsc2UsIklzVW5kZXJsaW5lZCI6ZmFsc2UsIlBhcmVudFN0eWxlIjp7IiRyZWYiOiI2NiJ9fSwiQXV0b1NpemUiOjIsIkZvcmVncm91bmQiOnsiJGlkIjoiMjE1IiwiQ29sb3IiOnsiJGlkIjoiMjE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E3IiwiTGluZUNvbG9yIjpudWxsLCJMaW5lV2VpZ2h0IjowLjAsIkxpbmVUeXBlIjowLCJQYXJlbnRTdHlsZSI6bnVsbH0sIlBhcmVudFN0eWxlIjp7IiRyZWYiOiI2NSJ9fSwiRGF0ZVN0eWxlIjp7IiRpZCI6IjIxOCIsIkZvbnRTZXR0aW5ncyI6eyIkaWQiOiIyMTkiLCJGb250U2l6ZSI6NywiRm9udE5hbWUiOiJDYWxpYnJpIiwiSXNCb2xkIjpmYWxzZSwiSXNJdGFsaWMiOmZhbHNlLCJJc1VuZGVybGluZWQiOmZhbHNlLCJQYXJlbnRTdHlsZSI6eyIkcmVmIjoiNzMifX0sIkF1dG9TaXplIjowLCJGb3JlZ3JvdW5kIjp7IiRpZCI6IjIyMCIsIkNvbG9yIjp7IiRpZCI6IjIy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jIiLCJMaW5lQ29sb3IiOm51bGwsIkxpbmVXZWlnaHQiOjAuMCwiTGluZVR5cGUiOjAsIlBhcmVudFN0eWxlIjpudWxsfSwiUGFyZW50U3R5bGUiOnsiJHJlZiI6IjcyIn19LCJEYXRlRm9ybWF0Ijp7IiRyZWYiOiI3OSJ9LCJJc1Zpc2libGUiOnRydWUsIlBhcmVudFN0eWxlIjp7IiRyZWYiOiI1MyJ9fSwiUG9zaXRpb24iOnsiUmF0aW8iOjAuMDk0MzI1ODg4NTk4NDA2NzUxLCJJc0N1c3RvbSI6ZmFsc2V9LCJJZCI6IjQ3Y2I2ZTM3LTFjNTItNGYxYi05NGM1LTM1MzQzZWM4NGMxMiIsIkltcG9ydElkIjpudWxsLCJUaXRsZSI6Ik1pbGVzdG9uZSAgNSIsIk5vdGUiOm51bGwsIkh5cGVybGluayI6bnVsbCwiSXNDaGFuZ2VkIjpmYWxzZSwiSXNOZXciOnRydWV9LHsiJGlkIjoiMjIzIiwiRGF0ZSI6IjIwMTctMTItMTVUMjM6NTk6NTkuOTk5WiIsIlN0eWxlIjp7IiRpZCI6IjIyNCIsIlNoYXBlIjoxLCJDb25uZWN0b3JNYXJnaW4iOnsiJHJlZiI6IjU0In0sIkNvbm5lY3RvclN0eWxlIjp7IiRpZCI6IjIyNSIsIkxpbmVDb2xvciI6eyIkaWQiOiIyMjYiLCIkdHlwZSI6Ik5MUkUuQ29tbW9uLkRvbS5Tb2xpZENvbG9yQnJ1c2gsIE5MUkUuQ29tbW9uIiwiQ29sb3IiOnsiJGlkIjoiMjI3IiwiQSI6MjU1LCJSIjoxNzgsIkciOjE0LCJCIjoxOH19LCJMaW5lV2VpZ2h0IjoxLjAsIkxpbmVUeXBlIjowLCJQYXJlbnRTdHlsZSI6eyIkcmVmIjoiNTUifX0sIklzQmVsb3dUaW1lYmFuZCI6ZmFsc2UsIkhpZGVEYXRlIjpmYWxzZSwiU2hhcGVTaXplIjoyLCJTcGFjaW5nIjowLjAsIlBhZGRpbmciOnsiJGlkIjoiMjI4IiwiVG9wIjowLCJMZWZ0IjowLCJSaWdodCI6MCwiQm90dG9tIjowfSwiU2hhcGVTdHlsZSI6eyIkaWQiOiIyMjkiLCJNYXJnaW4iOnsiJHJlZiI6IjYwIn0sIlBhZGRpbmciOnsiJHJlZiI6IjYxIn0sIkJhY2tncm91bmQiOnsiJGlkIjoiMjMwIiwiQ29sb3IiOnsiJGlkIjoiMjMxIiwiQSI6MjU1LCJSIjoxOTMsIkciOjExNywiQiI6MTY3fX0sIklzVmlzaWJsZSI6dHJ1ZSwiV2lkdGgiOjI0LjAsIkhlaWdodCI6MjYuMCwiQm9yZGVyU3R5bGUiOnsiJGlkIjoiMjMyIiwiTGluZUNvbG9yIjp7IiRyZWYiOiI2MyJ9LCJMaW5lV2VpZ2h0IjowLjAsIkxpbmVUeXBlIjowLCJQYXJlbnRTdHlsZSI6eyIkcmVmIjoiNjIifX0sIlBhcmVudFN0eWxlIjp7IiRyZWYiOiI1OSJ9fSwiVGl0bGVTdHlsZSI6eyIkaWQiOiIyMzMiLCJGb250U2V0dGluZ3MiOnsiJGlkIjoiMjM0IiwiRm9udFNpemUiOjEyLCJGb250TmFtZSI6IkNhbGlicmkiLCJJc0JvbGQiOmZhbHNlLCJJc0l0YWxpYyI6ZmFsc2UsIklzVW5kZXJsaW5lZCI6ZmFsc2UsIlBhcmVudFN0eWxlIjp7IiRyZWYiOiI2NiJ9fSwiQXV0b1NpemUiOjIsIkZvcmVncm91bmQiOnsiJGlkIjoiMjM1IiwiQ29sb3IiOnsiJGlkIjoiMjM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M3IiwiTGluZUNvbG9yIjpudWxsLCJMaW5lV2VpZ2h0IjowLjAsIkxpbmVUeXBlIjowLCJQYXJlbnRTdHlsZSI6bnVsbH0sIlBhcmVudFN0eWxlIjp7IiRyZWYiOiI2NSJ9fSwiRGF0ZVN0eWxlIjp7IiRpZCI6IjIzOCIsIkZvbnRTZXR0aW5ncyI6eyIkaWQiOiIyMzkiLCJGb250U2l6ZSI6NywiRm9udE5hbWUiOiJDYWxpYnJpIiwiSXNCb2xkIjpmYWxzZSwiSXNJdGFsaWMiOmZhbHNlLCJJc1VuZGVybGluZWQiOmZhbHNlLCJQYXJlbnRTdHlsZSI6eyIkcmVmIjoiNzMifX0sIkF1dG9TaXplIjowLCJGb3JlZ3JvdW5kIjp7IiRpZCI6IjI0MCIsIkNvbG9yIjp7IiRpZCI6IjI0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DIiLCJMaW5lQ29sb3IiOm51bGwsIkxpbmVXZWlnaHQiOjAuMCwiTGluZVR5cGUiOjAsIlBhcmVudFN0eWxlIjpudWxsfSwiUGFyZW50U3R5bGUiOnsiJHJlZiI6IjcyIn19LCJEYXRlRm9ybWF0Ijp7IiRyZWYiOiI3OSJ9LCJJc1Zpc2libGUiOnRydWUsIlBhcmVudFN0eWxlIjp7IiRyZWYiOiI1MyJ9fSwiUG9zaXRpb24iOnsiUmF0aW8iOjAuMTA0NjEwMzU4MzQ0MTg0MDMsIklzQ3VzdG9tIjpmYWxzZX0sIklkIjoiYzcyZDczMjQtOGIzYS00ZThhLWJhYzItYThhNWM5NDA0ZDY4IiwiSW1wb3J0SWQiOm51bGwsIlRpdGxlIjoiTWlsZXN0b25lICA2IiwiTm90ZSI6bnVsbCwiSHlwZXJsaW5rIjpudWxsLCJJc0NoYW5nZWQiOmZhbHNlLCJJc05ldyI6dHJ1ZX0seyIkaWQiOiIyNDMiLCJEYXRlIjoiMjAxNy0xMi0yMFQyMzo1OTo1OS45OTlaIiwiU3R5bGUiOnsiJGlkIjoiMjQ0IiwiU2hhcGUiOjEsIkNvbm5lY3Rvck1hcmdpbiI6eyIkcmVmIjoiNTQifSwiQ29ubmVjdG9yU3R5bGUiOnsiJGlkIjoiMjQ1IiwiTGluZUNvbG9yIjp7IiRpZCI6IjI0NiIsIiR0eXBlIjoiTkxSRS5Db21tb24uRG9tLlNvbGlkQ29sb3JCcnVzaCwgTkxSRS5Db21tb24iLCJDb2xvciI6eyIkaWQiOiIyNDciLCJBIjoyNTUsIlIiOjE3OCwiRyI6MTQsIkIiOjE4fX0sIkxpbmVXZWlnaHQiOjEuMCwiTGluZVR5cGUiOjAsIlBhcmVudFN0eWxlIjp7IiRyZWYiOiI1NSJ9fSwiSXNCZWxvd1RpbWViYW5kIjp0cnVlLCJIaWRlRGF0ZSI6ZmFsc2UsIlNoYXBlU2l6ZSI6MSwiU3BhY2luZyI6MC4wLCJQYWRkaW5nIjp7IiRpZCI6IjI0OCIsIlRvcCI6MCwiTGVmdCI6MCwiUmlnaHQiOjAsIkJvdHRvbSI6MH0sIlNoYXBlU3R5bGUiOnsiJGlkIjoiMjQ5IiwiTWFyZ2luIjp7IiRyZWYiOiI2MCJ9LCJQYWRkaW5nIjp7IiRyZWYiOiI2MSJ9LCJCYWNrZ3JvdW5kIjp7IiRpZCI6IjI1MCIsIkNvbG9yIjp7IiRpZCI6IjI1MSIsIkEiOjI1NSwiUiI6MTk5LCJHIjoxMzQsIkIiOjE3OX19LCJJc1Zpc2libGUiOnRydWUsIldpZHRoIjoxOC4wLCJIZWlnaHQiOjIwLjAsIkJvcmRlclN0eWxlIjp7IiRpZCI6IjI1MiIsIkxpbmVDb2xvciI6eyIkcmVmIjoiNjMifSwiTGluZVdlaWdodCI6MC4wLCJMaW5lVHlwZSI6MCwiUGFyZW50U3R5bGUiOnsiJHJlZiI6IjYyIn19LCJQYXJlbnRTdHlsZSI6eyIkcmVmIjoiNTkifX0sIlRpdGxlU3R5bGUiOnsiJGlkIjoiMjUzIiwiRm9udFNldHRpbmdzIjp7IiRpZCI6IjI1NCIsIkZvbnRTaXplIjoxMiwiRm9udE5hbWUiOiJDYWxpYnJpIiwiSXNCb2xkIjpmYWxzZSwiSXNJdGFsaWMiOmZhbHNlLCJJc1VuZGVybGluZWQiOmZhbHNlLCJQYXJlbnRTdHlsZSI6eyIkcmVmIjoiNjYifX0sIkF1dG9TaXplIjoyLCJGb3JlZ3JvdW5kIjp7IiRpZCI6IjI1NSIsIkNvbG9yIjp7IiRpZCI6IjI1NiIsIkEiOjI1NSwiUiI6MTI4LCJHIjozNywiQiI6NDd9fSwiTWF4V2lkdGgiOjcwLjEyNjg1Mzk0Mjg3MTE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I1NyIsIkxpbmVDb2xvciI6bnVsbCwiTGluZVdlaWdodCI6MC4wLCJMaW5lVHlwZSI6MCwiUGFyZW50U3R5bGUiOm51bGx9LCJQYXJlbnRTdHlsZSI6eyIkcmVmIjoiNjUifX0sIkRhdGVTdHlsZSI6eyIkaWQiOiIyNTgiLCJGb250U2V0dGluZ3MiOnsiJGlkIjoiMjU5IiwiRm9udFNpemUiOjcsIkZvbnROYW1lIjoiQ2FsaWJyaSIsIklzQm9sZCI6ZmFsc2UsIklzSXRhbGljIjpmYWxzZSwiSXNVbmRlcmxpbmVkIjpmYWxzZSwiUGFyZW50U3R5bGUiOnsiJHJlZiI6IjczIn19LCJBdXRvU2l6ZSI6MCwiRm9yZWdyb3VuZCI6eyIkaWQiOiIyNjAiLCJDb2xvciI6eyIkaWQiOiIyNjEiLCJBIjoyNTUsIlIiOjIzLCJHIjo2NCwiQiI6MTA5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jYyIiwiTGluZUNvbG9yIjpudWxsLCJMaW5lV2VpZ2h0IjowLjAsIkxpbmVUeXBlIjowLCJQYXJlbnRTdHlsZSI6bnVsbH0sIlBhcmVudFN0eWxlIjp7IiRyZWYiOiI3MiJ9fSwiRGF0ZUZvcm1hdCI6eyIkcmVmIjoiNzkifSwiSXNWaXNpYmxlIjp0cnVlLCJQYXJlbnRTdHlsZSI6eyIkcmVmIjoiNTMifX0sIlBvc2l0aW9uIjp7IlJhdGlvIjowLjE2NDI0MDYxODEwNTI4Nzg5LCJJc0N1c3RvbSI6dHJ1ZX0sIklkIjoiNDQ2MWI0YWQtNTZlMS00MjdkLWJlMjUtM2ZkNDAxNTE2MzRkIiwiSW1wb3J0SWQiOm51bGwsIlRpdGxlIjoiTWlsZXN0b25lICA3IiwiTm90ZSI6bnVsbCwiSHlwZXJsaW5rIjpudWxsLCJJc0NoYW5nZWQiOmZhbHNlLCJJc05ldyI6dHJ1ZX0seyIkaWQiOiIyNjMiLCJEYXRlIjoiMjAxOC0wMi0wOFQyMzo1OTo1OS45OTlaIiwiU3R5bGUiOnsiJGlkIjoiMjY0IiwiU2hhcGUiOjEsIkNvbm5lY3Rvck1hcmdpbiI6eyIkcmVmIjoiNTQifSwiQ29ubmVjdG9yU3R5bGUiOnsiJGlkIjoiMjY1IiwiTGluZUNvbG9yIjp7IiRpZCI6IjI2NiIsIiR0eXBlIjoiTkxSRS5Db21tb24uRG9tLlNvbGlkQ29sb3JCcnVzaCwgTkxSRS5Db21tb24iLCJDb2xvciI6eyIkaWQiOiIyNjciLCJBIjoyNTUsIlIiOjE3OCwiRyI6MTQsIkIiOjE4fX0sIkxpbmVXZWlnaHQiOjEuMCwiTGluZVR5cGUiOjAsIlBhcmVudFN0eWxlIjp7IiRyZWYiOiI1NSJ9fSwiSXNCZWxvd1RpbWViYW5kIjp0cnVlLCJIaWRlRGF0ZSI6ZmFsc2UsIlNoYXBlU2l6ZSI6MSwiU3BhY2luZyI6MC4wLCJQYWRkaW5nIjp7IiRpZCI6IjI2OCIsIlRvcCI6MCwiTGVmdCI6MCwiUmlnaHQiOjAsIkJvdHRvbSI6MH0sIlNoYXBlU3R5bGUiOnsiJGlkIjoiMjY5IiwiTWFyZ2luIjp7IiRyZWYiOiI2MCJ9LCJQYWRkaW5nIjp7IiRyZWYiOiI2MSJ9LCJCYWNrZ3JvdW5kIjp7IiRpZCI6IjI3MCIsIkNvbG9yIjp7IiRpZCI6IjI3MSIsIkEiOjI1NSwiUiI6MTg5LCJHIjoxMzIsIkIiOjE4MH19LCJJc1Zpc2libGUiOnRydWUsIldpZHRoIjoxOC4wLCJIZWlnaHQiOjIwLjAsIkJvcmRlclN0eWxlIjp7IiRpZCI6IjI3MiIsIkxpbmVDb2xvciI6eyIkcmVmIjoiNjMifSwiTGluZVdlaWdodCI6MC4wLCJMaW5lVHlwZSI6MCwiUGFyZW50U3R5bGUiOnsiJHJlZiI6IjYyIn19LCJQYXJlbnRTdHlsZSI6eyIkcmVmIjoiNTkifX0sIlRpdGxlU3R5bGUiOnsiJGlkIjoiMjczIiwiRm9udFNldHRpbmdzIjp7IiRpZCI6IjI3NCIsIkZvbnRTaXplIjoxMiwiRm9udE5hbWUiOiJDYWxpYnJpIiwiSXNCb2xkIjpmYWxzZSwiSXNJdGFsaWMiOmZhbHNlLCJJc1VuZGVybGluZWQiOmZhbHNlLCJQYXJlbnRTdHlsZSI6eyIkcmVmIjoiNjYifX0sIkF1dG9TaXplIjoyLCJGb3JlZ3JvdW5kIjp7IiRpZCI6IjI3NSIsIkNvbG9yIjp7IiRpZCI6IjI3NiIsIkEiOjI1NSwiUiI6MTI4LCJHIjozNywiQiI6NDd9fSwiTWF4V2lkdGgiOjcwLjEyNjg1Mzk0Mjg3MTE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I3NyIsIkxpbmVDb2xvciI6bnVsbCwiTGluZVdlaWdodCI6MC4wLCJMaW5lVHlwZSI6MCwiUGFyZW50U3R5bGUiOm51bGx9LCJQYXJlbnRTdHlsZSI6eyIkcmVmIjoiNjUifX0sIkRhdGVTdHlsZSI6eyIkaWQiOiIyNzgiLCJGb250U2V0dGluZ3MiOnsiJGlkIjoiMjc5IiwiRm9udFNpemUiOjcsIkZvbnROYW1lIjoiQ2FsaWJyaSIsIklzQm9sZCI6ZmFsc2UsIklzSXRhbGljIjpmYWxzZSwiSXNVbmRlcmxpbmVkIjpmYWxzZSwiUGFyZW50U3R5bGUiOnsiJHJlZiI6IjczIn19LCJBdXRvU2l6ZSI6MCwiRm9yZWdyb3VuZCI6eyIkaWQiOiIyODAiLCJDb2xvciI6eyIkaWQiOiIyODEiLCJBIjoyNTUsIlIiOjIzLCJHIjo2NCwiQiI6MTA5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jgyIiwiTGluZUNvbG9yIjpudWxsLCJMaW5lV2VpZ2h0IjowLjAsIkxpbmVUeXBlIjowLCJQYXJlbnRTdHlsZSI6bnVsbH0sIlBhcmVudFN0eWxlIjp7IiRyZWYiOiI3MiJ9fSwiRGF0ZUZvcm1hdCI6eyIkcmVmIjoiNzkifSwiSXNWaXNpYmxlIjp0cnVlLCJQYXJlbnRTdHlsZSI6eyIkcmVmIjoiNTMifX0sIlBvc2l0aW9uIjp7IlJhdGlvIjowLjE2NDI0MDczMTEzMzM1NTAyLCJJc0N1c3RvbSI6dHJ1ZX0sIklkIjoiNzU2ZWUzZDktZmI5My00NjhmLTgxYjUtNWIwMTQwMzM1ZTJhIiwiSW1wb3J0SWQiOm51bGwsIlRpdGxlIjoiTWlsZXN0b25lICA4IiwiTm90ZSI6bnVsbCwiSHlwZXJsaW5rIjpudWxsLCJJc0NoYW5nZWQiOmZhbHNlLCJJc05ldyI6dHJ1ZX0seyIkaWQiOiIyODMiLCJEYXRlIjoiMjAxOC0wMi0yNlQyMzo1OTo1OS45OTlaIiwiU3R5bGUiOnsiJGlkIjoiMjg0IiwiU2hhcGUiOjIsIkNvbm5lY3Rvck1hcmdpbiI6eyIkcmVmIjoiNTQifSwiQ29ubmVjdG9yU3R5bGUiOnsiJGlkIjoiMjg1IiwiTGluZUNvbG9yIjp7IiRpZCI6IjI4NiIsIiR0eXBlIjoiTkxSRS5Db21tb24uRG9tLlNvbGlkQ29sb3JCcnVzaCwgTkxSRS5Db21tb24iLCJDb2xvciI6eyIkaWQiOiIyODciLCJBIjoxMjcsIlIiOjEyNCwiRyI6NjMsIkIiOjE2NX19LCJMaW5lV2VpZ2h0IjoxLjAsIkxpbmVUeXBlIjowLCJQYXJlbnRTdHlsZSI6eyIkcmVmIjoiNTUifX0sIklzQmVsb3dUaW1lYmFuZCI6ZmFsc2UsIkhpZGVEYXRlIjpmYWxzZSwiU2hhcGVTaXplIjoxLCJTcGFjaW5nIjoyLjAsIlBhZGRpbmciOnsiJHJlZiI6IjU4In0sIlNoYXBlU3R5bGUiOnsiJGlkIjoiMjg4IiwiTWFyZ2luIjp7IiRyZWYiOiI2MCJ9LCJQYWRkaW5nIjp7IiRyZWYiOiI2MSJ9LCJCYWNrZ3JvdW5kIjp7IiRpZCI6IjI4OSIsIkNvbG9yIjp7IiRpZCI6IjI5MCIsIkEiOjI1NSwiUiI6MTI0LCJHIjo2MywiQiI6MTY1fX0sIklzVmlzaWJsZSI6dHJ1ZSwiV2lkdGgiOjE4LjAsIkhlaWdodCI6MjAuMCwiQm9yZGVyU3R5bGUiOnsiJGlkIjoiMjkxIiwiTGluZUNvbG9yIjp7IiRyZWYiOiI2MyJ9LCJMaW5lV2VpZ2h0IjowLjAsIkxpbmVUeXBlIjowLCJQYXJlbnRTdHlsZSI6eyIkcmVmIjoiNjIifX0sIlBhcmVudFN0eWxlIjp7IiRyZWYiOiI1OSJ9fSwiVGl0bGVTdHlsZSI6eyIkaWQiOiIyOTIiLCJGb250U2V0dGluZ3MiOnsiJGlkIjoiMjkzIiwiRm9udFNpemUiOjEyLCJGb250TmFtZSI6IkNhbGlicmkiLCJJc0JvbGQiOmZhbHNlLCJJc0l0YWxpYyI6ZmFsc2UsIklzVW5kZXJsaW5lZCI6ZmFsc2UsIlBhcmVudFN0eWxlIjp7IiRyZWYiOiI2NiJ9fSwiQXV0b1NpemUiOjAsIkZvcmVncm91bmQiOnsiJGlkIjoiMjk0IiwiQ29sb3IiOnsiJGlkIjoiMjk1IiwiQSI6MjU1LCJSIjoxMjgsIkciOjM3LCJCIjo0N31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I5NiIsIkxpbmVDb2xvciI6bnVsbCwiTGluZVdlaWdodCI6MC4wLCJMaW5lVHlwZSI6MCwiUGFyZW50U3R5bGUiOm51bGx9LCJQYXJlbnRTdHlsZSI6eyIkcmVmIjoiNjUifX0sIkRhdGVTdHlsZSI6eyIkaWQiOiIyOTciLCJGb250U2V0dGluZ3MiOnsiJGlkIjoiMjk4IiwiRm9udFNpemUiOjcsIkZvbnROYW1lIjoiQ2FsaWJyaSIsIklzQm9sZCI6ZmFsc2UsIklzSXRhbGljIjpmYWxzZSwiSXNVbmRlcmxpbmVkIjpmYWxzZSwiUGFyZW50U3R5bGUiOnsiJHJlZiI6IjczIn19LCJBdXRvU2l6ZSI6MCwiRm9yZWdyb3VuZCI6eyIkaWQiOiIyOTkiLCJDb2xvciI6eyIkaWQiOiIzMDAiLCJBIjoyNTUsIlIiOjIzLCJHIjo2NCwiQiI6MTA5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zAxIiwiTGluZUNvbG9yIjpudWxsLCJMaW5lV2VpZ2h0IjowLjAsIkxpbmVUeXBlIjowLCJQYXJlbnRTdHlsZSI6bnVsbH0sIlBhcmVudFN0eWxlIjp7IiRyZWYiOiI3MiJ9fSwiRGF0ZUZvcm1hdCI6eyIkcmVmIjoiNzkifSwiSXNWaXNpYmxlIjp0cnVlLCJQYXJlbnRTdHlsZSI6eyIkcmVmIjoiNTMifX0sIlBvc2l0aW9uIjp7IlJhdGlvIjowLjExNzAyMjAyNjkwOTcyMjIyLCJJc0N1c3RvbSI6dHJ1ZX0sIklkIjoiYjA1YmI5YzUtZjBkYi00NzM3LTgwZDQtZmE1MWQ3ZDk1MmVkIiwiSW1wb3J0SWQiOm51bGwsIlRpdGxlIjoiTWlsZXN0b25lICA5IiwiTm90ZSI6bnVsbCwiSHlwZXJsaW5rIjpudWxsLCJJc0NoYW5nZWQiOmZhbHNlLCJJc05ldyI6dHJ1ZX0seyIkaWQiOiIzMDIiLCJEYXRlIjoiMjAxOC0wMy0wNFQyMzo1OTo1OS45OTlaIiwiU3R5bGUiOnsiJGlkIjoiMzAzIiwiU2hhcGUiOjEyLCJDb25uZWN0b3JNYXJnaW4iOnsiJHJlZiI6IjU0In0sIkNvbm5lY3RvclN0eWxlIjp7IiRpZCI6IjMwNCIsIkxpbmVDb2xvciI6eyIkaWQiOiIzMDUiLCIkdHlwZSI6Ik5MUkUuQ29tbW9uLkRvbS5Tb2xpZENvbG9yQnJ1c2gsIE5MUkUuQ29tbW9uIiwiQ29sb3IiOnsiJGlkIjoiMzA2IiwiQSI6MjU1LCJSIjoxNzgsIkciOjE0LCJCIjoxOH19LCJMaW5lV2VpZ2h0IjoxLjAsIkxpbmVUeXBlIjowLCJQYXJlbnRTdHlsZSI6eyIkcmVmIjoiNTUifX0sIklzQmVsb3dUaW1lYmFuZCI6dHJ1ZSwiSGlkZURhdGUiOmZhbHNlLCJTaGFwZVNpemUiOjEsIlNwYWNpbmciOjAuMCwiUGFkZGluZyI6eyIkaWQiOiIzMDciLCJUb3AiOjAsIkxlZnQiOjAsIlJpZ2h0IjowLCJCb3R0b20iOjB9LCJTaGFwZVN0eWxlIjp7IiRpZCI6IjMwOCIsIk1hcmdpbiI6eyIkcmVmIjoiNjAifSwiUGFkZGluZyI6eyIkcmVmIjoiNjEifSwiQmFja2dyb3VuZCI6eyIkaWQiOiIzMDkiLCJDb2xvciI6eyIkaWQiOiIzMTAiLCJBIjoyNTUsIlIiOjE1MCwiRyI6MjE0LCJCIjo2Nn19LCJJc1Zpc2libGUiOnRydWUsIldpZHRoIjoxOC4wLCJIZWlnaHQiOjIwLjAsIkJvcmRlclN0eWxlIjp7IiRpZCI6IjMxMSIsIkxpbmVDb2xvciI6eyIkcmVmIjoiNjMifSwiTGluZVdlaWdodCI6MC4wLCJMaW5lVHlwZSI6MCwiUGFyZW50U3R5bGUiOnsiJHJlZiI6IjYyIn19LCJQYXJlbnRTdHlsZSI6eyIkcmVmIjoiNTkifX0sIlRpdGxlU3R5bGUiOnsiJGlkIjoiMzEyIiwiRm9udFNldHRpbmdzIjp7IiRpZCI6IjMxMyIsIkZvbnRTaXplIjoxMiwiRm9udE5hbWUiOiJDYWxpYnJpIiwiSXNCb2xkIjpmYWxzZSwiSXNJdGFsaWMiOmZhbHNlLCJJc1VuZGVybGluZWQiOmZhbHNlLCJQYXJlbnRTdHlsZSI6eyIkcmVmIjoiNjYifX0sIkF1dG9TaXplIjoyLCJGb3JlZ3JvdW5kIjp7IiRpZCI6IjMxNCIsIkNvbG9yIjp7IiRpZCI6IjMxNSIsIkEiOjI1NSwiUiI6MTI4LCJHIjozNywiQiI6NDd9fSwiTWF4V2lkdGgiOjc0LjE3MjU5OTc5MjQ4MDQ2O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zE2IiwiTGluZUNvbG9yIjpudWxsLCJMaW5lV2VpZ2h0IjowLjAsIkxpbmVUeXBlIjowLCJQYXJlbnRTdHlsZSI6bnVsbH0sIlBhcmVudFN0eWxlIjp7IiRyZWYiOiI2NSJ9fSwiRGF0ZVN0eWxlIjp7IiRpZCI6IjMxNyIsIkZvbnRTZXR0aW5ncyI6eyIkaWQiOiIzMTgiLCJGb250U2l6ZSI6NywiRm9udE5hbWUiOiJDYWxpYnJpIiwiSXNCb2xkIjpmYWxzZSwiSXNJdGFsaWMiOmZhbHNlLCJJc1VuZGVybGluZWQiOmZhbHNlLCJQYXJlbnRTdHlsZSI6eyIkcmVmIjoiNzMifX0sIkF1dG9TaXplIjowLCJGb3JlZ3JvdW5kIjp7IiRpZCI6IjMxOSIsIkNvbG9yIjp7IiRpZCI6IjMyMC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zMjEiLCJMaW5lQ29sb3IiOm51bGwsIkxpbmVXZWlnaHQiOjAuMCwiTGluZVR5cGUiOjAsIlBhcmVudFN0eWxlIjpudWxsfSwiUGFyZW50U3R5bGUiOnsiJHJlZiI6IjcyIn19LCJEYXRlRm9ybWF0Ijp7IiRyZWYiOiI3OSJ9LCJJc1Zpc2libGUiOnRydWUsIlBhcmVudFN0eWxlIjp7IiRyZWYiOiI1MyJ9fSwiUG9zaXRpb24iOnsiUmF0aW8iOjAuMDk0MzI1ODg4NTk4NDA2NzUxLCJJc0N1c3RvbSI6ZmFsc2V9LCJJZCI6IjFjY2Y5MjA1LWU2ZjItNDQxMS04NmJlLThjZjM1NDgxZGU3ZiIsIkltcG9ydElkIjpudWxsLCJUaXRsZSI6Ik1pbGVzdG9uZSAgMTAiLCJOb3RlIjpudWxsLCJIeXBlcmxpbmsiOm51bGwsIklzQ2hhbmdlZCI6ZmFsc2UsIklzTmV3Ijp0cnVlfV0sIlRhc2tzIjpbeyIkaWQiOiIzMjIiLCJHcm91cE5hbWUiOm51bGwsIlN0YXJ0RGF0ZSI6IjIwMTgtMDItMDFUMDA6MDA6MDBaIiwiRW5kRGF0ZSI6IjIwMTgtMDItMjhUMjM6NTk6NTkuOTk5WiIsIlBlcmNlbnRhZ2VDb21wbGV0ZSI6bnVsbCwiU3R5bGUiOnsiJGlkIjoiMzIzIiwiU2hhcGUiOjcsIlNoYXBlVGhpY2tuZXNzIjoxLCJEdXJhdGlvbkZvcm1hdCI6MSwiSW5jbHVkZU5vbldvcmtpbmdEYXlzSW5EdXJhdGlvbiI6dHJ1ZSwiUGVyY2VudGFnZUNvbXBsZXRlU3R5bGUiOnsiJGlkIjoiMzI0IiwiRm9udFNldHRpbmdzIjp7IiRpZCI6IjMyN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MyNiIsIkxpbmVDb2xvciI6bnVsbCwiTGluZVdlaWdodCI6MC4wLCJMaW5lVHlwZSI6MCwiUGFyZW50U3R5bGUiOm51bGx9LCJQYXJlbnRTdHlsZSI6eyIkcmVmIjoiODEifX0sIkR1cmF0aW9uU3R5bGUiOnsiJGlkIjoiMzI3IiwiRm9udFNldHRpbmdzIjp7IiRpZCI6IjMyOCIsIkZvbnRTaXplIjoxMCwiRm9udE5hbWUiOiJDYWxpYnJpIiwiSXNCb2xkIjpmYWxzZSwiSXNJdGFsaWMiOmZhbHNlLCJJc1VuZGVybGluZWQiOmZhbHNlLCJQYXJlbnRTdHlsZSI6eyIkcmVmIjoiODkifX0sIkF1dG9TaXplIjowLCJGb3JlZ3JvdW5kIjp7IiRpZCI6IjMyOSIsIkNvbG9yIjp7IiRpZCI6IjMzMC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zMSIsIkxpbmVDb2xvciI6bnVsbCwiTGluZVdlaWdodCI6MC4wLCJMaW5lVHlwZSI6MCwiUGFyZW50U3R5bGUiOm51bGx9LCJQYXJlbnRTdHlsZSI6eyIkcmVmIjoiODgifX0sIkhvcml6b250YWxDb25uZWN0b3JTdHlsZSI6eyIkaWQiOiIzMzIiLCJMaW5lQ29sb3IiOnsiJHJlZiI6Ijk2In0sIkxpbmVXZWlnaHQiOjEuMCwiTGluZVR5cGUiOjAsIlBhcmVudFN0eWxlIjp7IiRyZWYiOiI5NSJ9fSwiVmVydGljYWxDb25uZWN0b3JTdHlsZSI6eyIkaWQiOiIzMzM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MzM0IiwiTWFyZ2luIjp7IiRyZWYiOiIxMDIifSwiUGFkZGluZyI6eyIkaWQiOiIzMzUiLCJUb3AiOjAsIkxlZnQiOjAsIlJpZ2h0IjoyLCJCb3R0b20iOjB9LCJCYWNrZ3JvdW5kIjp7IiRpZCI6IjMzNiIsIkNvbG9yIjp7IiRpZCI6IjMzNyIsIkEiOjI1NSwiUiI6MTQ1LCJHIjoxNjIsIkIiOjIxM319LCJJc1Zpc2libGUiOnRydWUsIldpZHRoIjowLjAsIkhlaWdodCI6MTYuMCwiQm9yZGVyU3R5bGUiOnsiJGlkIjoiMzM4IiwiTGluZUNvbG9yIjp7IiRpZCI6IjMzOSIsIiR0eXBlIjoiTkxSRS5Db21tb24uRG9tLlNvbGlkQ29sb3JCcnVzaCwgTkxSRS5Db21tb24iLCJDb2xvciI6eyIkaWQiOiIzNDAiLCJBIjoyNTUsIlIiOjI1NSwiRyI6MCwiQiI6MH19LCJMaW5lV2VpZ2h0IjowLjAsIkxpbmVUeXBlIjowLCJQYXJlbnRTdHlsZSI6bnVsbH0sIlBhcmVudFN0eWxlIjp7IiRyZWYiOiIxMDEifX0sIlRpdGxlU3R5bGUiOnsiJGlkIjoiMzQxIiwiRm9udFNldHRpbmdzIjp7IiRpZCI6IjM0MiIsIkZvbnRTaXplIjoxMSwiRm9udE5hbWUiOiJDYWxpYnJpIiwiSXNCb2xkIjpmYWxzZSwiSXNJdGFsaWMiOmZhbHNlLCJJc1VuZGVybGluZWQiOmZhbHNlLCJQYXJlbnRTdHlsZSI6eyIkcmVmIjoiMTA4In19LCJBdXRvU2l6ZSI6MiwiRm9yZWdyb3VuZCI6eyIkaWQiOiIzNDMiLCJDb2xvciI6eyIkaWQiOiIzNDQiLCJBIjoyNTUsIlIiOjIzLCJHIjo2NCwiQiI6MTA5fX0sIk1heFdpZHRoIjo0Ni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NDUiLCJMaW5lQ29sb3IiOm51bGwsIkxpbmVXZWlnaHQiOjAuMCwiTGluZVR5cGUiOjAsIlBhcmVudFN0eWxlIjpudWxsfSwiUGFyZW50U3R5bGUiOnsiJHJlZiI6IjEwNyJ9fSwiRGF0ZVN0eWxlIjp7IiRpZCI6IjM0NiIsIkZvbnRTZXR0aW5ncyI6eyIkaWQiOiIzNDciLCJGb250U2l6ZSI6OCwiRm9udE5hbWUiOiJDb3JiZWwiLCJJc0JvbGQiOmZhbHNlLCJJc0l0YWxpYyI6ZmFsc2UsIklzVW5kZXJsaW5lZCI6ZmFsc2UsIlBhcmVudFN0eWxlIjp7IiRyZWYiOiIxMTUifX0sIkF1dG9TaXplIjoyLCJGb3JlZ3JvdW5kIjp7IiRpZCI6IjM0OCIsIkNvbG9yIjp7IiRpZCI6IjM0OSIsIkEiOjI1NSwiUiI6MTI3LCJHIjoxMjcsIkIiOjEyN319LCJNYXhXaWR0aCI6NTYuMzkxNDE4NDU3MDMxMjU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1MCIsIkxpbmVDb2xvciI6bnVsbCwiTGluZVdlaWdodCI6MC4wLCJMaW5lVHlwZSI6MCwiUGFyZW50U3R5bGUiOm51bGx9LCJQYXJlbnRTdHlsZSI6eyIkcmVmIjoiMTE0In19LCJEYXRlRm9ybWF0Ijp7IiRpZCI6IjM1MSIsIkZvcm1hdFN0cmluZyI6Ik1NLmRkIiwiU2VwYXJhdG9yIjoiLiIsIlVzZUludGVybmF0aW9uYWxEYXRlRm9ybWF0IjpmYWxzZX0sIklzVmlzaWJsZSI6dHJ1ZSwiUGFyZW50U3R5bGUiOnsiJHJlZiI6IjgwIn19LCJJbmRleCI6MSwiSWQiOiI2NjQ0YjQ5NC0yNjZlLTQ4YWItYmNiNi1mMzJlZWYwZGFkNjgiLCJJbXBvcnRJZCI6bnVsbCwiVGl0bGUiOiJBY3Rpdml0eSA2IiwiTm90ZSI6bnVsbCwiSHlwZXJsaW5rIjpudWxsLCJJc0NoYW5nZWQiOmZhbHNlLCJJc05ldyI6dHJ1ZX0seyIkaWQiOiIzNTIiLCJHcm91cE5hbWUiOm51bGwsIlN0YXJ0RGF0ZSI6IjIwMTgtMDEtMDFUMDA6MDA6MDBaIiwiRW5kRGF0ZSI6IjIwMTgtMDItMDRUMjM6NTk6NTkuOTk5WiIsIlBlcmNlbnRhZ2VDb21wbGV0ZSI6bnVsbCwiU3R5bGUiOnsiJGlkIjoiMzUzIiwiU2hhcGUiOjIsIlNoYXBlVGhpY2tuZXNzIjoxLCJEdXJhdGlvbkZvcm1hdCI6MSwiSW5jbHVkZU5vbldvcmtpbmdEYXlzSW5EdXJhdGlvbiI6dHJ1ZSwiUGVyY2VudGFnZUNvbXBsZXRlU3R5bGUiOnsiJGlkIjoiMzU0IiwiRm9udFNldHRpbmdzIjp7IiRpZCI6IjM1N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M1NiIsIkxpbmVDb2xvciI6bnVsbCwiTGluZVdlaWdodCI6MC4wLCJMaW5lVHlwZSI6MCwiUGFyZW50U3R5bGUiOm51bGx9LCJQYXJlbnRTdHlsZSI6eyIkcmVmIjoiODEifX0sIkR1cmF0aW9uU3R5bGUiOnsiJGlkIjoiMzU3IiwiRm9udFNldHRpbmdzIjp7IiRpZCI6IjM1OCIsIkZvbnRTaXplIjoxMCwiRm9udE5hbWUiOiJDYWxpYnJpIiwiSXNCb2xkIjpmYWxzZSwiSXNJdGFsaWMiOmZhbHNlLCJJc1VuZGVybGluZWQiOmZhbHNlLCJQYXJlbnRTdHlsZSI6eyIkcmVmIjoiODkifX0sIkF1dG9TaXplIjowLCJGb3JlZ3JvdW5kIjp7IiRpZCI6IjM1OSIsIkNvbG9yIjp7IiRpZCI6IjM2MC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2MSIsIkxpbmVDb2xvciI6bnVsbCwiTGluZVdlaWdodCI6MC4wLCJMaW5lVHlwZSI6MCwiUGFyZW50U3R5bGUiOm51bGx9LCJQYXJlbnRTdHlsZSI6eyIkcmVmIjoiODgifX0sIkhvcml6b250YWxDb25uZWN0b3JTdHlsZSI6eyIkaWQiOiIzNjIiLCJMaW5lQ29sb3IiOnsiJHJlZiI6Ijk2In0sIkxpbmVXZWlnaHQiOjEuMCwiTGluZVR5cGUiOjAsIlBhcmVudFN0eWxlIjp7IiRyZWYiOiI5NSJ9fSwiVmVydGljYWxDb25uZWN0b3JTdHlsZSI6eyIkaWQiOiIzNjM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MzY0IiwiTWFyZ2luIjp7IiRyZWYiOiIxMDIifSwiUGFkZGluZyI6eyIkaWQiOiIzNjUiLCJUb3AiOjAsIkxlZnQiOjAsIlJpZ2h0IjoyLCJCb3R0b20iOjB9LCJCYWNrZ3JvdW5kIjp7IiRpZCI6IjM2NiIsIkNvbG9yIjp7IiRpZCI6IjM2NyIsIkEiOjI1NSwiUiI6MTg5LCJHIjoxNDYsIkIiOjE4MH19LCJJc1Zpc2libGUiOnRydWUsIldpZHRoIjowLjAsIkhlaWdodCI6MTYuMCwiQm9yZGVyU3R5bGUiOnsiJGlkIjoiMzY4IiwiTGluZUNvbG9yIjp7IiRpZCI6IjM2OSIsIiR0eXBlIjoiTkxSRS5Db21tb24uRG9tLlNvbGlkQ29sb3JCcnVzaCwgTkxSRS5Db21tb24iLCJDb2xvciI6eyIkaWQiOiIzNzAiLCJBIjoyNTUsIlIiOjI1NSwiRyI6MCwiQiI6MH19LCJMaW5lV2VpZ2h0IjowLjAsIkxpbmVUeXBlIjowLCJQYXJlbnRTdHlsZSI6bnVsbH0sIlBhcmVudFN0eWxlIjp7IiRyZWYiOiIxMDEifX0sIlRpdGxlU3R5bGUiOnsiJGlkIjoiMzcxIiwiRm9udFNldHRpbmdzIjp7IiRpZCI6IjM3MiIsIkZvbnRTaXplIjoxMSwiRm9udE5hbWUiOiJDYWxpYnJpIiwiSXNCb2xkIjpmYWxzZSwiSXNJdGFsaWMiOmZhbHNlLCJJc1VuZGVybGluZWQiOmZhbHNlLCJQYXJlbnRTdHlsZSI6eyIkcmVmIjoiMTA4In19LCJBdXRvU2l6ZSI6MiwiRm9yZWdyb3VuZCI6eyIkaWQiOiIzNzMiLCJDb2xvciI6eyIkaWQiOiIzNzQiLCJBIjoyNTUsIlIiOjIzLCJHIjo2NCwiQiI6MTA5fX0sIk1heFdpZHRoIjo0Ni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NzUiLCJMaW5lQ29sb3IiOm51bGwsIkxpbmVXZWlnaHQiOjAuMCwiTGluZVR5cGUiOjAsIlBhcmVudFN0eWxlIjpudWxsfSwiUGFyZW50U3R5bGUiOnsiJHJlZiI6IjEwNyJ9fSwiRGF0ZVN0eWxlIjp7IiRpZCI6IjM3NiIsIkZvbnRTZXR0aW5ncyI6eyIkaWQiOiIzNzciLCJGb250U2l6ZSI6OCwiRm9udE5hbWUiOiJDb3JiZWwiLCJJc0JvbGQiOmZhbHNlLCJJc0l0YWxpYyI6ZmFsc2UsIklzVW5kZXJsaW5lZCI6ZmFsc2UsIlBhcmVudFN0eWxlIjp7IiRyZWYiOiIxMTUifX0sIkF1dG9TaXplIjoyLCJGb3JlZ3JvdW5kIjp7IiRpZCI6IjM3OCIsIkNvbG9yIjp7IiRpZCI6IjM3OSIsIkEiOjI1NSwiUiI6MTI3LCJHIjoxMjcsIkIiOjEyN319LCJNYXhXaWR0aCI6NTYuMzkxNDE4NDU3MDMxMjU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4MCIsIkxpbmVDb2xvciI6bnVsbCwiTGluZVdlaWdodCI6MC4wLCJMaW5lVHlwZSI6MCwiUGFyZW50U3R5bGUiOm51bGx9LCJQYXJlbnRTdHlsZSI6eyIkcmVmIjoiMTE0In19LCJEYXRlRm9ybWF0Ijp7IiRpZCI6IjM4MSIsIkZvcm1hdFN0cmluZyI6Ik1NLmRkIiwiU2VwYXJhdG9yIjoiLiIsIlVzZUludGVybmF0aW9uYWxEYXRlRm9ybWF0IjpmYWxzZX0sIklzVmlzaWJsZSI6dHJ1ZSwiUGFyZW50U3R5bGUiOnsiJHJlZiI6IjgwIn19LCJJbmRleCI6MiwiSWQiOiI0MDNkMjEzNi1hMzExLTQwMjMtYWQ4OS1hNWMwNDIxYjBjNWIiLCJJbXBvcnRJZCI6bnVsbCwiVGl0bGUiOiJBY3Rpdml0eSA1IiwiTm90ZSI6bnVsbCwiSHlwZXJsaW5rIjpudWxsLCJJc0NoYW5nZWQiOmZhbHNlLCJJc05ldyI6dHJ1ZX0seyIkaWQiOiIzODIiLCJHcm91cE5hbWUiOm51bGwsIlN0YXJ0RGF0ZSI6IjIwMTgtMDEtMDNUMDA6MDA6MDBaIiwiRW5kRGF0ZSI6IjIwMTgtMDItMDZUMjM6NTk6NTkuOTk5WiIsIlBlcmNlbnRhZ2VDb21wbGV0ZSI6bnVsbCwiU3R5bGUiOnsiJGlkIjoiMzgzIiwiU2hhcGUiOjIsIlNoYXBlVGhpY2tuZXNzIjoxLCJEdXJhdGlvbkZvcm1hdCI6MSwiSW5jbHVkZU5vbldvcmtpbmdEYXlzSW5EdXJhdGlvbiI6dHJ1ZSwiUGVyY2VudGFnZUNvbXBsZXRlU3R5bGUiOnsiJGlkIjoiMzg0IiwiRm9udFNldHRpbmdzIjp7IiRpZCI6IjM4N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M4NiIsIkxpbmVDb2xvciI6bnVsbCwiTGluZVdlaWdodCI6MC4wLCJMaW5lVHlwZSI6MCwiUGFyZW50U3R5bGUiOm51bGx9LCJQYXJlbnRTdHlsZSI6eyIkcmVmIjoiODEifX0sIkR1cmF0aW9uU3R5bGUiOnsiJGlkIjoiMzg3IiwiRm9udFNldHRpbmdzIjp7IiRpZCI6IjM4OCIsIkZvbnRTaXplIjoxMCwiRm9udE5hbWUiOiJDYWxpYnJpIiwiSXNCb2xkIjpmYWxzZSwiSXNJdGFsaWMiOmZhbHNlLCJJc1VuZGVybGluZWQiOmZhbHNlLCJQYXJlbnRTdHlsZSI6eyIkcmVmIjoiODkifX0sIkF1dG9TaXplIjowLCJGb3JlZ3JvdW5kIjp7IiRpZCI6IjM4OSIsIkNvbG9yIjp7IiRpZCI6IjM5MC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5MSIsIkxpbmVDb2xvciI6bnVsbCwiTGluZVdlaWdodCI6MC4wLCJMaW5lVHlwZSI6MCwiUGFyZW50U3R5bGUiOm51bGx9LCJQYXJlbnRTdHlsZSI6eyIkcmVmIjoiODgifX0sIkhvcml6b250YWxDb25uZWN0b3JTdHlsZSI6eyIkaWQiOiIzOTIiLCJMaW5lQ29sb3IiOnsiJHJlZiI6Ijk2In0sIkxpbmVXZWlnaHQiOjEuMCwiTGluZVR5cGUiOjAsIlBhcmVudFN0eWxlIjp7IiRyZWYiOiI5NSJ9fSwiVmVydGljYWxDb25uZWN0b3JTdHlsZSI6eyIkaWQiOiIzOTM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Mzk0IiwiTWFyZ2luIjp7IiRyZWYiOiIxMDIifSwiUGFkZGluZyI6eyIkaWQiOiIzOTUiLCJUb3AiOjAsIkxlZnQiOjAsIlJpZ2h0IjoyLCJCb3R0b20iOjB9LCJCYWNrZ3JvdW5kIjp7IiRpZCI6IjM5NiIsIkNvbG9yIjp7IiRpZCI6IjM5NyIsIkEiOjI1NSwiUiI6MjE0LCJHIjoxNDksIkIiOjE4Nn19LCJJc1Zpc2libGUiOnRydWUsIldpZHRoIjowLjAsIkhlaWdodCI6MTYuMCwiQm9yZGVyU3R5bGUiOnsiJGlkIjoiMzk4IiwiTGluZUNvbG9yIjp7IiRpZCI6IjM5OSIsIiR0eXBlIjoiTkxSRS5Db21tb24uRG9tLlNvbGlkQ29sb3JCcnVzaCwgTkxSRS5Db21tb24iLCJDb2xvciI6eyIkaWQiOiI0MDAiLCJBIjoyNTUsIlIiOjI1NSwiRyI6MCwiQiI6MH19LCJMaW5lV2VpZ2h0IjowLjAsIkxpbmVUeXBlIjowLCJQYXJlbnRTdHlsZSI6bnVsbH0sIlBhcmVudFN0eWxlIjp7IiRyZWYiOiIxMDEifX0sIlRpdGxlU3R5bGUiOnsiJGlkIjoiNDAxIiwiRm9udFNldHRpbmdzIjp7IiRpZCI6IjQwMiIsIkZvbnRTaXplIjoxMSwiRm9udE5hbWUiOiJDYWxpYnJpIiwiSXNCb2xkIjpmYWxzZSwiSXNJdGFsaWMiOmZhbHNlLCJJc1VuZGVybGluZWQiOmZhbHNlLCJQYXJlbnRTdHlsZSI6eyIkcmVmIjoiMTA4In19LCJBdXRvU2l6ZSI6MiwiRm9yZWdyb3VuZCI6eyIkaWQiOiI0MDMiLCJDb2xvciI6eyIkaWQiOiI0MDQiLCJBIjoyNTUsIlIiOjIzLCJHIjo2NCwiQiI6MTA5fX0sIk1heFdpZHRoIjo0Ni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0MDUiLCJMaW5lQ29sb3IiOm51bGwsIkxpbmVXZWlnaHQiOjAuMCwiTGluZVR5cGUiOjAsIlBhcmVudFN0eWxlIjpudWxsfSwiUGFyZW50U3R5bGUiOnsiJHJlZiI6IjEwNyJ9fSwiRGF0ZVN0eWxlIjp7IiRpZCI6IjQwNiIsIkZvbnRTZXR0aW5ncyI6eyIkaWQiOiI0MDciLCJGb250U2l6ZSI6OCwiRm9udE5hbWUiOiJDb3JiZWwiLCJJc0JvbGQiOmZhbHNlLCJJc0l0YWxpYyI6ZmFsc2UsIklzVW5kZXJsaW5lZCI6ZmFsc2UsIlBhcmVudFN0eWxlIjp7IiRyZWYiOiIxMTUifX0sIkF1dG9TaXplIjoyLCJGb3JlZ3JvdW5kIjp7IiRpZCI6IjQwOCIsIkNvbG9yIjp7IiRpZCI6IjQwOSIsIkEiOjI1NSwiUiI6MTI3LCJHIjoxMjcsIkIiOjEyN319LCJNYXhXaWR0aCI6NTYuMzkxNDE4NDU3MDMxMjU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QxMCIsIkxpbmVDb2xvciI6bnVsbCwiTGluZVdlaWdodCI6MC4wLCJMaW5lVHlwZSI6MCwiUGFyZW50U3R5bGUiOm51bGx9LCJQYXJlbnRTdHlsZSI6eyIkcmVmIjoiMTE0In19LCJEYXRlRm9ybWF0Ijp7IiRpZCI6IjQxMSIsIkZvcm1hdFN0cmluZyI6Ik1NLmRkIiwiU2VwYXJhdG9yIjoiLiIsIlVzZUludGVybmF0aW9uYWxEYXRlRm9ybWF0IjpmYWxzZX0sIklzVmlzaWJsZSI6dHJ1ZSwiUGFyZW50U3R5bGUiOnsiJHJlZiI6IjgwIn19LCJJbmRleCI6MywiSWQiOiIyMDdhNGE5Ny1jNjg4LTRlMjMtYTM0YS00MWEwZGUzZmIxOWEiLCJJbXBvcnRJZCI6bnVsbCwiVGl0bGUiOiJBY3Rpdml0eSA0IiwiTm90ZSI6bnVsbCwiSHlwZXJsaW5rIjpudWxsLCJJc0NoYW5nZWQiOmZhbHNlLCJJc05ldyI6dHJ1ZX0seyIkaWQiOiI0MTIiLCJHcm91cE5hbWUiOm51bGwsIlN0YXJ0RGF0ZSI6IjIwMTctMTAtMTVUMDA6MDA6MDBaIiwiRW5kRGF0ZSI6IjIwMTgtMDItMDNUMjM6NTk6NTkuOTk5WiIsIlBlcmNlbnRhZ2VDb21wbGV0ZSI6bnVsbCwiU3R5bGUiOnsiJGlkIjoiNDEzIiwiU2hhcGUiOjIsIlNoYXBlVGhpY2tuZXNzIjoxLCJEdXJhdGlvbkZvcm1hdCI6MSwiSW5jbHVkZU5vbldvcmtpbmdEYXlzSW5EdXJhdGlvbiI6dHJ1ZSwiUGVyY2VudGFnZUNvbXBsZXRlU3R5bGUiOnsiJGlkIjoiNDE0IiwiRm9udFNldHRpbmdzIjp7IiRpZCI6IjQxN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QxNiIsIkxpbmVDb2xvciI6bnVsbCwiTGluZVdlaWdodCI6MC4wLCJMaW5lVHlwZSI6MCwiUGFyZW50U3R5bGUiOm51bGx9LCJQYXJlbnRTdHlsZSI6eyIkcmVmIjoiODEifX0sIkR1cmF0aW9uU3R5bGUiOnsiJGlkIjoiNDE3IiwiRm9udFNldHRpbmdzIjp7IiRpZCI6IjQxOCIsIkZvbnRTaXplIjoxMCwiRm9udE5hbWUiOiJDYWxpYnJpIiwiSXNCb2xkIjpmYWxzZSwiSXNJdGFsaWMiOmZhbHNlLCJJc1VuZGVybGluZWQiOmZhbHNlLCJQYXJlbnRTdHlsZSI6eyIkcmVmIjoiODkifX0sIkF1dG9TaXplIjowLCJGb3JlZ3JvdW5kIjp7IiRpZCI6IjQxOSIsIkNvbG9yIjp7IiRpZCI6IjQyMC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QyMSIsIkxpbmVDb2xvciI6bnVsbCwiTGluZVdlaWdodCI6MC4wLCJMaW5lVHlwZSI6MCwiUGFyZW50U3R5bGUiOm51bGx9LCJQYXJlbnRTdHlsZSI6eyIkcmVmIjoiODgifX0sIkhvcml6b250YWxDb25uZWN0b3JTdHlsZSI6eyIkaWQiOiI0MjIiLCJMaW5lQ29sb3IiOnsiJHJlZiI6Ijk2In0sIkxpbmVXZWlnaHQiOjEuMCwiTGluZVR5cGUiOjAsIlBhcmVudFN0eWxlIjp7IiRyZWYiOiI5NSJ9fSwiVmVydGljYWxDb25uZWN0b3JTdHlsZSI6eyIkaWQiOiI0MjM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NDI0IiwiTWFyZ2luIjp7IiRyZWYiOiIxMDIifSwiUGFkZGluZyI6eyIkaWQiOiI0MjUiLCJUb3AiOjAsIkxlZnQiOjAsIlJpZ2h0IjoyLCJCb3R0b20iOjB9LCJCYWNrZ3JvdW5kIjp7IiRpZCI6IjQyNiIsIkNvbG9yIjp7IiRpZCI6IjQyNyIsIkEiOjI1NSwiUiI6MTk5LCJHIjoxNDMsIkIiOjE4M319LCJJc1Zpc2libGUiOnRydWUsIldpZHRoIjowLjAsIkhlaWdodCI6MTYuMCwiQm9yZGVyU3R5bGUiOnsiJGlkIjoiNDI4IiwiTGluZUNvbG9yIjp7IiRpZCI6IjQyOSIsIiR0eXBlIjoiTkxSRS5Db21tb24uRG9tLlNvbGlkQ29sb3JCcnVzaCwgTkxSRS5Db21tb24iLCJDb2xvciI6eyIkaWQiOiI0MzAiLCJBIjoyNTUsIlIiOjI1NSwiRyI6MCwiQiI6MH19LCJMaW5lV2VpZ2h0IjowLjAsIkxpbmVUeXBlIjowLCJQYXJlbnRTdHlsZSI6bnVsbH0sIlBhcmVudFN0eWxlIjp7IiRyZWYiOiIxMDEifX0sIlRpdGxlU3R5bGUiOnsiJGlkIjoiNDMxIiwiRm9udFNldHRpbmdzIjp7IiRpZCI6IjQzMiIsIkZvbnRTaXplIjoxMSwiRm9udE5hbWUiOiJDYWxpYnJpIiwiSXNCb2xkIjpmYWxzZSwiSXNJdGFsaWMiOmZhbHNlLCJJc1VuZGVybGluZWQiOmZhbHNlLCJQYXJlbnRTdHlsZSI6eyIkcmVmIjoiMTA4In19LCJBdXRvU2l6ZSI6MiwiRm9yZWdyb3VuZCI6eyIkaWQiOiI0MzMiLCJDb2xvciI6eyIkaWQiOiI0MzQiLCJBIjoyNTUsIlIiOjIzLCJHIjo2NCwiQiI6MTA5fX0sIk1heFdpZHRoIjo0Ni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0MzUiLCJMaW5lQ29sb3IiOm51bGwsIkxpbmVXZWlnaHQiOjAuMCwiTGluZVR5cGUiOjAsIlBhcmVudFN0eWxlIjpudWxsfSwiUGFyZW50U3R5bGUiOnsiJHJlZiI6IjEwNyJ9fSwiRGF0ZVN0eWxlIjp7IiRpZCI6IjQzNiIsIkZvbnRTZXR0aW5ncyI6eyIkaWQiOiI0MzciLCJGb250U2l6ZSI6OCwiRm9udE5hbWUiOiJDb3JiZWwiLCJJc0JvbGQiOmZhbHNlLCJJc0l0YWxpYyI6ZmFsc2UsIklzVW5kZXJsaW5lZCI6ZmFsc2UsIlBhcmVudFN0eWxlIjp7IiRyZWYiOiIxMTUifX0sIkF1dG9TaXplIjoyLCJGb3JlZ3JvdW5kIjp7IiRpZCI6IjQzOCIsIkNvbG9yIjp7IiRpZCI6IjQzOSIsIkEiOjI1NSwiUiI6MTI3LCJHIjoxMjcsIkIiOjEyN319LCJNYXhXaWR0aCI6NTQuODY3MzIxMDE0NDA0My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NDQwIiwiTGluZUNvbG9yIjpudWxsLCJMaW5lV2VpZ2h0IjowLjAsIkxpbmVUeXBlIjowLCJQYXJlbnRTdHlsZSI6bnVsbH0sIlBhcmVudFN0eWxlIjp7IiRyZWYiOiIxMTQifX0sIkRhdGVGb3JtYXQiOnsiJGlkIjoiNDQxIiwiRm9ybWF0U3RyaW5nIjoiTU0uZGQiLCJTZXBhcmF0b3IiOiIuIiwiVXNlSW50ZXJuYXRpb25hbERhdGVGb3JtYXQiOmZhbHNlfSwiSXNWaXNpYmxlIjp0cnVlLCJQYXJlbnRTdHlsZSI6eyIkcmVmIjoiODAifX0sIkluZGV4Ijo0LCJJZCI6IjY4YjFiNTY5LWU0YTEtNDEyMS04ZWRjLTlmOTBiYWI5YzkzMiIsIkltcG9ydElkIjpudWxsLCJUaXRsZSI6IkFjdGl2aXR5IDMiLCJOb3RlIjpudWxsLCJIeXBlcmxpbmsiOm51bGwsIklzQ2hhbmdlZCI6ZmFsc2UsIklzTmV3Ijp0cnVlfSx7IiRpZCI6IjQ0MiIsIkdyb3VwTmFtZSI6bnVsbCwiU3RhcnREYXRlIjoiMjAxNy0xMC0wMlQwMDowMDowMFoiLCJFbmREYXRlIjoiMjAxNy0xMi0wM1QyMzo1OTo1OS45OTlaIiwiUGVyY2VudGFnZUNvbXBsZXRlIjpudWxsLCJTdHlsZSI6eyIkaWQiOiI0NDMiLCJTaGFwZSI6MiwiU2hhcGVUaGlja25lc3MiOjEsIkR1cmF0aW9uRm9ybWF0IjoxLCJJbmNsdWRlTm9uV29ya2luZ0RheXNJbkR1cmF0aW9uIjp0cnVlLCJQZXJjZW50YWdlQ29tcGxldGVTdHlsZSI6eyIkaWQiOiI0NDQiLCJGb250U2V0dGluZ3MiOnsiJGlkIjoiNDQ1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NDQ2IiwiTGluZUNvbG9yIjpudWxsLCJMaW5lV2VpZ2h0IjowLjAsIkxpbmVUeXBlIjowLCJQYXJlbnRTdHlsZSI6bnVsbH0sIlBhcmVudFN0eWxlIjp7IiRyZWYiOiI4MSJ9fSwiRHVyYXRpb25TdHlsZSI6eyIkaWQiOiI0NDciLCJGb250U2V0dGluZ3MiOnsiJGlkIjoiNDQ4IiwiRm9udFNpemUiOjEwLCJGb250TmFtZSI6IkNhbGlicmkiLCJJc0JvbGQiOmZhbHNlLCJJc0l0YWxpYyI6ZmFsc2UsIklzVW5kZXJsaW5lZCI6ZmFsc2UsIlBhcmVudFN0eWxlIjp7IiRyZWYiOiI4OSJ9fSwiQXV0b1NpemUiOjAsIkZvcmVncm91bmQiOnsiJGlkIjoiNDQ5IiwiQ29sb3IiOnsiJGlkIjoiNDUwIiwiQSI6MjU1LCJSIjoyNTUsIkciOjI1NSwiQiI6MjU1fX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NDUxIiwiTGluZUNvbG9yIjpudWxsLCJMaW5lV2VpZ2h0IjowLjAsIkxpbmVUeXBlIjowLCJQYXJlbnRTdHlsZSI6bnVsbH0sIlBhcmVudFN0eWxlIjp7IiRyZWYiOiI4OCJ9fSwiSG9yaXpvbnRhbENvbm5lY3RvclN0eWxlIjp7IiRpZCI6IjQ1MiIsIkxpbmVDb2xvciI6eyIkcmVmIjoiOTYifSwiTGluZVdlaWdodCI6MS4wLCJMaW5lVHlwZSI6MCwiUGFyZW50U3R5bGUiOnsiJHJlZiI6Ijk1In19LCJWZXJ0aWNhbENvbm5lY3RvclN0eWxlIjp7IiRpZCI6IjQ1MyIsIkxpbmVDb2xvciI6eyIkcmVmIjoiOTkifSwiTGluZVdlaWdodCI6MC4wLCJMaW5lVHlwZSI6MCwiUGFyZW50U3R5bGUiOnsiJHJlZiI6Ijk4In19LCJNYXJnaW4iOm51bGwsIlN0YXJ0RGF0ZVBvc2l0aW9uIjo0LCJFbmREYXRlUG9zaXRpb24iOjQsIlRpdGxlUG9zaXRpb24iOjUsIkR1cmF0aW9uUG9zaXRpb24iOjIsIlBlcmNlbnRhZ2VDb21wbGV0ZWRQb3NpdGlvbiI6NiwiU3BhY2luZyI6NSwiSXNCZWxvd1RpbWViYW5kIjpmYWxzZSwiUGVyY2VudGFnZUNvbXBsZXRlU2hhcGVPcGFjaXR5IjozNSwiU2hhcGVTdHlsZSI6eyIkaWQiOiI0NTQiLCJNYXJnaW4iOnsiJHJlZiI6IjEwMiJ9LCJQYWRkaW5nIjp7IiRpZCI6IjQ1NSIsIlRvcCI6MCwiTGVmdCI6MCwiUmlnaHQiOjIsIkJvdHRvbSI6MH0sIkJhY2tncm91bmQiOnsiJGlkIjoiNDU2IiwiQ29sb3IiOnsiJGlkIjoiNDU3IiwiQSI6MjU1LCJSIjoxOTYsIkciOjEzNSwiQiI6MTczfX0sIklzVmlzaWJsZSI6dHJ1ZSwiV2lkdGgiOjAuMCwiSGVpZ2h0IjoxNi4wLCJCb3JkZXJTdHlsZSI6eyIkaWQiOiI0NTgiLCJMaW5lQ29sb3IiOnsiJGlkIjoiNDU5IiwiJHR5cGUiOiJOTFJFLkNvbW1vbi5Eb20uU29saWRDb2xvckJydXNoLCBOTFJFLkNvbW1vbiIsIkNvbG9yIjp7IiRpZCI6IjQ2MCIsIkEiOjI1NSwiUiI6MjU1LCJHIjowLCJCIjowfX0sIkxpbmVXZWlnaHQiOjAuMCwiTGluZVR5cGUiOjAsIlBhcmVudFN0eWxlIjpudWxsfSwiUGFyZW50U3R5bGUiOnsiJHJlZiI6IjEwMSJ9fSwiVGl0bGVTdHlsZSI6eyIkaWQiOiI0NjEiLCJGb250U2V0dGluZ3MiOnsiJGlkIjoiNDYyIiwiRm9udFNpemUiOjExLCJGb250TmFtZSI6IkNhbGlicmkiLCJJc0JvbGQiOmZhbHNlLCJJc0l0YWxpYyI6ZmFsc2UsIklzVW5kZXJsaW5lZCI6ZmFsc2UsIlBhcmVudFN0eWxlIjp7IiRyZWYiOiIxMDgifX0sIkF1dG9TaXplIjoyLCJGb3JlZ3JvdW5kIjp7IiRpZCI6IjQ2MyIsIkNvbG9yIjp7IiRpZCI6IjQ2NCIsIkEiOjI1NSwiUiI6MjMsIkciOjY0LCJCIjoxMDl9fSwiTWF4V2lkdGgiOjQ2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Q2NSIsIkxpbmVDb2xvciI6bnVsbCwiTGluZVdlaWdodCI6MC4wLCJMaW5lVHlwZSI6MCwiUGFyZW50U3R5bGUiOm51bGx9LCJQYXJlbnRTdHlsZSI6eyIkcmVmIjoiMTA3In19LCJEYXRlU3R5bGUiOnsiJGlkIjoiNDY2IiwiRm9udFNldHRpbmdzIjp7IiRpZCI6IjQ2NyIsIkZvbnRTaXplIjo4LCJGb250TmFtZSI6IkNvcmJlbCIsIklzQm9sZCI6ZmFsc2UsIklzSXRhbGljIjpmYWxzZSwiSXNVbmRlcmxpbmVkIjpmYWxzZSwiUGFyZW50U3R5bGUiOnsiJHJlZiI6IjExNSJ9fSwiQXV0b1NpemUiOjIsIkZvcmVncm91bmQiOnsiJGlkIjoiNDY4IiwiQ29sb3IiOnsiJGlkIjoiNDY5IiwiQSI6MjU1LCJSIjoxMjcsIkciOjEyNywiQiI6MTI3fX0sIk1heFdpZHRoIjo1NC44NjczMjEwMTQ0MDQz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0NzAiLCJMaW5lQ29sb3IiOm51bGwsIkxpbmVXZWlnaHQiOjAuMCwiTGluZVR5cGUiOjAsIlBhcmVudFN0eWxlIjpudWxsfSwiUGFyZW50U3R5bGUiOnsiJHJlZiI6IjExNCJ9fSwiRGF0ZUZvcm1hdCI6eyIkaWQiOiI0NzEiLCJGb3JtYXRTdHJpbmciOiJNTS5kZCIsIlNlcGFyYXRvciI6Ii4iLCJVc2VJbnRlcm5hdGlvbmFsRGF0ZUZvcm1hdCI6ZmFsc2V9LCJJc1Zpc2libGUiOnRydWUsIlBhcmVudFN0eWxlIjp7IiRyZWYiOiI4MCJ9fSwiSW5kZXgiOjUsIklkIjoiOWE2YjNlMTktZTE5NS00MDlkLThmNWMtZDE0MDczZGJiMmEzIiwiSW1wb3J0SWQiOm51bGwsIlRpdGxlIjoiQWN0aXZpdHkgMiIsIk5vdGUiOm51bGwsIkh5cGVybGluayI6bnVsbCwiSXNDaGFuZ2VkIjpmYWxzZSwiSXNOZXciOnRydWV9LHsiJGlkIjoiNDcyIiwiR3JvdXBOYW1lIjpudWxsLCJTdGFydERhdGUiOiIyMDE3LTA4LTIwVDAwOjAwOjAwWiIsIkVuZERhdGUiOiIyMDE3LTA5LTIzVDIzOjU5OjU5Ljk5OVoiLCJQZXJjZW50YWdlQ29tcGxldGUiOm51bGwsIlN0eWxlIjp7IiRpZCI6IjQ3MyIsIlNoYXBlIjo3LCJTaGFwZVRoaWNrbmVzcyI6MSwiRHVyYXRpb25Gb3JtYXQiOjAsIkluY2x1ZGVOb25Xb3JraW5nRGF5c0luRHVyYXRpb24iOnRydWUsIlBlcmNlbnRhZ2VDb21wbGV0ZVN0eWxlIjp7IiRpZCI6IjQ3NCIsIkZvbnRTZXR0aW5ncyI6eyIkaWQiOiI0NzU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0NzYiLCJMaW5lQ29sb3IiOm51bGwsIkxpbmVXZWlnaHQiOjAuMCwiTGluZVR5cGUiOjAsIlBhcmVudFN0eWxlIjpudWxsfSwiUGFyZW50U3R5bGUiOnsiJHJlZiI6IjgxIn19LCJEdXJhdGlvblN0eWxlIjp7IiRpZCI6IjQ3NyIsIkZvbnRTZXR0aW5ncyI6eyIkaWQiOiI0NzgiLCJGb250U2l6ZSI6MTAsIkZvbnROYW1lIjoiQ2FsaWJyaSIsIklzQm9sZCI6ZmFsc2UsIklzSXRhbGljIjpmYWxzZSwiSXNVbmRlcmxpbmVkIjpmYWxzZSwiUGFyZW50U3R5bGUiOnsiJHJlZiI6Ijg5In19LCJBdXRvU2l6ZSI6MCwiRm9yZWdyb3VuZCI6eyIkaWQiOiI0NzkiLCJDb2xvciI6eyIkaWQiOiI0ODA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0ODEiLCJMaW5lQ29sb3IiOm51bGwsIkxpbmVXZWlnaHQiOjAuMCwiTGluZVR5cGUiOjAsIlBhcmVudFN0eWxlIjpudWxsfSwiUGFyZW50U3R5bGUiOnsiJHJlZiI6Ijg4In19LCJIb3Jpem9udGFsQ29ubmVjdG9yU3R5bGUiOnsiJGlkIjoiNDgyIiwiTGluZUNvbG9yIjp7IiRyZWYiOiI5NiJ9LCJMaW5lV2VpZ2h0IjoxLjAsIkxpbmVUeXBlIjowLCJQYXJlbnRTdHlsZSI6eyIkcmVmIjoiOTUifX0sIlZlcnRpY2FsQ29ubmVjdG9yU3R5bGUiOnsiJGlkIjoiNDgzIiwiTGluZUNvbG9yIjp7IiRyZWYiOiI5OSJ9LCJMaW5lV2VpZ2h0IjowLjAsIkxpbmVUeXBlIjowLCJQYXJlbnRTdHlsZSI6eyIkcmVmIjoiOTgifX0sIk1hcmdpbiI6bnVsbCwiU3RhcnREYXRlUG9zaXRpb24iOjQsIkVuZERhdGVQb3NpdGlvbiI6NCwiVGl0bGVQb3NpdGlvbiI6NSwiRHVyYXRpb25Qb3NpdGlvbiI6MiwiUGVyY2VudGFnZUNvbXBsZXRlZFBvc2l0aW9uIjo2LCJTcGFjaW5nIjo1LCJJc0JlbG93VGltZWJhbmQiOmZhbHNlLCJQZXJjZW50YWdlQ29tcGxldGVTaGFwZU9wYWNpdHkiOjM1LCJTaGFwZVN0eWxlIjp7IiRpZCI6IjQ4NCIsIk1hcmdpbiI6eyIkcmVmIjoiMTAyIn0sIlBhZGRpbmciOnsiJHJlZiI6IjEwMyJ9LCJCYWNrZ3JvdW5kIjp7IiRpZCI6IjQ4NSIsIkNvbG9yIjp7IiRpZCI6IjQ4NiIsIkEiOjI1NSwiUiI6MTIxLCJHIjoxNTYsIkIiOjIxN319LCJJc1Zpc2libGUiOnRydWUsIldpZHRoIjowLjAsIkhlaWdodCI6MTYuMCwiQm9yZGVyU3R5bGUiOnsiJGlkIjoiNDg3IiwiTGluZUNvbG9yIjp7IiRyZWYiOiIxMDUifSwiTGluZVdlaWdodCI6MC4wLCJMaW5lVHlwZSI6MCwiUGFyZW50U3R5bGUiOm51bGx9LCJQYXJlbnRTdHlsZSI6eyIkcmVmIjoiMTAxIn19LCJUaXRsZVN0eWxlIjp7IiRpZCI6IjQ4OCIsIkZvbnRTZXR0aW5ncyI6eyIkaWQiOiI0ODkiLCJGb250U2l6ZSI6MTEsIkZvbnROYW1lIjoiQ2FsaWJyaSIsIklzQm9sZCI6ZmFsc2UsIklzSXRhbGljIjpmYWxzZSwiSXNVbmRlcmxpbmVkIjpmYWxzZSwiUGFyZW50U3R5bGUiOnsiJHJlZiI6IjEwOCJ9fSwiQXV0b1NpemUiOjAsIkZvcmVncm91bmQiOnsiJGlkIjoiNDkwIiwiQ29sb3IiOnsiJGlkIjoiNDkxIiwiQSI6MjU1LCJSIjoyMywiRyI6NjQsIkIiOjEwOX1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Q5MiIsIkxpbmVDb2xvciI6bnVsbCwiTGluZVdlaWdodCI6MC4wLCJMaW5lVHlwZSI6MCwiUGFyZW50U3R5bGUiOm51bGx9LCJQYXJlbnRTdHlsZSI6eyIkcmVmIjoiMTA3In19LCJEYXRlU3R5bGUiOnsiJGlkIjoiNDkzIiwiRm9udFNldHRpbmdzIjp7IiRpZCI6IjQ5NCIsIkZvbnRTaXplIjo4LCJGb250TmFtZSI6IkNvcmJlbCIsIklzQm9sZCI6ZmFsc2UsIklzSXRhbGljIjpmYWxzZSwiSXNVbmRlcmxpbmVkIjpmYWxzZSwiUGFyZW50U3R5bGUiOnsiJHJlZiI6IjExNSJ9fSwiQXV0b1NpemUiOjIsIkZvcmVncm91bmQiOnsiJGlkIjoiNDk1IiwiQ29sb3IiOnsiJGlkIjoiNDk2IiwiQSI6MjU1LCJSIjoxMjcsIkciOjEyNywiQiI6MTI3fX0sIk1heFdpZHRoIjo4OS45MjE0MTcyMzYzMjgxMjU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Q5NyIsIkxpbmVDb2xvciI6bnVsbCwiTGluZVdlaWdodCI6MC4wLCJMaW5lVHlwZSI6MCwiUGFyZW50U3R5bGUiOm51bGx9LCJQYXJlbnRTdHlsZSI6eyIkcmVmIjoiMTE0In19LCJEYXRlRm9ybWF0Ijp7IiRpZCI6IjQ5OCIsIkZvcm1hdFN0cmluZyI6Ik1NLmRkIiwiU2VwYXJhdG9yIjoiLiIsIlVzZUludGVybmF0aW9uYWxEYXRlRm9ybWF0IjpmYWxzZX0sIklzVmlzaWJsZSI6dHJ1ZSwiUGFyZW50U3R5bGUiOnsiJHJlZiI6IjgwIn19LCJJbmRleCI6NiwiSWQiOiJhODYxNTU0Mi0yOTNhLTRjZGYtYjVlOS05NTgwZDY2M2Q1YzMiLCJJbXBvcnRJZCI6bnVsbCwiVGl0bGUiOiJBY3Rpdml0eSAxIiwiTm90ZSI6bnVsbCwiSHlwZXJsaW5rIjpudWxsLCJJc0NoYW5nZWQiOmZhbHNlLCJJc05ldyI6dHJ1ZX1dLCJNc1Byb2plY3RJdGVtc1RyZWUiOnsiJGlkIjoiNDk5IiwiUm9vdCI6eyJJbXBvcnRJZCI6bnVsbCwiSXNJbXBvcnRlZCI6ZmFsc2UsIkNoaWxkcmVuIjpbXX19LCJNZXRhZGF0YSI6eyIkaWQiOiI1MDAifSwiU2V0dGluZ3MiOnsiJGlkIjoiNTAxIiwiSW1wYU9wdGlvbnMiOm51bGw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nRydWUsIlNtYXJ0VGltZWxpbmVUYXNrUGVyY2VudGFnZUZpdCI6ZmFsc2V9LCJJc05ldyI6dHJ1ZSwiSW1wb3J0VHlwZSI6MCwiRmlsZVBhdGgiOm51bGwsIlRpbWVsaW5lSW1wb3J0ZWQiOmZhbHNl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1_Office Theme">
  <a:themeElements>
    <a:clrScheme name="Custom 43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FF"/>
      </a:hlink>
      <a:folHlink>
        <a:srgbClr val="85DFD0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96</Words>
  <Application>Microsoft Office PowerPoint</Application>
  <PresentationFormat>Widescreen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Corbel</vt:lpstr>
      <vt:lpstr>Segoe UI </vt:lpstr>
      <vt:lpstr>Segoe UI Semibold</vt:lpstr>
      <vt:lpstr>1_Office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2014-05-09T16:39:14Z</dcterms:created>
  <dcterms:modified xsi:type="dcterms:W3CDTF">2016-11-16T13:30:45Z</dcterms:modified>
</cp:coreProperties>
</file>