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49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78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76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tags/tag54.xml" ContentType="application/vnd.openxmlformats-officedocument.presentationml.tags+xml"/>
  <Override PartName="/ppt/tags/tag63.xml" ContentType="application/vnd.openxmlformats-officedocument.presentationml.tags+xml"/>
  <Override PartName="/ppt/tags/tag65.xml" ContentType="application/vnd.openxmlformats-officedocument.presentationml.tags+xml"/>
  <Override PartName="/ppt/tags/tag74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-450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C388-2619-4D6B-B9B1-7E924E6F2F66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6CD9D-2882-4EE2-BA9C-7C108FBD28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6A408-02AF-44CC-BA4D-93A3517A50EF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CE861-2A47-4F15-9A0E-C8ACC9DF02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25F9C-05D5-454B-BF5E-39AAB1BEEE0E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FE66B-54EF-4108-B0B3-81C9A90205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56FB1-4648-45A2-AF3D-8C4894403F32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7CFEE-51B4-4D7C-9967-564893A9E8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D3E11-0F00-4643-B1B6-9D3D5AE63138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3121C-511F-4BBF-83C7-049205C6B1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3EFD4-68AE-4B60-A496-D72C6F5A092E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55287-61FF-429E-8847-ACDEB7D136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8CDBE-46FB-4EED-A7CC-1EE04D842BFF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F5EA-5877-4833-9021-3570BB81A5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F54CC-2E84-46EB-ACAC-8FEB12A0954B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2D201-EE85-4796-8282-7C0E6A0413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45507-2BCD-4343-9D81-10059412479A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B18EF-219E-4288-AD6E-5A5152A2B5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7BB5A-C818-402E-AFDC-D1E7FFFB58D6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8FA74-7034-44BB-B4A2-8E4C69BDD0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C369A-7E7E-4AA7-95CC-C53797291F36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B5B4A-3241-409B-B79C-37469A05C29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1A1C691-C49C-49DD-8B5E-F2A05BA54551}" type="datetimeFigureOut">
              <a:rPr lang="zh-CN" altLang="en-US"/>
              <a:pPr>
                <a:defRPr/>
              </a:pPr>
              <a:t>2018/10/3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E6F4E01-247F-4B90-B254-98BE9F1558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slideLayout" Target="../slideLayouts/slideLayout12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26"/>
          <p:cNvSpPr txBox="1">
            <a:spLocks noChangeArrowheads="1"/>
          </p:cNvSpPr>
          <p:nvPr/>
        </p:nvSpPr>
        <p:spPr bwMode="auto">
          <a:xfrm>
            <a:off x="8585200" y="4860925"/>
            <a:ext cx="41751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133D0A53-F11F-4F76-8FF3-9B810D234C57}" type="slidenum"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pPr algn="ctr"/>
              <a:t>1</a:t>
            </a:fld>
            <a:endParaRPr lang="en-US" altLang="zh-CN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4802188"/>
            <a:ext cx="9144000" cy="3540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30" name="Title 13"/>
          <p:cNvSpPr txBox="1">
            <a:spLocks/>
          </p:cNvSpPr>
          <p:nvPr/>
        </p:nvSpPr>
        <p:spPr>
          <a:xfrm>
            <a:off x="76200" y="4811713"/>
            <a:ext cx="781050" cy="266700"/>
          </a:xfrm>
          <a:prstGeom prst="rect">
            <a:avLst/>
          </a:prstGeom>
        </p:spPr>
        <p:txBody>
          <a:bodyPr lIns="121920" tIns="60960" rIns="121920" bIns="60960" anchor="ctr"/>
          <a:lstStyle/>
          <a:p>
            <a:pPr defTabSz="1219050" fontAlgn="auto">
              <a:spcAft>
                <a:spcPts val="0"/>
              </a:spcAft>
              <a:defRPr/>
            </a:pPr>
            <a:r>
              <a:rPr lang="id-ID" sz="1600" b="1">
                <a:solidFill>
                  <a:schemeClr val="tx2"/>
                </a:solidFill>
                <a:latin typeface="+mn-lt"/>
                <a:ea typeface="+mj-ea"/>
                <a:cs typeface="+mj-cs"/>
              </a:rPr>
              <a:t>REP</a:t>
            </a:r>
            <a:r>
              <a:rPr lang="id-ID" sz="1600" b="1">
                <a:solidFill>
                  <a:schemeClr val="accent5"/>
                </a:solidFill>
                <a:latin typeface="+mn-lt"/>
                <a:ea typeface="+mj-ea"/>
                <a:cs typeface="+mj-cs"/>
              </a:rPr>
              <a:t>O</a:t>
            </a:r>
            <a:r>
              <a:rPr lang="id-ID" sz="1600" b="1">
                <a:solidFill>
                  <a:schemeClr val="tx2"/>
                </a:solidFill>
                <a:latin typeface="+mn-lt"/>
                <a:ea typeface="+mj-ea"/>
                <a:cs typeface="+mj-cs"/>
              </a:rPr>
              <a:t>RT</a:t>
            </a:r>
            <a:endParaRPr lang="en-US" sz="1600" b="1" dirty="0">
              <a:solidFill>
                <a:schemeClr val="tx2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8585200" y="4860925"/>
            <a:ext cx="41751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6CE5B88B-5205-4931-9F45-93400167BD2A}" type="slidenum">
              <a:rPr lang="en-US" altLang="zh-CN" sz="1200">
                <a:solidFill>
                  <a:schemeClr val="tx2"/>
                </a:solidFill>
                <a:latin typeface="Calibri" pitchFamily="34" charset="0"/>
              </a:rPr>
              <a:pPr algn="ctr"/>
              <a:t>1</a:t>
            </a:fld>
            <a:endParaRPr lang="en-US" altLang="zh-CN" sz="12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178175" y="4799013"/>
            <a:ext cx="3313113" cy="427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d-ID" altLang="zh-CN" sz="1200">
                <a:solidFill>
                  <a:srgbClr val="4BACC6"/>
                </a:solidFill>
                <a:latin typeface="Calibri" pitchFamily="34" charset="0"/>
              </a:rPr>
              <a:t>www.</a:t>
            </a:r>
            <a:r>
              <a:rPr lang="en-US" altLang="zh-CN" sz="1200">
                <a:solidFill>
                  <a:srgbClr val="4BACC6"/>
                </a:solidFill>
                <a:latin typeface="Calibri" pitchFamily="34" charset="0"/>
              </a:rPr>
              <a:t>ganttcharts.net</a:t>
            </a:r>
            <a:endParaRPr lang="id-ID" altLang="zh-CN" sz="1200">
              <a:solidFill>
                <a:srgbClr val="4BACC6"/>
              </a:solidFill>
              <a:latin typeface="Calibri" pitchFamily="34" charset="0"/>
            </a:endParaRPr>
          </a:p>
          <a:p>
            <a:pPr algn="ctr"/>
            <a:r>
              <a:rPr lang="id-ID" altLang="zh-CN" sz="1000">
                <a:solidFill>
                  <a:srgbClr val="7F7F7F"/>
                </a:solidFill>
                <a:latin typeface="Calibri" pitchFamily="34" charset="0"/>
              </a:rPr>
              <a:t>Business </a:t>
            </a:r>
            <a:r>
              <a:rPr lang="en-US" altLang="zh-CN" sz="1000">
                <a:solidFill>
                  <a:srgbClr val="7F7F7F"/>
                </a:solidFill>
                <a:latin typeface="Calibri" pitchFamily="34" charset="0"/>
              </a:rPr>
              <a:t> </a:t>
            </a:r>
            <a:r>
              <a:rPr lang="id-ID" altLang="zh-CN" sz="1000">
                <a:solidFill>
                  <a:srgbClr val="7F7F7F"/>
                </a:solidFill>
                <a:latin typeface="Calibri" pitchFamily="34" charset="0"/>
              </a:rPr>
              <a:t>PowerPoint Template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975" y="222250"/>
            <a:ext cx="3625850" cy="7318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351" b="1">
                <a:solidFill>
                  <a:schemeClr val="bg1">
                    <a:lumMod val="50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COMPANY </a:t>
            </a:r>
            <a:r>
              <a:rPr lang="id-ID" sz="1351" b="1" dirty="0">
                <a:solidFill>
                  <a:schemeClr val="bg1">
                    <a:lumMod val="50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&amp; BUSINESS MARKET</a:t>
            </a:r>
            <a:endParaRPr lang="en-US" sz="1351" b="1" dirty="0">
              <a:solidFill>
                <a:schemeClr val="bg1">
                  <a:lumMod val="50000"/>
                </a:schemeClr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spc="600">
                <a:solidFill>
                  <a:schemeClr val="tx2"/>
                </a:solidFill>
                <a:latin typeface="Raleway" panose="020B0503030101060003" pitchFamily="34" charset="0"/>
                <a:ea typeface="+mn-ea"/>
              </a:rPr>
              <a:t>GANTT CHART</a:t>
            </a:r>
            <a:endParaRPr lang="en-US" sz="2800" b="1" spc="600" dirty="0">
              <a:solidFill>
                <a:schemeClr val="tx2"/>
              </a:solidFill>
              <a:latin typeface="Raleway" panose="020B0503030101060003" pitchFamily="34" charset="0"/>
              <a:ea typeface="+mn-ea"/>
            </a:endParaRPr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582613" y="1049338"/>
            <a:ext cx="8002587" cy="3302000"/>
            <a:chOff x="512852" y="1280600"/>
            <a:chExt cx="8003635" cy="3302866"/>
          </a:xfrm>
        </p:grpSpPr>
        <p:cxnSp>
          <p:nvCxnSpPr>
            <p:cNvPr id="9" name="Straight Connector 8"/>
            <p:cNvCxnSpPr/>
            <p:nvPr>
              <p:custDataLst>
                <p:tags r:id="rId1"/>
              </p:custDataLst>
            </p:nvPr>
          </p:nvCxnSpPr>
          <p:spPr>
            <a:xfrm>
              <a:off x="1338460" y="1444155"/>
              <a:ext cx="836722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Snip Diagonal Corner Rectangle 9"/>
            <p:cNvSpPr/>
            <p:nvPr>
              <p:custDataLst>
                <p:tags r:id="rId2"/>
              </p:custDataLst>
            </p:nvPr>
          </p:nvSpPr>
          <p:spPr>
            <a:xfrm>
              <a:off x="2175182" y="1380638"/>
              <a:ext cx="563637" cy="127033"/>
            </a:xfrm>
            <a:prstGeom prst="snip2DiagRect">
              <a:avLst>
                <a:gd name="adj1" fmla="val 100000"/>
                <a:gd name="adj2" fmla="val 16667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11" name="Straight Connector 10"/>
            <p:cNvCxnSpPr/>
            <p:nvPr>
              <p:custDataLst>
                <p:tags r:id="rId3"/>
              </p:custDataLst>
            </p:nvPr>
          </p:nvCxnSpPr>
          <p:spPr>
            <a:xfrm>
              <a:off x="1494055" y="1583892"/>
              <a:ext cx="1470218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Snip Diagonal Corner Rectangle 11"/>
            <p:cNvSpPr/>
            <p:nvPr>
              <p:custDataLst>
                <p:tags r:id="rId4"/>
              </p:custDataLst>
            </p:nvPr>
          </p:nvSpPr>
          <p:spPr>
            <a:xfrm>
              <a:off x="2964273" y="1520375"/>
              <a:ext cx="901818" cy="127033"/>
            </a:xfrm>
            <a:prstGeom prst="snip2DiagRect">
              <a:avLst>
                <a:gd name="adj1" fmla="val 100000"/>
                <a:gd name="adj2" fmla="val 16667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13" name="Straight Connector 12"/>
            <p:cNvCxnSpPr/>
            <p:nvPr>
              <p:custDataLst>
                <p:tags r:id="rId5"/>
              </p:custDataLst>
            </p:nvPr>
          </p:nvCxnSpPr>
          <p:spPr>
            <a:xfrm>
              <a:off x="1898920" y="1774441"/>
              <a:ext cx="1516262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Snip Diagonal Corner Rectangle 13"/>
            <p:cNvSpPr/>
            <p:nvPr>
              <p:custDataLst>
                <p:tags r:id="rId6"/>
              </p:custDataLst>
            </p:nvPr>
          </p:nvSpPr>
          <p:spPr>
            <a:xfrm>
              <a:off x="3415182" y="1710925"/>
              <a:ext cx="901818" cy="127033"/>
            </a:xfrm>
            <a:prstGeom prst="snip2DiagRect">
              <a:avLst>
                <a:gd name="adj1" fmla="val 100000"/>
                <a:gd name="adj2" fmla="val 16667"/>
              </a:avLst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15" name="Straight Connector 14"/>
            <p:cNvCxnSpPr/>
            <p:nvPr>
              <p:custDataLst>
                <p:tags r:id="rId7"/>
              </p:custDataLst>
            </p:nvPr>
          </p:nvCxnSpPr>
          <p:spPr>
            <a:xfrm>
              <a:off x="1135233" y="1964991"/>
              <a:ext cx="3408808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Snip Diagonal Corner Rectangle 15"/>
            <p:cNvSpPr/>
            <p:nvPr>
              <p:custDataLst>
                <p:tags r:id="rId8"/>
              </p:custDataLst>
            </p:nvPr>
          </p:nvSpPr>
          <p:spPr>
            <a:xfrm>
              <a:off x="4544042" y="1901475"/>
              <a:ext cx="563637" cy="127033"/>
            </a:xfrm>
            <a:prstGeom prst="snip2DiagRect">
              <a:avLst>
                <a:gd name="adj1" fmla="val 100000"/>
                <a:gd name="adj2" fmla="val 16667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17" name="Straight Connector 16"/>
            <p:cNvCxnSpPr/>
            <p:nvPr>
              <p:custDataLst>
                <p:tags r:id="rId9"/>
              </p:custDataLst>
            </p:nvPr>
          </p:nvCxnSpPr>
          <p:spPr>
            <a:xfrm>
              <a:off x="1176514" y="2104728"/>
              <a:ext cx="3818437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Snip Diagonal Corner Rectangle 17"/>
            <p:cNvSpPr/>
            <p:nvPr>
              <p:custDataLst>
                <p:tags r:id="rId10"/>
              </p:custDataLst>
            </p:nvPr>
          </p:nvSpPr>
          <p:spPr>
            <a:xfrm>
              <a:off x="4994951" y="2041211"/>
              <a:ext cx="789091" cy="127033"/>
            </a:xfrm>
            <a:prstGeom prst="snip2DiagRect">
              <a:avLst>
                <a:gd name="adj1" fmla="val 100000"/>
                <a:gd name="adj2" fmla="val 16667"/>
              </a:avLst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19" name="Straight Connector 18"/>
            <p:cNvCxnSpPr/>
            <p:nvPr>
              <p:custDataLst>
                <p:tags r:id="rId11"/>
              </p:custDataLst>
            </p:nvPr>
          </p:nvCxnSpPr>
          <p:spPr>
            <a:xfrm>
              <a:off x="1305118" y="2295278"/>
              <a:ext cx="3689833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nip Diagonal Corner Rectangle 19"/>
            <p:cNvSpPr/>
            <p:nvPr>
              <p:custDataLst>
                <p:tags r:id="rId12"/>
              </p:custDataLst>
            </p:nvPr>
          </p:nvSpPr>
          <p:spPr>
            <a:xfrm>
              <a:off x="4994951" y="2231761"/>
              <a:ext cx="789091" cy="127033"/>
            </a:xfrm>
            <a:prstGeom prst="snip2DiagRect">
              <a:avLst>
                <a:gd name="adj1" fmla="val 100000"/>
                <a:gd name="adj2" fmla="val 16667"/>
              </a:avLst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21" name="Straight Connector 20"/>
            <p:cNvCxnSpPr/>
            <p:nvPr>
              <p:custDataLst>
                <p:tags r:id="rId13"/>
              </p:custDataLst>
            </p:nvPr>
          </p:nvCxnSpPr>
          <p:spPr>
            <a:xfrm flipV="1">
              <a:off x="6563606" y="2485828"/>
              <a:ext cx="0" cy="1181410"/>
            </a:xfrm>
            <a:prstGeom prst="line">
              <a:avLst/>
            </a:prstGeom>
            <a:ln w="19050">
              <a:solidFill>
                <a:schemeClr val="accent3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>
              <p:custDataLst>
                <p:tags r:id="rId14"/>
              </p:custDataLst>
            </p:nvPr>
          </p:nvCxnSpPr>
          <p:spPr>
            <a:xfrm flipV="1">
              <a:off x="5568114" y="2485828"/>
              <a:ext cx="0" cy="1181410"/>
            </a:xfrm>
            <a:prstGeom prst="line">
              <a:avLst/>
            </a:prstGeom>
            <a:ln w="19050">
              <a:solidFill>
                <a:schemeClr val="accent3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>
              <p:custDataLst>
                <p:tags r:id="rId15"/>
              </p:custDataLst>
            </p:nvPr>
          </p:nvCxnSpPr>
          <p:spPr>
            <a:xfrm>
              <a:off x="1347986" y="2485828"/>
              <a:ext cx="4210601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Left-Right Arrow 23"/>
            <p:cNvSpPr/>
            <p:nvPr>
              <p:custDataLst>
                <p:tags r:id="rId16"/>
              </p:custDataLst>
            </p:nvPr>
          </p:nvSpPr>
          <p:spPr>
            <a:xfrm>
              <a:off x="5558588" y="2422311"/>
              <a:ext cx="1014545" cy="127033"/>
            </a:xfrm>
            <a:prstGeom prst="leftRightArrow">
              <a:avLst>
                <a:gd name="adj1" fmla="val 75000"/>
                <a:gd name="adj2" fmla="val 500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25" name="Straight Connector 24"/>
            <p:cNvCxnSpPr/>
            <p:nvPr>
              <p:custDataLst>
                <p:tags r:id="rId17"/>
              </p:custDataLst>
            </p:nvPr>
          </p:nvCxnSpPr>
          <p:spPr>
            <a:xfrm flipV="1">
              <a:off x="6676334" y="2676378"/>
              <a:ext cx="0" cy="990860"/>
            </a:xfrm>
            <a:prstGeom prst="line">
              <a:avLst/>
            </a:prstGeom>
            <a:ln w="19050">
              <a:solidFill>
                <a:schemeClr val="accent3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>
              <p:custDataLst>
                <p:tags r:id="rId18"/>
              </p:custDataLst>
            </p:nvPr>
          </p:nvCxnSpPr>
          <p:spPr>
            <a:xfrm flipV="1">
              <a:off x="5793568" y="2676378"/>
              <a:ext cx="0" cy="990860"/>
            </a:xfrm>
            <a:prstGeom prst="line">
              <a:avLst/>
            </a:prstGeom>
            <a:ln w="19050">
              <a:solidFill>
                <a:schemeClr val="accent3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>
              <p:custDataLst>
                <p:tags r:id="rId19"/>
              </p:custDataLst>
            </p:nvPr>
          </p:nvCxnSpPr>
          <p:spPr>
            <a:xfrm>
              <a:off x="1759202" y="2676378"/>
              <a:ext cx="4024840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Left-Right Arrow 32"/>
            <p:cNvSpPr/>
            <p:nvPr>
              <p:custDataLst>
                <p:tags r:id="rId20"/>
              </p:custDataLst>
            </p:nvPr>
          </p:nvSpPr>
          <p:spPr>
            <a:xfrm>
              <a:off x="5784042" y="2612861"/>
              <a:ext cx="901818" cy="127033"/>
            </a:xfrm>
            <a:prstGeom prst="leftRightArrow">
              <a:avLst>
                <a:gd name="adj1" fmla="val 75000"/>
                <a:gd name="adj2" fmla="val 500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34" name="Straight Connector 33"/>
            <p:cNvCxnSpPr/>
            <p:nvPr>
              <p:custDataLst>
                <p:tags r:id="rId21"/>
              </p:custDataLst>
            </p:nvPr>
          </p:nvCxnSpPr>
          <p:spPr>
            <a:xfrm>
              <a:off x="1244785" y="2866928"/>
              <a:ext cx="4990166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Snip Diagonal Corner Rectangle 34"/>
            <p:cNvSpPr/>
            <p:nvPr>
              <p:custDataLst>
                <p:tags r:id="rId22"/>
              </p:custDataLst>
            </p:nvPr>
          </p:nvSpPr>
          <p:spPr>
            <a:xfrm>
              <a:off x="6234951" y="2803411"/>
              <a:ext cx="450909" cy="127033"/>
            </a:xfrm>
            <a:prstGeom prst="snip2DiagRect">
              <a:avLst>
                <a:gd name="adj1" fmla="val 100000"/>
                <a:gd name="adj2" fmla="val 16667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36" name="Straight Connector 35"/>
            <p:cNvCxnSpPr/>
            <p:nvPr>
              <p:custDataLst>
                <p:tags r:id="rId23"/>
              </p:custDataLst>
            </p:nvPr>
          </p:nvCxnSpPr>
          <p:spPr>
            <a:xfrm>
              <a:off x="1340047" y="3006665"/>
              <a:ext cx="5571268" cy="0"/>
            </a:xfrm>
            <a:prstGeom prst="line">
              <a:avLst/>
            </a:prstGeom>
            <a:ln w="127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Snip Diagonal Corner Rectangle 36"/>
            <p:cNvSpPr/>
            <p:nvPr>
              <p:custDataLst>
                <p:tags r:id="rId24"/>
              </p:custDataLst>
            </p:nvPr>
          </p:nvSpPr>
          <p:spPr>
            <a:xfrm>
              <a:off x="6911315" y="2943148"/>
              <a:ext cx="338181" cy="127033"/>
            </a:xfrm>
            <a:prstGeom prst="snip2DiagRect">
              <a:avLst>
                <a:gd name="adj1" fmla="val 100000"/>
                <a:gd name="adj2" fmla="val 16667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cxnSp>
          <p:nvCxnSpPr>
            <p:cNvPr id="38" name="Straight Connector 37"/>
            <p:cNvCxnSpPr/>
            <p:nvPr>
              <p:custDataLst>
                <p:tags r:id="rId25"/>
              </p:custDataLst>
            </p:nvPr>
          </p:nvCxnSpPr>
          <p:spPr>
            <a:xfrm>
              <a:off x="7709931" y="3273435"/>
              <a:ext cx="0" cy="393803"/>
            </a:xfrm>
            <a:prstGeom prst="line">
              <a:avLst/>
            </a:prstGeom>
            <a:ln w="15875">
              <a:solidFill>
                <a:srgbClr val="535C13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nip Diagonal Corner Rectangle 38"/>
            <p:cNvSpPr/>
            <p:nvPr>
              <p:custDataLst>
                <p:tags r:id="rId26"/>
              </p:custDataLst>
            </p:nvPr>
          </p:nvSpPr>
          <p:spPr>
            <a:xfrm>
              <a:off x="1498818" y="3667238"/>
              <a:ext cx="6766811" cy="381100"/>
            </a:xfrm>
            <a:prstGeom prst="snip2DiagRect">
              <a:avLst>
                <a:gd name="adj1" fmla="val 10000000"/>
                <a:gd name="adj2" fmla="val 16667"/>
              </a:avLst>
            </a:prstGeom>
            <a:solidFill>
              <a:srgbClr val="4646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14370" name="TextBox 3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498372" y="3666652"/>
              <a:ext cx="563880" cy="381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21920" tIns="60960" rIns="121920" bIns="60960" anchor="ctr"/>
            <a:lstStyle/>
            <a:p>
              <a:r>
                <a:rPr lang="en-US" altLang="zh-CN" sz="1600">
                  <a:solidFill>
                    <a:schemeClr val="bg1"/>
                  </a:solidFill>
                  <a:latin typeface="Calibri" pitchFamily="34" charset="0"/>
                </a:rPr>
                <a:t>Day 1</a:t>
              </a:r>
            </a:p>
          </p:txBody>
        </p:sp>
        <p:cxnSp>
          <p:nvCxnSpPr>
            <p:cNvPr id="41" name="Straight Connector 40"/>
            <p:cNvCxnSpPr/>
            <p:nvPr>
              <p:custDataLst>
                <p:tags r:id="rId28"/>
              </p:custDataLst>
            </p:nvPr>
          </p:nvCxnSpPr>
          <p:spPr>
            <a:xfrm>
              <a:off x="2062455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>
              <p:custDataLst>
                <p:tags r:id="rId29"/>
              </p:custDataLst>
            </p:nvPr>
          </p:nvSpPr>
          <p:spPr>
            <a:xfrm>
              <a:off x="2062455" y="3667238"/>
              <a:ext cx="563636" cy="381100"/>
            </a:xfrm>
            <a:prstGeom prst="rect">
              <a:avLst/>
            </a:prstGeom>
            <a:solidFill>
              <a:schemeClr val="accent4"/>
            </a:solidFill>
          </p:spPr>
          <p:txBody>
            <a:bodyPr lIns="121920" tIns="60960" rIns="121920" bIns="6096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</a:rPr>
                <a:t>6</a:t>
              </a:r>
            </a:p>
          </p:txBody>
        </p:sp>
        <p:cxnSp>
          <p:nvCxnSpPr>
            <p:cNvPr id="43" name="Straight Connector 42"/>
            <p:cNvCxnSpPr/>
            <p:nvPr>
              <p:custDataLst>
                <p:tags r:id="rId30"/>
              </p:custDataLst>
            </p:nvPr>
          </p:nvCxnSpPr>
          <p:spPr>
            <a:xfrm>
              <a:off x="2626091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74" name="TextBox 43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626132" y="3666652"/>
              <a:ext cx="563880" cy="38100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lIns="121920" tIns="60960" rIns="121920" bIns="60960" anchor="ctr"/>
            <a:lstStyle/>
            <a:p>
              <a:r>
                <a:rPr lang="en-US" altLang="zh-CN" sz="1600">
                  <a:solidFill>
                    <a:schemeClr val="bg1"/>
                  </a:solidFill>
                  <a:latin typeface="Calibri" pitchFamily="34" charset="0"/>
                </a:rPr>
                <a:t>11</a:t>
              </a:r>
            </a:p>
          </p:txBody>
        </p:sp>
        <p:cxnSp>
          <p:nvCxnSpPr>
            <p:cNvPr id="45" name="Straight Connector 44"/>
            <p:cNvCxnSpPr/>
            <p:nvPr>
              <p:custDataLst>
                <p:tags r:id="rId32"/>
              </p:custDataLst>
            </p:nvPr>
          </p:nvCxnSpPr>
          <p:spPr>
            <a:xfrm>
              <a:off x="3189728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>
              <p:custDataLst>
                <p:tags r:id="rId33"/>
              </p:custDataLst>
            </p:nvPr>
          </p:nvSpPr>
          <p:spPr>
            <a:xfrm>
              <a:off x="3189728" y="3667238"/>
              <a:ext cx="563636" cy="381100"/>
            </a:xfrm>
            <a:prstGeom prst="rect">
              <a:avLst/>
            </a:prstGeom>
            <a:solidFill>
              <a:schemeClr val="accent6"/>
            </a:solidFill>
          </p:spPr>
          <p:txBody>
            <a:bodyPr lIns="121920" tIns="60960" rIns="121920" bIns="6096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</a:rPr>
                <a:t>16</a:t>
              </a:r>
            </a:p>
          </p:txBody>
        </p:sp>
        <p:cxnSp>
          <p:nvCxnSpPr>
            <p:cNvPr id="47" name="Straight Connector 46"/>
            <p:cNvCxnSpPr/>
            <p:nvPr>
              <p:custDataLst>
                <p:tags r:id="rId34"/>
              </p:custDataLst>
            </p:nvPr>
          </p:nvCxnSpPr>
          <p:spPr>
            <a:xfrm>
              <a:off x="3753363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>
              <p:custDataLst>
                <p:tags r:id="rId35"/>
              </p:custDataLst>
            </p:nvPr>
          </p:nvSpPr>
          <p:spPr>
            <a:xfrm>
              <a:off x="3753363" y="3667238"/>
              <a:ext cx="563637" cy="381100"/>
            </a:xfrm>
            <a:prstGeom prst="rect">
              <a:avLst/>
            </a:prstGeom>
            <a:solidFill>
              <a:schemeClr val="accent3"/>
            </a:solidFill>
          </p:spPr>
          <p:txBody>
            <a:bodyPr lIns="121920" tIns="60960" rIns="121920" bIns="6096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</a:rPr>
                <a:t>21</a:t>
              </a:r>
            </a:p>
          </p:txBody>
        </p:sp>
        <p:cxnSp>
          <p:nvCxnSpPr>
            <p:cNvPr id="49" name="Straight Connector 48"/>
            <p:cNvCxnSpPr/>
            <p:nvPr>
              <p:custDataLst>
                <p:tags r:id="rId36"/>
              </p:custDataLst>
            </p:nvPr>
          </p:nvCxnSpPr>
          <p:spPr>
            <a:xfrm>
              <a:off x="4317000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>
              <p:custDataLst>
                <p:tags r:id="rId37"/>
              </p:custDataLst>
            </p:nvPr>
          </p:nvSpPr>
          <p:spPr>
            <a:xfrm>
              <a:off x="4317000" y="3667238"/>
              <a:ext cx="565224" cy="381100"/>
            </a:xfrm>
            <a:prstGeom prst="rect">
              <a:avLst/>
            </a:prstGeom>
            <a:solidFill>
              <a:schemeClr val="accent5"/>
            </a:solidFill>
          </p:spPr>
          <p:txBody>
            <a:bodyPr lIns="121920" tIns="60960" rIns="121920" bIns="6096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</a:rPr>
                <a:t>26</a:t>
              </a:r>
            </a:p>
          </p:txBody>
        </p:sp>
        <p:cxnSp>
          <p:nvCxnSpPr>
            <p:cNvPr id="51" name="Straight Connector 50"/>
            <p:cNvCxnSpPr/>
            <p:nvPr>
              <p:custDataLst>
                <p:tags r:id="rId38"/>
              </p:custDataLst>
            </p:nvPr>
          </p:nvCxnSpPr>
          <p:spPr>
            <a:xfrm>
              <a:off x="4882224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82" name="TextBox 51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881652" y="3666652"/>
              <a:ext cx="563880" cy="38100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lIns="121920" tIns="60960" rIns="121920" bIns="60960" anchor="ctr"/>
            <a:lstStyle/>
            <a:p>
              <a:r>
                <a:rPr lang="en-US" altLang="zh-CN" sz="1600">
                  <a:solidFill>
                    <a:schemeClr val="bg1"/>
                  </a:solidFill>
                  <a:latin typeface="Calibri" pitchFamily="34" charset="0"/>
                </a:rPr>
                <a:t>31</a:t>
              </a:r>
            </a:p>
          </p:txBody>
        </p:sp>
        <p:cxnSp>
          <p:nvCxnSpPr>
            <p:cNvPr id="53" name="Straight Connector 52"/>
            <p:cNvCxnSpPr/>
            <p:nvPr>
              <p:custDataLst>
                <p:tags r:id="rId40"/>
              </p:custDataLst>
            </p:nvPr>
          </p:nvCxnSpPr>
          <p:spPr>
            <a:xfrm>
              <a:off x="5445860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84" name="TextBox 53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445532" y="3666652"/>
              <a:ext cx="563880" cy="381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21920" tIns="60960" rIns="121920" bIns="60960" anchor="ctr"/>
            <a:lstStyle/>
            <a:p>
              <a:r>
                <a:rPr lang="en-US" altLang="zh-CN" sz="1600">
                  <a:solidFill>
                    <a:schemeClr val="bg1"/>
                  </a:solidFill>
                  <a:latin typeface="Calibri" pitchFamily="34" charset="0"/>
                </a:rPr>
                <a:t>36</a:t>
              </a:r>
            </a:p>
          </p:txBody>
        </p:sp>
        <p:cxnSp>
          <p:nvCxnSpPr>
            <p:cNvPr id="55" name="Straight Connector 54"/>
            <p:cNvCxnSpPr/>
            <p:nvPr>
              <p:custDataLst>
                <p:tags r:id="rId42"/>
              </p:custDataLst>
            </p:nvPr>
          </p:nvCxnSpPr>
          <p:spPr>
            <a:xfrm>
              <a:off x="6009497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>
              <p:custDataLst>
                <p:tags r:id="rId43"/>
              </p:custDataLst>
            </p:nvPr>
          </p:nvSpPr>
          <p:spPr>
            <a:xfrm>
              <a:off x="6009497" y="3667238"/>
              <a:ext cx="563636" cy="381100"/>
            </a:xfrm>
            <a:prstGeom prst="rect">
              <a:avLst/>
            </a:prstGeom>
            <a:solidFill>
              <a:schemeClr val="accent4"/>
            </a:solidFill>
          </p:spPr>
          <p:txBody>
            <a:bodyPr lIns="121920" tIns="60960" rIns="121920" bIns="6096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</a:rPr>
                <a:t>41</a:t>
              </a:r>
            </a:p>
          </p:txBody>
        </p:sp>
        <p:cxnSp>
          <p:nvCxnSpPr>
            <p:cNvPr id="57" name="Straight Connector 56"/>
            <p:cNvCxnSpPr/>
            <p:nvPr>
              <p:custDataLst>
                <p:tags r:id="rId44"/>
              </p:custDataLst>
            </p:nvPr>
          </p:nvCxnSpPr>
          <p:spPr>
            <a:xfrm>
              <a:off x="6573133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>
              <p:custDataLst>
                <p:tags r:id="rId45"/>
              </p:custDataLst>
            </p:nvPr>
          </p:nvSpPr>
          <p:spPr>
            <a:xfrm>
              <a:off x="6573133" y="3667238"/>
              <a:ext cx="563637" cy="381100"/>
            </a:xfrm>
            <a:prstGeom prst="rect">
              <a:avLst/>
            </a:prstGeom>
            <a:solidFill>
              <a:schemeClr val="accent6"/>
            </a:solidFill>
          </p:spPr>
          <p:txBody>
            <a:bodyPr lIns="121920" tIns="60960" rIns="121920" bIns="6096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</a:rPr>
                <a:t>46</a:t>
              </a:r>
            </a:p>
          </p:txBody>
        </p:sp>
        <p:cxnSp>
          <p:nvCxnSpPr>
            <p:cNvPr id="59" name="Straight Connector 58"/>
            <p:cNvCxnSpPr/>
            <p:nvPr>
              <p:custDataLst>
                <p:tags r:id="rId46"/>
              </p:custDataLst>
            </p:nvPr>
          </p:nvCxnSpPr>
          <p:spPr>
            <a:xfrm>
              <a:off x="7136769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>
              <p:custDataLst>
                <p:tags r:id="rId47"/>
              </p:custDataLst>
            </p:nvPr>
          </p:nvSpPr>
          <p:spPr>
            <a:xfrm>
              <a:off x="7136769" y="3667238"/>
              <a:ext cx="563636" cy="381100"/>
            </a:xfrm>
            <a:prstGeom prst="rect">
              <a:avLst/>
            </a:prstGeom>
            <a:solidFill>
              <a:schemeClr val="accent3"/>
            </a:solidFill>
          </p:spPr>
          <p:txBody>
            <a:bodyPr lIns="121920" tIns="60960" rIns="121920" bIns="6096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</a:rPr>
                <a:t>51</a:t>
              </a:r>
            </a:p>
          </p:txBody>
        </p:sp>
        <p:cxnSp>
          <p:nvCxnSpPr>
            <p:cNvPr id="61" name="Straight Connector 60"/>
            <p:cNvCxnSpPr/>
            <p:nvPr>
              <p:custDataLst>
                <p:tags r:id="rId48"/>
              </p:custDataLst>
            </p:nvPr>
          </p:nvCxnSpPr>
          <p:spPr>
            <a:xfrm>
              <a:off x="7700405" y="3730754"/>
              <a:ext cx="0" cy="254067"/>
            </a:xfrm>
            <a:prstGeom prst="line">
              <a:avLst/>
            </a:prstGeom>
            <a:ln w="9525" cap="flat" cmpd="sng" algn="ctr">
              <a:solidFill>
                <a:schemeClr val="lt1">
                  <a:alpha val="7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>
              <p:custDataLst>
                <p:tags r:id="rId49"/>
              </p:custDataLst>
            </p:nvPr>
          </p:nvSpPr>
          <p:spPr>
            <a:xfrm>
              <a:off x="7700405" y="3667238"/>
              <a:ext cx="565224" cy="3811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lIns="121920" tIns="60960" rIns="121920" bIns="6096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</a:rPr>
                <a:t>56</a:t>
              </a:r>
            </a:p>
          </p:txBody>
        </p:sp>
        <p:sp>
          <p:nvSpPr>
            <p:cNvPr id="63" name="Down Arrow 62"/>
            <p:cNvSpPr/>
            <p:nvPr>
              <p:custDataLst>
                <p:tags r:id="rId50"/>
              </p:custDataLst>
            </p:nvPr>
          </p:nvSpPr>
          <p:spPr>
            <a:xfrm>
              <a:off x="8000482" y="3965766"/>
              <a:ext cx="304840" cy="330287"/>
            </a:xfrm>
            <a:prstGeom prst="downArrow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64" name="TextBox 63"/>
            <p:cNvSpPr txBox="1"/>
            <p:nvPr>
              <p:custDataLst>
                <p:tags r:id="rId51"/>
              </p:custDataLst>
            </p:nvPr>
          </p:nvSpPr>
          <p:spPr>
            <a:xfrm>
              <a:off x="7787730" y="4321459"/>
              <a:ext cx="728757" cy="262007"/>
            </a:xfrm>
            <a:prstGeom prst="rect">
              <a:avLst/>
            </a:prstGeom>
            <a:noFill/>
          </p:spPr>
          <p:txBody>
            <a:bodyPr lIns="0" tIns="0" rIns="0" bIns="0" anchorCtr="1"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b="1" dirty="0">
                  <a:solidFill>
                    <a:schemeClr val="tx2"/>
                  </a:solidFill>
                  <a:latin typeface="+mn-lt"/>
                  <a:ea typeface="+mn-ea"/>
                </a:rPr>
                <a:t>Project Hand-Off</a:t>
              </a:r>
            </a:p>
          </p:txBody>
        </p:sp>
        <p:sp>
          <p:nvSpPr>
            <p:cNvPr id="65" name="Flowchart: Merge 64"/>
            <p:cNvSpPr/>
            <p:nvPr>
              <p:custDataLst>
                <p:tags r:id="rId52"/>
              </p:custDataLst>
            </p:nvPr>
          </p:nvSpPr>
          <p:spPr>
            <a:xfrm rot="16200000">
              <a:off x="7735324" y="3273445"/>
              <a:ext cx="165143" cy="165122"/>
            </a:xfrm>
            <a:prstGeom prst="flowChartMerg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66" name="TextBox 65"/>
            <p:cNvSpPr txBox="1"/>
            <p:nvPr>
              <p:custDataLst>
                <p:tags r:id="rId53"/>
              </p:custDataLst>
            </p:nvPr>
          </p:nvSpPr>
          <p:spPr>
            <a:xfrm>
              <a:off x="7963965" y="3306781"/>
              <a:ext cx="485839" cy="26359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b="1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Production</a:t>
              </a:r>
            </a:p>
          </p:txBody>
        </p:sp>
        <p:sp>
          <p:nvSpPr>
            <p:cNvPr id="67" name="Isosceles Triangle 66"/>
            <p:cNvSpPr/>
            <p:nvPr>
              <p:custDataLst>
                <p:tags r:id="rId54"/>
              </p:custDataLst>
            </p:nvPr>
          </p:nvSpPr>
          <p:spPr>
            <a:xfrm>
              <a:off x="6120636" y="3984821"/>
              <a:ext cx="228630" cy="254067"/>
            </a:xfrm>
            <a:prstGeom prst="triangl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68" name="TextBox 67"/>
            <p:cNvSpPr txBox="1"/>
            <p:nvPr>
              <p:custDataLst>
                <p:tags r:id="rId55"/>
              </p:custDataLst>
            </p:nvPr>
          </p:nvSpPr>
          <p:spPr>
            <a:xfrm>
              <a:off x="5877716" y="4264294"/>
              <a:ext cx="714469" cy="262007"/>
            </a:xfrm>
            <a:prstGeom prst="rect">
              <a:avLst/>
            </a:prstGeom>
            <a:noFill/>
          </p:spPr>
          <p:txBody>
            <a:bodyPr lIns="0" tIns="0" rIns="0" bIns="0" anchorCtr="1"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b="1" dirty="0">
                  <a:solidFill>
                    <a:schemeClr val="tx2"/>
                  </a:solidFill>
                  <a:latin typeface="+mn-lt"/>
                  <a:ea typeface="+mn-ea"/>
                </a:rPr>
                <a:t>Image Approved</a:t>
              </a:r>
            </a:p>
          </p:txBody>
        </p:sp>
        <p:sp>
          <p:nvSpPr>
            <p:cNvPr id="69" name="Diamond 68"/>
            <p:cNvSpPr/>
            <p:nvPr>
              <p:custDataLst>
                <p:tags r:id="rId56"/>
              </p:custDataLst>
            </p:nvPr>
          </p:nvSpPr>
          <p:spPr>
            <a:xfrm>
              <a:off x="4429727" y="3984821"/>
              <a:ext cx="228630" cy="254067"/>
            </a:xfrm>
            <a:prstGeom prst="diamond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70" name="TextBox 69"/>
            <p:cNvSpPr txBox="1"/>
            <p:nvPr>
              <p:custDataLst>
                <p:tags r:id="rId57"/>
              </p:custDataLst>
            </p:nvPr>
          </p:nvSpPr>
          <p:spPr>
            <a:xfrm>
              <a:off x="4169343" y="4264294"/>
              <a:ext cx="749398" cy="262007"/>
            </a:xfrm>
            <a:prstGeom prst="rect">
              <a:avLst/>
            </a:prstGeom>
            <a:noFill/>
          </p:spPr>
          <p:txBody>
            <a:bodyPr lIns="0" tIns="0" rIns="0" bIns="0" anchorCtr="1"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b="1" dirty="0">
                  <a:solidFill>
                    <a:schemeClr val="tx2"/>
                  </a:solidFill>
                  <a:latin typeface="+mn-lt"/>
                  <a:ea typeface="+mn-ea"/>
                </a:rPr>
                <a:t>Image Rolled Out</a:t>
              </a:r>
            </a:p>
          </p:txBody>
        </p:sp>
        <p:sp>
          <p:nvSpPr>
            <p:cNvPr id="71" name="Up Arrow 70"/>
            <p:cNvSpPr/>
            <p:nvPr>
              <p:custDataLst>
                <p:tags r:id="rId58"/>
              </p:custDataLst>
            </p:nvPr>
          </p:nvSpPr>
          <p:spPr>
            <a:xfrm>
              <a:off x="1346398" y="3965766"/>
              <a:ext cx="304840" cy="330287"/>
            </a:xfrm>
            <a:prstGeom prst="upArrow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/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72" name="TextBox 71"/>
            <p:cNvSpPr txBox="1"/>
            <p:nvPr>
              <p:custDataLst>
                <p:tags r:id="rId59"/>
              </p:custDataLst>
            </p:nvPr>
          </p:nvSpPr>
          <p:spPr>
            <a:xfrm>
              <a:off x="1135233" y="4321459"/>
              <a:ext cx="727170" cy="262007"/>
            </a:xfrm>
            <a:prstGeom prst="rect">
              <a:avLst/>
            </a:prstGeom>
            <a:noFill/>
          </p:spPr>
          <p:txBody>
            <a:bodyPr lIns="0" tIns="0" rIns="0" bIns="0" anchorCtr="1"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b="1" dirty="0">
                  <a:solidFill>
                    <a:schemeClr val="tx2"/>
                  </a:solidFill>
                  <a:latin typeface="+mn-lt"/>
                  <a:ea typeface="+mn-ea"/>
                </a:rPr>
                <a:t>Project Approval</a:t>
              </a:r>
            </a:p>
          </p:txBody>
        </p:sp>
        <p:sp>
          <p:nvSpPr>
            <p:cNvPr id="73" name="TextBox 72"/>
            <p:cNvSpPr txBox="1"/>
            <p:nvPr>
              <p:custDataLst>
                <p:tags r:id="rId60"/>
              </p:custDataLst>
            </p:nvPr>
          </p:nvSpPr>
          <p:spPr>
            <a:xfrm>
              <a:off x="512852" y="2843110"/>
              <a:ext cx="763687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dirty="0">
                  <a:solidFill>
                    <a:schemeClr val="tx2"/>
                  </a:solidFill>
                  <a:latin typeface="+mn-lt"/>
                  <a:ea typeface="+mn-ea"/>
                </a:rPr>
                <a:t>Helpdesk Training</a:t>
              </a:r>
            </a:p>
          </p:txBody>
        </p:sp>
        <p:sp>
          <p:nvSpPr>
            <p:cNvPr id="74" name="TextBox 73"/>
            <p:cNvSpPr txBox="1"/>
            <p:nvPr>
              <p:custDataLst>
                <p:tags r:id="rId61"/>
              </p:custDataLst>
            </p:nvPr>
          </p:nvSpPr>
          <p:spPr>
            <a:xfrm>
              <a:off x="7249496" y="2954264"/>
              <a:ext cx="312779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3 days</a:t>
              </a:r>
            </a:p>
          </p:txBody>
        </p:sp>
        <p:sp>
          <p:nvSpPr>
            <p:cNvPr id="75" name="TextBox 74"/>
            <p:cNvSpPr txBox="1"/>
            <p:nvPr>
              <p:custDataLst>
                <p:tags r:id="rId62"/>
              </p:custDataLst>
            </p:nvPr>
          </p:nvSpPr>
          <p:spPr>
            <a:xfrm>
              <a:off x="512852" y="2703373"/>
              <a:ext cx="668425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dirty="0">
                  <a:solidFill>
                    <a:schemeClr val="tx2"/>
                  </a:solidFill>
                  <a:latin typeface="+mn-lt"/>
                  <a:ea typeface="+mn-ea"/>
                </a:rPr>
                <a:t>Documentation</a:t>
              </a:r>
            </a:p>
          </p:txBody>
        </p:sp>
        <p:sp>
          <p:nvSpPr>
            <p:cNvPr id="76" name="TextBox 75"/>
            <p:cNvSpPr txBox="1"/>
            <p:nvPr>
              <p:custDataLst>
                <p:tags r:id="rId63"/>
              </p:custDataLst>
            </p:nvPr>
          </p:nvSpPr>
          <p:spPr>
            <a:xfrm>
              <a:off x="6685860" y="2814527"/>
              <a:ext cx="312778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4 days</a:t>
              </a:r>
            </a:p>
          </p:txBody>
        </p:sp>
        <p:sp>
          <p:nvSpPr>
            <p:cNvPr id="77" name="TextBox 76"/>
            <p:cNvSpPr txBox="1"/>
            <p:nvPr>
              <p:custDataLst>
                <p:tags r:id="rId64"/>
              </p:custDataLst>
            </p:nvPr>
          </p:nvSpPr>
          <p:spPr>
            <a:xfrm>
              <a:off x="512852" y="2512823"/>
              <a:ext cx="1182842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b="1" dirty="0">
                  <a:solidFill>
                    <a:schemeClr val="accent3"/>
                  </a:solidFill>
                  <a:latin typeface="+mn-lt"/>
                  <a:ea typeface="+mn-ea"/>
                </a:rPr>
                <a:t>Smartphone Image Sign-Off</a:t>
              </a:r>
            </a:p>
          </p:txBody>
        </p:sp>
        <p:sp>
          <p:nvSpPr>
            <p:cNvPr id="78" name="TextBox 77"/>
            <p:cNvSpPr txBox="1"/>
            <p:nvPr>
              <p:custDataLst>
                <p:tags r:id="rId65"/>
              </p:custDataLst>
            </p:nvPr>
          </p:nvSpPr>
          <p:spPr>
            <a:xfrm>
              <a:off x="6685860" y="2623977"/>
              <a:ext cx="312778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8 days</a:t>
              </a:r>
            </a:p>
          </p:txBody>
        </p:sp>
        <p:sp>
          <p:nvSpPr>
            <p:cNvPr id="79" name="TextBox 78"/>
            <p:cNvSpPr txBox="1"/>
            <p:nvPr>
              <p:custDataLst>
                <p:tags r:id="rId66"/>
              </p:custDataLst>
            </p:nvPr>
          </p:nvSpPr>
          <p:spPr>
            <a:xfrm>
              <a:off x="512852" y="2322273"/>
              <a:ext cx="771626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b="1" dirty="0">
                  <a:solidFill>
                    <a:schemeClr val="accent3"/>
                  </a:solidFill>
                  <a:latin typeface="+mn-lt"/>
                  <a:ea typeface="+mn-ea"/>
                </a:rPr>
                <a:t>PC Image Sign-Off</a:t>
              </a:r>
            </a:p>
          </p:txBody>
        </p:sp>
        <p:sp>
          <p:nvSpPr>
            <p:cNvPr id="80" name="TextBox 79"/>
            <p:cNvSpPr txBox="1"/>
            <p:nvPr>
              <p:custDataLst>
                <p:tags r:id="rId67"/>
              </p:custDataLst>
            </p:nvPr>
          </p:nvSpPr>
          <p:spPr>
            <a:xfrm>
              <a:off x="6573133" y="2433427"/>
              <a:ext cx="312779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9 days</a:t>
              </a:r>
            </a:p>
          </p:txBody>
        </p:sp>
        <p:sp>
          <p:nvSpPr>
            <p:cNvPr id="81" name="TextBox 80"/>
            <p:cNvSpPr txBox="1"/>
            <p:nvPr>
              <p:custDataLst>
                <p:tags r:id="rId68"/>
              </p:custDataLst>
            </p:nvPr>
          </p:nvSpPr>
          <p:spPr>
            <a:xfrm>
              <a:off x="512852" y="2131723"/>
              <a:ext cx="728757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dirty="0">
                  <a:solidFill>
                    <a:schemeClr val="accent3"/>
                  </a:solidFill>
                  <a:latin typeface="+mn-lt"/>
                  <a:ea typeface="+mn-ea"/>
                </a:rPr>
                <a:t>Smartphone Test</a:t>
              </a:r>
            </a:p>
          </p:txBody>
        </p:sp>
        <p:sp>
          <p:nvSpPr>
            <p:cNvPr id="82" name="TextBox 81"/>
            <p:cNvSpPr txBox="1"/>
            <p:nvPr>
              <p:custDataLst>
                <p:tags r:id="rId69"/>
              </p:custDataLst>
            </p:nvPr>
          </p:nvSpPr>
          <p:spPr>
            <a:xfrm>
              <a:off x="5784042" y="2242877"/>
              <a:ext cx="312778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7 days</a:t>
              </a:r>
            </a:p>
          </p:txBody>
        </p:sp>
        <p:sp>
          <p:nvSpPr>
            <p:cNvPr id="83" name="TextBox 82"/>
            <p:cNvSpPr txBox="1"/>
            <p:nvPr>
              <p:custDataLst>
                <p:tags r:id="rId70"/>
              </p:custDataLst>
            </p:nvPr>
          </p:nvSpPr>
          <p:spPr>
            <a:xfrm>
              <a:off x="512852" y="1941173"/>
              <a:ext cx="600154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dirty="0">
                  <a:solidFill>
                    <a:schemeClr val="accent3"/>
                  </a:solidFill>
                  <a:latin typeface="+mn-lt"/>
                  <a:ea typeface="+mn-ea"/>
                </a:rPr>
                <a:t>PC Image Test</a:t>
              </a:r>
            </a:p>
          </p:txBody>
        </p:sp>
        <p:sp>
          <p:nvSpPr>
            <p:cNvPr id="84" name="TextBox 83"/>
            <p:cNvSpPr txBox="1"/>
            <p:nvPr>
              <p:custDataLst>
                <p:tags r:id="rId71"/>
              </p:custDataLst>
            </p:nvPr>
          </p:nvSpPr>
          <p:spPr>
            <a:xfrm>
              <a:off x="5784042" y="2052327"/>
              <a:ext cx="312778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7 days</a:t>
              </a:r>
            </a:p>
          </p:txBody>
        </p:sp>
        <p:sp>
          <p:nvSpPr>
            <p:cNvPr id="85" name="TextBox 84"/>
            <p:cNvSpPr txBox="1"/>
            <p:nvPr>
              <p:custDataLst>
                <p:tags r:id="rId72"/>
              </p:custDataLst>
            </p:nvPr>
          </p:nvSpPr>
          <p:spPr>
            <a:xfrm>
              <a:off x="512852" y="1801437"/>
              <a:ext cx="558873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dirty="0">
                  <a:solidFill>
                    <a:schemeClr val="tx2"/>
                  </a:solidFill>
                  <a:latin typeface="+mn-lt"/>
                  <a:ea typeface="+mn-ea"/>
                </a:rPr>
                <a:t>Optimization</a:t>
              </a:r>
            </a:p>
          </p:txBody>
        </p:sp>
        <p:sp>
          <p:nvSpPr>
            <p:cNvPr id="86" name="TextBox 85"/>
            <p:cNvSpPr txBox="1"/>
            <p:nvPr>
              <p:custDataLst>
                <p:tags r:id="rId73"/>
              </p:custDataLst>
            </p:nvPr>
          </p:nvSpPr>
          <p:spPr>
            <a:xfrm>
              <a:off x="5107679" y="1912591"/>
              <a:ext cx="312778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5 days</a:t>
              </a:r>
            </a:p>
          </p:txBody>
        </p:sp>
        <p:sp>
          <p:nvSpPr>
            <p:cNvPr id="87" name="TextBox 86"/>
            <p:cNvSpPr txBox="1"/>
            <p:nvPr>
              <p:custDataLst>
                <p:tags r:id="rId74"/>
              </p:custDataLst>
            </p:nvPr>
          </p:nvSpPr>
          <p:spPr>
            <a:xfrm>
              <a:off x="512852" y="1610887"/>
              <a:ext cx="1322560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dirty="0">
                  <a:solidFill>
                    <a:schemeClr val="tx2"/>
                  </a:solidFill>
                  <a:latin typeface="+mn-lt"/>
                  <a:ea typeface="+mn-ea"/>
                </a:rPr>
                <a:t>Smartphone Image Preparation</a:t>
              </a:r>
            </a:p>
          </p:txBody>
        </p:sp>
        <p:sp>
          <p:nvSpPr>
            <p:cNvPr id="88" name="TextBox 87"/>
            <p:cNvSpPr txBox="1"/>
            <p:nvPr>
              <p:custDataLst>
                <p:tags r:id="rId75"/>
              </p:custDataLst>
            </p:nvPr>
          </p:nvSpPr>
          <p:spPr>
            <a:xfrm>
              <a:off x="4317000" y="1722041"/>
              <a:ext cx="312778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8 days</a:t>
              </a:r>
            </a:p>
          </p:txBody>
        </p:sp>
        <p:sp>
          <p:nvSpPr>
            <p:cNvPr id="89" name="TextBox 88"/>
            <p:cNvSpPr txBox="1"/>
            <p:nvPr>
              <p:custDataLst>
                <p:tags r:id="rId76"/>
              </p:custDataLst>
            </p:nvPr>
          </p:nvSpPr>
          <p:spPr>
            <a:xfrm>
              <a:off x="512852" y="1420337"/>
              <a:ext cx="917695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dirty="0">
                  <a:solidFill>
                    <a:schemeClr val="tx2"/>
                  </a:solidFill>
                  <a:latin typeface="+mn-lt"/>
                  <a:ea typeface="+mn-ea"/>
                </a:rPr>
                <a:t>PC Image Preparation</a:t>
              </a:r>
            </a:p>
          </p:txBody>
        </p:sp>
        <p:sp>
          <p:nvSpPr>
            <p:cNvPr id="90" name="TextBox 89"/>
            <p:cNvSpPr txBox="1"/>
            <p:nvPr>
              <p:custDataLst>
                <p:tags r:id="rId77"/>
              </p:custDataLst>
            </p:nvPr>
          </p:nvSpPr>
          <p:spPr>
            <a:xfrm>
              <a:off x="3866091" y="1531491"/>
              <a:ext cx="312778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8 days</a:t>
              </a:r>
            </a:p>
          </p:txBody>
        </p:sp>
        <p:sp>
          <p:nvSpPr>
            <p:cNvPr id="91" name="TextBox 90"/>
            <p:cNvSpPr txBox="1"/>
            <p:nvPr>
              <p:custDataLst>
                <p:tags r:id="rId78"/>
              </p:custDataLst>
            </p:nvPr>
          </p:nvSpPr>
          <p:spPr>
            <a:xfrm>
              <a:off x="512852" y="1280600"/>
              <a:ext cx="762100" cy="328698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67" dirty="0">
                  <a:solidFill>
                    <a:schemeClr val="tx2"/>
                  </a:solidFill>
                  <a:latin typeface="+mn-lt"/>
                  <a:ea typeface="+mn-ea"/>
                </a:rPr>
                <a:t>PC Image Analysis</a:t>
              </a:r>
            </a:p>
          </p:txBody>
        </p:sp>
        <p:sp>
          <p:nvSpPr>
            <p:cNvPr id="92" name="TextBox 91"/>
            <p:cNvSpPr txBox="1"/>
            <p:nvPr>
              <p:custDataLst>
                <p:tags r:id="rId79"/>
              </p:custDataLst>
            </p:nvPr>
          </p:nvSpPr>
          <p:spPr>
            <a:xfrm>
              <a:off x="2738818" y="1391754"/>
              <a:ext cx="312778" cy="10639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33" dirty="0">
                  <a:solidFill>
                    <a:schemeClr val="accent1"/>
                  </a:solidFill>
                  <a:latin typeface="+mn-lt"/>
                  <a:ea typeface="+mn-ea"/>
                </a:rPr>
                <a:t>5 days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2" grpId="1"/>
      <p:bldP spid="32" grpId="2"/>
      <p:bldP spid="32" grpId="3"/>
      <p:bldP spid="32" grpId="4"/>
      <p:bldP spid="32" grpId="5"/>
      <p:bldP spid="32" grpId="6"/>
      <p:bldP spid="32" grpId="7"/>
      <p:bldP spid="32" grpId="8"/>
      <p:bldP spid="32" grpId="9"/>
      <p:bldP spid="32" grpId="10"/>
      <p:bldP spid="32" grpId="11"/>
      <p:bldP spid="32" grpId="12"/>
      <p:bldP spid="32" grpId="13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80</Words>
  <Application>Microsoft Office PowerPoint</Application>
  <PresentationFormat>全屏显示(16:9)</PresentationFormat>
  <Paragraphs>44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演示文稿设计模板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Calibri</vt:lpstr>
      <vt:lpstr>宋体</vt:lpstr>
      <vt:lpstr>Arial</vt:lpstr>
      <vt:lpstr>Open Sans</vt:lpstr>
      <vt:lpstr>Raleway</vt:lpstr>
      <vt:lpstr>Office 主题​​</vt:lpstr>
      <vt:lpstr>Office 主题​​</vt:lpstr>
      <vt:lpstr>幻灯片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杨子玥</dc:creator>
  <cp:lastModifiedBy>tclsevers</cp:lastModifiedBy>
  <cp:revision>3</cp:revision>
  <dcterms:created xsi:type="dcterms:W3CDTF">2017-11-28T15:21:49Z</dcterms:created>
  <dcterms:modified xsi:type="dcterms:W3CDTF">2018-10-03T10:51:02Z</dcterms:modified>
</cp:coreProperties>
</file>