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-163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4C64AF0-4338-4517-9FD4-BCE7975227C1}" type="datetimeFigureOut">
              <a:rPr lang="zh-CN" altLang="en-US"/>
              <a:pPr>
                <a:defRPr/>
              </a:pPr>
              <a:t>2018/8/23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2647691-545D-4931-A164-F1897CF5F1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433EC-D2EF-404E-9EA8-FA9B2E20E1C5}" type="datetimeFigureOut">
              <a:rPr lang="en-US"/>
              <a:pPr>
                <a:defRPr/>
              </a:pPr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40DFE-DEA8-411A-B18E-E2B1545FA7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7A63C36-491A-49A6-AFAB-170F247BC977}" type="datetimeFigureOut">
              <a:rPr lang="en-US"/>
              <a:pPr>
                <a:defRPr/>
              </a:pPr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C4E8C6-7720-4C5C-846F-2B24644117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le 39"/>
          <p:cNvGraphicFramePr>
            <a:graphicFrameLocks noGrp="1"/>
          </p:cNvGraphicFramePr>
          <p:nvPr/>
        </p:nvGraphicFramePr>
        <p:xfrm>
          <a:off x="1085850" y="1524000"/>
          <a:ext cx="7148513" cy="464343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595709"/>
                <a:gridCol w="595709"/>
                <a:gridCol w="595709"/>
                <a:gridCol w="595709"/>
                <a:gridCol w="595709"/>
                <a:gridCol w="595709"/>
                <a:gridCol w="595709"/>
                <a:gridCol w="595709"/>
                <a:gridCol w="595709"/>
                <a:gridCol w="595709"/>
                <a:gridCol w="595709"/>
                <a:gridCol w="595709"/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Jan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Feb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Mar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Apr 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May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Jun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Jul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Aug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Sep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Oct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Nov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Dec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</a:tr>
              <a:tr h="8526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26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26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26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26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1108075" y="1231900"/>
            <a:ext cx="173038" cy="17462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 rot="16200000">
            <a:off x="5476082" y="1216819"/>
            <a:ext cx="176212" cy="177800"/>
          </a:xfrm>
          <a:prstGeom prst="rect">
            <a:avLst/>
          </a:prstGeom>
          <a:solidFill>
            <a:srgbClr val="00B415"/>
          </a:solidFill>
          <a:ln w="127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543175" y="1219200"/>
            <a:ext cx="179388" cy="169863"/>
          </a:xfrm>
          <a:prstGeom prst="rect">
            <a:avLst/>
          </a:prstGeom>
          <a:solidFill>
            <a:srgbClr val="0091EA"/>
          </a:solidFill>
          <a:ln w="12700">
            <a:solidFill>
              <a:srgbClr val="005A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Text Box 394"/>
          <p:cNvSpPr txBox="1">
            <a:spLocks noChangeArrowheads="1"/>
          </p:cNvSpPr>
          <p:nvPr/>
        </p:nvSpPr>
        <p:spPr bwMode="auto">
          <a:xfrm>
            <a:off x="2724150" y="1125538"/>
            <a:ext cx="10382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45" name="Text Box 394"/>
          <p:cNvSpPr txBox="1">
            <a:spLocks noChangeArrowheads="1"/>
          </p:cNvSpPr>
          <p:nvPr/>
        </p:nvSpPr>
        <p:spPr bwMode="auto">
          <a:xfrm>
            <a:off x="5653088" y="1125538"/>
            <a:ext cx="1052512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46" name="Text Box 394"/>
          <p:cNvSpPr txBox="1">
            <a:spLocks noChangeArrowheads="1"/>
          </p:cNvSpPr>
          <p:nvPr/>
        </p:nvSpPr>
        <p:spPr bwMode="auto">
          <a:xfrm>
            <a:off x="1293813" y="1130300"/>
            <a:ext cx="12922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47" name="Text Box 394"/>
          <p:cNvSpPr txBox="1">
            <a:spLocks noChangeArrowheads="1"/>
          </p:cNvSpPr>
          <p:nvPr/>
        </p:nvSpPr>
        <p:spPr bwMode="auto">
          <a:xfrm>
            <a:off x="4154488" y="1116013"/>
            <a:ext cx="1074737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48" name="Pentagon 47"/>
          <p:cNvSpPr/>
          <p:nvPr/>
        </p:nvSpPr>
        <p:spPr>
          <a:xfrm>
            <a:off x="3979863" y="1209675"/>
            <a:ext cx="157162" cy="171450"/>
          </a:xfrm>
          <a:prstGeom prst="homePlate">
            <a:avLst>
              <a:gd name="adj" fmla="val 0"/>
            </a:avLst>
          </a:prstGeom>
          <a:solidFill>
            <a:srgbClr val="FFC000"/>
          </a:solidFill>
          <a:ln w="12700">
            <a:solidFill>
              <a:srgbClr val="8A6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57" name="Text Box 394"/>
          <p:cNvSpPr txBox="1">
            <a:spLocks noChangeArrowheads="1"/>
          </p:cNvSpPr>
          <p:nvPr/>
        </p:nvSpPr>
        <p:spPr bwMode="auto">
          <a:xfrm>
            <a:off x="228600" y="2124075"/>
            <a:ext cx="862013" cy="368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kern="0" dirty="0">
                <a:latin typeface="+mn-lt"/>
                <a:ea typeface="굴림" charset="-127"/>
                <a:cs typeface="Arial" pitchFamily="34" charset="0"/>
              </a:rPr>
              <a:t>2010</a:t>
            </a:r>
            <a:endParaRPr lang="en-US" sz="1500" kern="0" dirty="0">
              <a:latin typeface="+mn-lt"/>
              <a:ea typeface="굴림" charset="-127"/>
              <a:cs typeface="Arial" pitchFamily="34" charset="0"/>
            </a:endParaRPr>
          </a:p>
        </p:txBody>
      </p:sp>
      <p:sp>
        <p:nvSpPr>
          <p:cNvPr id="58" name="Text Box 394"/>
          <p:cNvSpPr txBox="1">
            <a:spLocks noChangeArrowheads="1"/>
          </p:cNvSpPr>
          <p:nvPr/>
        </p:nvSpPr>
        <p:spPr bwMode="auto">
          <a:xfrm>
            <a:off x="238125" y="2978150"/>
            <a:ext cx="866775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kern="0" dirty="0">
                <a:latin typeface="+mn-lt"/>
                <a:ea typeface="굴림" charset="-127"/>
                <a:cs typeface="Arial" pitchFamily="34" charset="0"/>
              </a:rPr>
              <a:t>2011</a:t>
            </a:r>
            <a:endParaRPr lang="en-US" sz="1500" kern="0" dirty="0">
              <a:latin typeface="+mn-lt"/>
              <a:ea typeface="굴림" charset="-127"/>
              <a:cs typeface="Arial" pitchFamily="34" charset="0"/>
            </a:endParaRPr>
          </a:p>
        </p:txBody>
      </p:sp>
      <p:sp>
        <p:nvSpPr>
          <p:cNvPr id="59" name="Text Box 394"/>
          <p:cNvSpPr txBox="1">
            <a:spLocks noChangeArrowheads="1"/>
          </p:cNvSpPr>
          <p:nvPr/>
        </p:nvSpPr>
        <p:spPr bwMode="auto">
          <a:xfrm>
            <a:off x="252413" y="3830638"/>
            <a:ext cx="85725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kern="0" dirty="0">
                <a:latin typeface="+mn-lt"/>
                <a:ea typeface="굴림" charset="-127"/>
                <a:cs typeface="Arial" pitchFamily="34" charset="0"/>
              </a:rPr>
              <a:t>2012</a:t>
            </a:r>
            <a:endParaRPr lang="en-US" sz="1500" kern="0" dirty="0">
              <a:latin typeface="+mn-lt"/>
              <a:ea typeface="굴림" charset="-127"/>
              <a:cs typeface="Arial" pitchFamily="34" charset="0"/>
            </a:endParaRPr>
          </a:p>
        </p:txBody>
      </p:sp>
      <p:sp>
        <p:nvSpPr>
          <p:cNvPr id="60" name="Text Box 394"/>
          <p:cNvSpPr txBox="1">
            <a:spLocks noChangeArrowheads="1"/>
          </p:cNvSpPr>
          <p:nvPr/>
        </p:nvSpPr>
        <p:spPr bwMode="auto">
          <a:xfrm>
            <a:off x="257175" y="4683125"/>
            <a:ext cx="847725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kern="0" dirty="0">
                <a:latin typeface="+mn-lt"/>
                <a:ea typeface="굴림" charset="-127"/>
                <a:cs typeface="Arial" pitchFamily="34" charset="0"/>
              </a:rPr>
              <a:t>2013</a:t>
            </a:r>
            <a:endParaRPr lang="en-US" sz="1500" kern="0" dirty="0">
              <a:latin typeface="+mn-lt"/>
              <a:ea typeface="굴림" charset="-127"/>
              <a:cs typeface="Arial" pitchFamily="34" charset="0"/>
            </a:endParaRPr>
          </a:p>
        </p:txBody>
      </p:sp>
      <p:sp>
        <p:nvSpPr>
          <p:cNvPr id="68" name="Text Box 394"/>
          <p:cNvSpPr txBox="1">
            <a:spLocks noChangeArrowheads="1"/>
          </p:cNvSpPr>
          <p:nvPr/>
        </p:nvSpPr>
        <p:spPr bwMode="auto">
          <a:xfrm>
            <a:off x="257175" y="5540375"/>
            <a:ext cx="847725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kern="0" dirty="0">
                <a:latin typeface="+mn-lt"/>
                <a:ea typeface="굴림" charset="-127"/>
                <a:cs typeface="Arial" pitchFamily="34" charset="0"/>
              </a:rPr>
              <a:t>2014</a:t>
            </a:r>
            <a:endParaRPr lang="en-US" sz="1500" kern="0" dirty="0">
              <a:latin typeface="+mn-lt"/>
              <a:ea typeface="굴림" charset="-127"/>
              <a:cs typeface="Arial" pitchFamily="34" charset="0"/>
            </a:endParaRPr>
          </a:p>
        </p:txBody>
      </p:sp>
      <p:sp>
        <p:nvSpPr>
          <p:cNvPr id="62" name="Pentagon 61"/>
          <p:cNvSpPr/>
          <p:nvPr/>
        </p:nvSpPr>
        <p:spPr>
          <a:xfrm>
            <a:off x="1685925" y="4686300"/>
            <a:ext cx="3562350" cy="374650"/>
          </a:xfrm>
          <a:prstGeom prst="homePlate">
            <a:avLst>
              <a:gd name="adj" fmla="val 79246"/>
            </a:avLst>
          </a:prstGeom>
          <a:solidFill>
            <a:srgbClr val="0091EA"/>
          </a:solidFill>
          <a:ln w="12700">
            <a:solidFill>
              <a:srgbClr val="005A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 Text Here</a:t>
            </a:r>
            <a:endParaRPr lang="en-US" sz="1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Pentagon 62"/>
          <p:cNvSpPr/>
          <p:nvPr/>
        </p:nvSpPr>
        <p:spPr>
          <a:xfrm>
            <a:off x="1085850" y="2120900"/>
            <a:ext cx="1781175" cy="373063"/>
          </a:xfrm>
          <a:prstGeom prst="homePlate">
            <a:avLst>
              <a:gd name="adj" fmla="val 80995"/>
            </a:avLst>
          </a:prstGeom>
          <a:solidFill>
            <a:srgbClr val="00B415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 Text Here</a:t>
            </a:r>
            <a:endParaRPr lang="en-US" sz="17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Pentagon 63"/>
          <p:cNvSpPr/>
          <p:nvPr/>
        </p:nvSpPr>
        <p:spPr>
          <a:xfrm>
            <a:off x="2286000" y="2981325"/>
            <a:ext cx="2387600" cy="377825"/>
          </a:xfrm>
          <a:prstGeom prst="homePlate">
            <a:avLst>
              <a:gd name="adj" fmla="val 80039"/>
            </a:avLst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 Text Here</a:t>
            </a:r>
            <a:endParaRPr lang="en-US" sz="17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Pentagon 64"/>
          <p:cNvSpPr/>
          <p:nvPr/>
        </p:nvSpPr>
        <p:spPr>
          <a:xfrm>
            <a:off x="3467100" y="3832225"/>
            <a:ext cx="2971800" cy="373063"/>
          </a:xfrm>
          <a:prstGeom prst="homePlate">
            <a:avLst>
              <a:gd name="adj" fmla="val 81467"/>
            </a:avLst>
          </a:prstGeom>
          <a:solidFill>
            <a:srgbClr val="FFC000"/>
          </a:solidFill>
          <a:ln w="12700">
            <a:solidFill>
              <a:srgbClr val="8A6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dirty="0">
                <a:solidFill>
                  <a:schemeClr val="tx1"/>
                </a:solidFill>
              </a:rPr>
              <a:t>Your  Text Here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70" name="Pentagon 69"/>
          <p:cNvSpPr/>
          <p:nvPr/>
        </p:nvSpPr>
        <p:spPr>
          <a:xfrm>
            <a:off x="5857875" y="5530850"/>
            <a:ext cx="2370138" cy="371475"/>
          </a:xfrm>
          <a:prstGeom prst="homePlate">
            <a:avLst>
              <a:gd name="adj" fmla="val 82593"/>
            </a:avLst>
          </a:prstGeom>
          <a:solidFill>
            <a:srgbClr val="CC00CC"/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 Text Here</a:t>
            </a:r>
            <a:endParaRPr lang="en-US" sz="17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AutoShape 64"/>
          <p:cNvSpPr>
            <a:spLocks noChangeArrowheads="1"/>
          </p:cNvSpPr>
          <p:nvPr/>
        </p:nvSpPr>
        <p:spPr bwMode="gray">
          <a:xfrm>
            <a:off x="355600" y="304800"/>
            <a:ext cx="8035925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>
                <a:solidFill>
                  <a:srgbClr val="080808"/>
                </a:solidFill>
                <a:latin typeface="+mn-lt"/>
                <a:ea typeface="굴림" charset="-127"/>
                <a:cs typeface="Arial" pitchFamily="34" charset="0"/>
              </a:rPr>
              <a:t>Calendar  Planning </a:t>
            </a:r>
            <a:r>
              <a:rPr lang="en-US" sz="2800" kern="0" dirty="0">
                <a:solidFill>
                  <a:srgbClr val="080808"/>
                </a:solidFill>
                <a:latin typeface="+mn-lt"/>
                <a:ea typeface="굴림" charset="-127"/>
                <a:cs typeface="Arial" pitchFamily="34" charset="0"/>
              </a:rPr>
              <a:t>– Your Text Here</a:t>
            </a:r>
          </a:p>
        </p:txBody>
      </p:sp>
      <p:sp>
        <p:nvSpPr>
          <p:cNvPr id="79" name="Pentagon 78"/>
          <p:cNvSpPr/>
          <p:nvPr/>
        </p:nvSpPr>
        <p:spPr>
          <a:xfrm>
            <a:off x="6950075" y="1206500"/>
            <a:ext cx="174625" cy="174625"/>
          </a:xfrm>
          <a:prstGeom prst="homePlate">
            <a:avLst>
              <a:gd name="adj" fmla="val 0"/>
            </a:avLst>
          </a:prstGeom>
          <a:solidFill>
            <a:srgbClr val="CC00CC"/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0" name="Text Box 394"/>
          <p:cNvSpPr txBox="1">
            <a:spLocks noChangeArrowheads="1"/>
          </p:cNvSpPr>
          <p:nvPr/>
        </p:nvSpPr>
        <p:spPr bwMode="auto">
          <a:xfrm>
            <a:off x="7126288" y="1125538"/>
            <a:ext cx="1065212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>
                <a:latin typeface="+mn-lt"/>
                <a:ea typeface="굴림" charset="-127"/>
                <a:cs typeface="Arial" pitchFamily="34" charset="0"/>
              </a:rPr>
              <a:t>Example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5432</TotalTime>
  <Words>47</Words>
  <Application>Microsoft Office PowerPoint</Application>
  <PresentationFormat>全屏显示(4:3)</PresentationFormat>
  <Paragraphs>28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Calibri</vt:lpstr>
      <vt:lpstr>宋体</vt:lpstr>
      <vt:lpstr>Arial</vt:lpstr>
      <vt:lpstr>굴림</vt:lpstr>
      <vt:lpstr>Scrum Process</vt:lpstr>
      <vt:lpstr>幻灯片 1</vt:lpstr>
    </vt:vector>
  </TitlesOfParts>
  <Company>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FM-甘特</dc:subject>
  <dc:creator>PPTfans.cn</dc:creator>
  <cp:keywords>TZ-手动增减;XG-渐变;KJ-平面;DH-静态;XJ-二级</cp:keywords>
  <dc:description>PPT设计教程网</dc:description>
  <cp:lastModifiedBy>tclsevers</cp:lastModifiedBy>
  <cp:revision>3</cp:revision>
  <dcterms:created xsi:type="dcterms:W3CDTF">2010-07-23T09:33:49Z</dcterms:created>
  <dcterms:modified xsi:type="dcterms:W3CDTF">2018-08-23T12:24:02Z</dcterms:modified>
  <cp:category>UDi-表格甘特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