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22.xml" ContentType="application/vnd.openxmlformats-officedocument.presentationml.tags+xml"/>
  <Override PartName="/ppt/tags/tag140.xml" ContentType="application/vnd.openxmlformats-officedocument.presentationml.tags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28.xml" ContentType="application/vnd.openxmlformats-officedocument.presentationml.tags+xml"/>
  <Override PartName="/ppt/tags/tag137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tags/tag108.xml" ContentType="application/vnd.openxmlformats-officedocument.presentationml.tags+xml"/>
  <Override PartName="/ppt/tags/tag117.xml" ContentType="application/vnd.openxmlformats-officedocument.presentationml.tags+xml"/>
  <Override PartName="/ppt/tags/tag126.xml" ContentType="application/vnd.openxmlformats-officedocument.presentationml.tags+xml"/>
  <Override PartName="/ppt/tags/tag135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15.xml" ContentType="application/vnd.openxmlformats-officedocument.presentationml.tags+xml"/>
  <Override PartName="/ppt/tags/tag124.xml" ContentType="application/vnd.openxmlformats-officedocument.presentationml.tags+xml"/>
  <Override PartName="/ppt/tags/tag133.xml" ContentType="application/vnd.openxmlformats-officedocument.presentationml.tags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wmf" ContentType="image/x-wmf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17B78-B03A-4B99-9663-0A202EF6AE16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37D0C-1C48-4719-8408-5277FECF18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36171-6A87-4156-9E5D-DA5E3B66D0BE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AC7C-3FDA-43F6-98AC-1084508B9E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894C-46D1-438B-AF6E-0130250D38B5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0ACA0-E0BF-4CB9-A274-CCB891806E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CCF34-AEBD-4462-BB43-B6026E153259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7DC3-ED5B-4191-824F-92572D99000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CB99C-198B-4A99-AB39-A59F1C83AD36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BBD35-B8F4-4F4A-8611-C23A4FBE29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6E67-EC6B-430C-AF28-AB6F444CD7FF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4C31D-71C1-4BDC-A3ED-36603CAE88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212FE-2BF5-431E-B354-8E4D46901B6A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FDCCE-1103-46E3-A5B5-E97BF42853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F2BF1-3B92-4647-81EF-CBF05B5E1A28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C57F-A946-408A-B420-B72557D6CFE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9B295-1BFF-4F99-A72C-85E7EE59D28C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A179-6476-4567-9085-E3F8A01AA0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37E3B-4FFA-4DB5-8720-416CFE6F4083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B7EE9-E0EF-4151-B8F6-AB6F693742C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BB100-210C-491A-832A-760CB9EE301C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1B8E5-694D-48F0-AA5E-04F9F61B69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9DC1935-E891-49E7-8B89-580DBD295FA3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F12746-F032-4510-9473-5939A65BA7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33" Type="http://schemas.openxmlformats.org/officeDocument/2006/relationships/tags" Target="../tags/tag133.xml"/><Relationship Id="rId138" Type="http://schemas.openxmlformats.org/officeDocument/2006/relationships/tags" Target="../tags/tag138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tags" Target="../tags/tag123.xml"/><Relationship Id="rId128" Type="http://schemas.openxmlformats.org/officeDocument/2006/relationships/tags" Target="../tags/tag128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18" Type="http://schemas.openxmlformats.org/officeDocument/2006/relationships/tags" Target="../tags/tag118.xml"/><Relationship Id="rId134" Type="http://schemas.openxmlformats.org/officeDocument/2006/relationships/tags" Target="../tags/tag134.xml"/><Relationship Id="rId139" Type="http://schemas.openxmlformats.org/officeDocument/2006/relationships/tags" Target="../tags/tag139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116" Type="http://schemas.openxmlformats.org/officeDocument/2006/relationships/tags" Target="../tags/tag116.xml"/><Relationship Id="rId124" Type="http://schemas.openxmlformats.org/officeDocument/2006/relationships/tags" Target="../tags/tag124.xml"/><Relationship Id="rId129" Type="http://schemas.openxmlformats.org/officeDocument/2006/relationships/tags" Target="../tags/tag129.xml"/><Relationship Id="rId137" Type="http://schemas.openxmlformats.org/officeDocument/2006/relationships/tags" Target="../tags/tag13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11" Type="http://schemas.openxmlformats.org/officeDocument/2006/relationships/tags" Target="../tags/tag111.xml"/><Relationship Id="rId132" Type="http://schemas.openxmlformats.org/officeDocument/2006/relationships/tags" Target="../tags/tag132.xml"/><Relationship Id="rId140" Type="http://schemas.openxmlformats.org/officeDocument/2006/relationships/tags" Target="../tags/tag14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14" Type="http://schemas.openxmlformats.org/officeDocument/2006/relationships/tags" Target="../tags/tag114.xml"/><Relationship Id="rId119" Type="http://schemas.openxmlformats.org/officeDocument/2006/relationships/tags" Target="../tags/tag119.xml"/><Relationship Id="rId127" Type="http://schemas.openxmlformats.org/officeDocument/2006/relationships/tags" Target="../tags/tag12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tags" Target="../tags/tag122.xml"/><Relationship Id="rId130" Type="http://schemas.openxmlformats.org/officeDocument/2006/relationships/tags" Target="../tags/tag130.xml"/><Relationship Id="rId135" Type="http://schemas.openxmlformats.org/officeDocument/2006/relationships/tags" Target="../tags/tag135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120" Type="http://schemas.openxmlformats.org/officeDocument/2006/relationships/tags" Target="../tags/tag120.xml"/><Relationship Id="rId125" Type="http://schemas.openxmlformats.org/officeDocument/2006/relationships/tags" Target="../tags/tag125.xml"/><Relationship Id="rId141" Type="http://schemas.openxmlformats.org/officeDocument/2006/relationships/slideLayout" Target="../slideLayouts/slideLayout7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15" Type="http://schemas.openxmlformats.org/officeDocument/2006/relationships/tags" Target="../tags/tag115.xml"/><Relationship Id="rId131" Type="http://schemas.openxmlformats.org/officeDocument/2006/relationships/tags" Target="../tags/tag131.xml"/><Relationship Id="rId136" Type="http://schemas.openxmlformats.org/officeDocument/2006/relationships/tags" Target="../tags/tag136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126" Type="http://schemas.openxmlformats.org/officeDocument/2006/relationships/tags" Target="../tags/tag1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6146800" y="947738"/>
            <a:ext cx="5218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u="sng"/>
              <a:t>http://www.ganttcharts.net/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OTLSHAPE_TB_00000000000000000000000000000000_LeftEndCaps" hidden="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4000" y="3930650"/>
            <a:ext cx="4699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GB" altLang="zh-CN" b="1">
                <a:solidFill>
                  <a:schemeClr val="accent2"/>
                </a:solidFill>
                <a:latin typeface="Calibri" pitchFamily="34" charset="0"/>
              </a:rPr>
              <a:t>2018</a:t>
            </a:r>
          </a:p>
        </p:txBody>
      </p:sp>
      <p:sp>
        <p:nvSpPr>
          <p:cNvPr id="14338" name="OTLSHAPE_TB_00000000000000000000000000000000_RightEndCaps" hidden="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26450" y="3930650"/>
            <a:ext cx="4699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GB" altLang="zh-CN" b="1">
                <a:solidFill>
                  <a:schemeClr val="accent2"/>
                </a:solidFill>
                <a:latin typeface="Calibri" pitchFamily="34" charset="0"/>
              </a:rPr>
              <a:t>2018</a:t>
            </a:r>
          </a:p>
        </p:txBody>
      </p:sp>
      <p:sp>
        <p:nvSpPr>
          <p:cNvPr id="4" name="OTLSHAPE_TB_00000000000000000000000000000000_ScaleContainer"/>
          <p:cNvSpPr/>
          <p:nvPr>
            <p:custDataLst>
              <p:tags r:id="rId4"/>
            </p:custDataLst>
          </p:nvPr>
        </p:nvSpPr>
        <p:spPr>
          <a:xfrm>
            <a:off x="844465" y="3943350"/>
            <a:ext cx="7467600" cy="254000"/>
          </a:xfrm>
          <a:prstGeom prst="roundRect">
            <a:avLst/>
          </a:prstGeom>
          <a:gradFill flip="none" rotWithShape="1">
            <a:gsLst>
              <a:gs pos="0">
                <a:srgbClr val="44546A"/>
              </a:gs>
              <a:gs pos="100000">
                <a:srgbClr val="52667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TLSHAPE_TB_00000000000000000000000000000000_ElapsedTime"/>
          <p:cNvSpPr/>
          <p:nvPr>
            <p:custDataLst>
              <p:tags r:id="rId5"/>
            </p:custDataLst>
          </p:nvPr>
        </p:nvSpPr>
        <p:spPr>
          <a:xfrm>
            <a:off x="844465" y="3943350"/>
            <a:ext cx="2590800" cy="254000"/>
          </a:xfrm>
          <a:prstGeom prst="roundRect">
            <a:avLst/>
          </a:prstGeom>
          <a:solidFill>
            <a:schemeClr val="dk1">
              <a:alpha val="30196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12700" h="139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TLSHAPE_TB_00000000000000000000000000000000_TodayMarkerShape"/>
          <p:cNvSpPr/>
          <p:nvPr>
            <p:custDataLst>
              <p:tags r:id="rId6"/>
            </p:custDataLst>
          </p:nvPr>
        </p:nvSpPr>
        <p:spPr>
          <a:xfrm>
            <a:off x="3392488" y="4197350"/>
            <a:ext cx="76200" cy="84138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TLSHAPE_TB_00000000000000000000000000000000_TodayMarkerText"/>
          <p:cNvSpPr txBox="1"/>
          <p:nvPr>
            <p:custDataLst>
              <p:tags r:id="rId7"/>
            </p:custDataLst>
          </p:nvPr>
        </p:nvSpPr>
        <p:spPr>
          <a:xfrm>
            <a:off x="3294063" y="4281488"/>
            <a:ext cx="273050" cy="13970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18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Today</a:t>
            </a:r>
            <a:endParaRPr lang="en-GB" sz="900" spc="-18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" name="OTLSHAPE_TB_00000000000000000000000000000000_TimescaleInterval1"/>
          <p:cNvSpPr txBox="1"/>
          <p:nvPr>
            <p:custDataLst>
              <p:tags r:id="rId8"/>
            </p:custDataLst>
          </p:nvPr>
        </p:nvSpPr>
        <p:spPr>
          <a:xfrm>
            <a:off x="908050" y="4000500"/>
            <a:ext cx="206375" cy="1397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6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May</a:t>
            </a:r>
            <a:endParaRPr lang="en-GB" sz="900" spc="-6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" name="OTLSHAPE_TB_00000000000000000000000000000000_TimescaleInterval2"/>
          <p:cNvSpPr txBox="1"/>
          <p:nvPr>
            <p:custDataLst>
              <p:tags r:id="rId9"/>
            </p:custDataLst>
          </p:nvPr>
        </p:nvSpPr>
        <p:spPr>
          <a:xfrm>
            <a:off x="2787650" y="4000500"/>
            <a:ext cx="157163" cy="1397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2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Jun</a:t>
            </a:r>
            <a:endParaRPr lang="en-GB" sz="900" spc="-2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0" name="OTLSHAPE_TB_00000000000000000000000000000000_TimescaleInterval3"/>
          <p:cNvSpPr txBox="1"/>
          <p:nvPr>
            <p:custDataLst>
              <p:tags r:id="rId10"/>
            </p:custDataLst>
          </p:nvPr>
        </p:nvSpPr>
        <p:spPr>
          <a:xfrm>
            <a:off x="4605338" y="4000500"/>
            <a:ext cx="127000" cy="1397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Jul</a:t>
            </a:r>
            <a:endParaRPr lang="en-GB" sz="900" spc="-4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1" name="OTLSHAPE_TB_00000000000000000000000000000000_TimescaleInterval4"/>
          <p:cNvSpPr txBox="1"/>
          <p:nvPr>
            <p:custDataLst>
              <p:tags r:id="rId11"/>
            </p:custDataLst>
          </p:nvPr>
        </p:nvSpPr>
        <p:spPr>
          <a:xfrm>
            <a:off x="6483350" y="4000500"/>
            <a:ext cx="184150" cy="1397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2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Aug</a:t>
            </a:r>
            <a:endParaRPr lang="en-GB" sz="900" spc="-2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349" name="OTLSHAPE_TB_00000000000000000000000000000000_ScaleMarking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08050" y="3803650"/>
            <a:ext cx="230188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r>
              <a:rPr lang="en-GB" altLang="zh-CN" sz="900">
                <a:solidFill>
                  <a:srgbClr val="44546A"/>
                </a:solidFill>
                <a:latin typeface="Calibri" pitchFamily="34" charset="0"/>
              </a:rPr>
              <a:t>2018</a:t>
            </a:r>
          </a:p>
        </p:txBody>
      </p:sp>
      <p:sp>
        <p:nvSpPr>
          <p:cNvPr id="13" name="OTLSHAPE_T_88e412e9e0ba47f29e73dbe1bab9dc27_Shape"/>
          <p:cNvSpPr/>
          <p:nvPr>
            <p:custDataLst>
              <p:tags r:id="rId13"/>
            </p:custDataLst>
          </p:nvPr>
        </p:nvSpPr>
        <p:spPr>
          <a:xfrm>
            <a:off x="1511179" y="1733550"/>
            <a:ext cx="4254500" cy="1524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" name="OTLSHAPE_T_88e412e9e0ba47f29e73dbe1bab9dc27_ShapePercentage" hidden="1"/>
          <p:cNvSpPr/>
          <p:nvPr>
            <p:custDataLst>
              <p:tags r:id="rId14"/>
            </p:custDataLst>
          </p:nvPr>
        </p:nvSpPr>
        <p:spPr>
          <a:xfrm>
            <a:off x="1511300" y="1733550"/>
            <a:ext cx="0" cy="0"/>
          </a:xfrm>
          <a:prstGeom prst="leftRightArrow">
            <a:avLst>
              <a:gd name="adj1" fmla="val 7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54" name="OTLSHAPE_T_88e412e9e0ba47f29e73dbe1bab9dc27_Duration" hidden="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0" y="17335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50 days</a:t>
            </a:r>
          </a:p>
        </p:txBody>
      </p:sp>
      <p:sp>
        <p:nvSpPr>
          <p:cNvPr id="14355" name="OTLSHAPE_T_88e412e9e0ba47f29e73dbe1bab9dc27_TextPercentage" hidden="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0" y="18891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56" name="OTLSHAPE_T_88e412e9e0ba47f29e73dbe1bab9dc27_StartDate" hidden="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0" y="18891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57" name="OTLSHAPE_T_88e412e9e0ba47f29e73dbe1bab9dc27_EndDat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18891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58" name="OTLSHAPE_T_88e412e9e0ba47f29e73dbe1bab9dc27_JoinedDate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19163" y="1755775"/>
            <a:ext cx="5461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May 12 - Jul 20</a:t>
            </a:r>
          </a:p>
        </p:txBody>
      </p:sp>
      <p:sp>
        <p:nvSpPr>
          <p:cNvPr id="20" name="OTLSHAPE_T_88e412e9e0ba47f29e73dbe1bab9dc27_Title"/>
          <p:cNvSpPr txBox="1"/>
          <p:nvPr>
            <p:custDataLst>
              <p:tags r:id="rId20"/>
            </p:custDataLst>
          </p:nvPr>
        </p:nvSpPr>
        <p:spPr>
          <a:xfrm>
            <a:off x="3081338" y="1747838"/>
            <a:ext cx="1309687" cy="1158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spc="-2">
                <a:solidFill>
                  <a:srgbClr val="314D2F"/>
                </a:solidFill>
                <a:latin typeface="Calibri" panose="020F0502020204030204" pitchFamily="34" charset="0"/>
                <a:ea typeface="+mn-ea"/>
              </a:rPr>
              <a:t>Complete Market Analysis</a:t>
            </a:r>
            <a:endParaRPr lang="en-GB" sz="800" b="1" spc="-2">
              <a:solidFill>
                <a:srgbClr val="314D2F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21" name="OTLSHAPE_T_48e2c5f3b5324d17a8cd0a477a3e8d67_Shape"/>
          <p:cNvSpPr/>
          <p:nvPr>
            <p:custDataLst>
              <p:tags r:id="rId21"/>
            </p:custDataLst>
          </p:nvPr>
        </p:nvSpPr>
        <p:spPr>
          <a:xfrm>
            <a:off x="1511179" y="1949450"/>
            <a:ext cx="1155700" cy="152400"/>
          </a:xfrm>
          <a:prstGeom prst="round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2" name="OTLSHAPE_T_48e2c5f3b5324d17a8cd0a477a3e8d67_ShapePercentage" hidden="1"/>
          <p:cNvSpPr/>
          <p:nvPr>
            <p:custDataLst>
              <p:tags r:id="rId22"/>
            </p:custDataLst>
          </p:nvPr>
        </p:nvSpPr>
        <p:spPr>
          <a:xfrm>
            <a:off x="1511300" y="194945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64" name="OTLSHAPE_T_48e2c5f3b5324d17a8cd0a477a3e8d67_Duration" hidden="1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0" y="19494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13 days</a:t>
            </a:r>
          </a:p>
        </p:txBody>
      </p:sp>
      <p:sp>
        <p:nvSpPr>
          <p:cNvPr id="14365" name="OTLSHAPE_T_48e2c5f3b5324d17a8cd0a477a3e8d67_TextPercentage" hidden="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0" y="21050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66" name="OTLSHAPE_T_48e2c5f3b5324d17a8cd0a477a3e8d67_StartDate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0" y="21050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67" name="OTLSHAPE_T_48e2c5f3b5324d17a8cd0a477a3e8d67_EndDate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0" y="21050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68" name="OTLSHAPE_T_48e2c5f3b5324d17a8cd0a477a3e8d67_JoinedDate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858838" y="1971675"/>
            <a:ext cx="6096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May 12 - May 30</a:t>
            </a:r>
          </a:p>
        </p:txBody>
      </p:sp>
      <p:sp>
        <p:nvSpPr>
          <p:cNvPr id="14369" name="OTLSHAPE_T_48e2c5f3b5324d17a8cd0a477a3e8d67_Title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2713038" y="1963738"/>
            <a:ext cx="6350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737373"/>
                </a:solidFill>
                <a:latin typeface="Calibri" pitchFamily="34" charset="0"/>
              </a:rPr>
              <a:t>Segmentations</a:t>
            </a:r>
          </a:p>
        </p:txBody>
      </p:sp>
      <p:sp>
        <p:nvSpPr>
          <p:cNvPr id="29" name="OTLSHAPE_T_dad4df0bd49141a1b65106ec877aba9b_Shape"/>
          <p:cNvSpPr/>
          <p:nvPr>
            <p:custDataLst>
              <p:tags r:id="rId29"/>
            </p:custDataLst>
          </p:nvPr>
        </p:nvSpPr>
        <p:spPr>
          <a:xfrm>
            <a:off x="3329489" y="2165350"/>
            <a:ext cx="2425700" cy="152400"/>
          </a:xfrm>
          <a:prstGeom prst="round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0" name="OTLSHAPE_T_dad4df0bd49141a1b65106ec877aba9b_ShapePercentage" hidden="1"/>
          <p:cNvSpPr/>
          <p:nvPr>
            <p:custDataLst>
              <p:tags r:id="rId30"/>
            </p:custDataLst>
          </p:nvPr>
        </p:nvSpPr>
        <p:spPr>
          <a:xfrm>
            <a:off x="3328988" y="216535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74" name="OTLSHAPE_T_dad4df0bd49141a1b65106ec877aba9b_Duration" hidden="1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0" y="21653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30 days</a:t>
            </a:r>
          </a:p>
        </p:txBody>
      </p:sp>
      <p:sp>
        <p:nvSpPr>
          <p:cNvPr id="14375" name="OTLSHAPE_T_dad4df0bd49141a1b65106ec877aba9b_TextPercentage" hidden="1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0" y="23209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76" name="OTLSHAPE_T_dad4df0bd49141a1b65106ec877aba9b_StartDate" hidden="1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0" y="23209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77" name="OTLSHAPE_T_dad4df0bd49141a1b65106ec877aba9b_EndDate" hidden="1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0" y="23209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78" name="OTLSHAPE_T_dad4df0bd49141a1b65106ec877aba9b_JoinedDate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2773363" y="2187575"/>
            <a:ext cx="5080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Jun 11 - Jul 20</a:t>
            </a:r>
          </a:p>
        </p:txBody>
      </p:sp>
      <p:sp>
        <p:nvSpPr>
          <p:cNvPr id="14379" name="OTLSHAPE_T_dad4df0bd49141a1b65106ec877aba9b_Title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5803900" y="2179638"/>
            <a:ext cx="7239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737373"/>
                </a:solidFill>
                <a:latin typeface="Calibri" pitchFamily="34" charset="0"/>
              </a:rPr>
              <a:t>Industry Analysis</a:t>
            </a:r>
          </a:p>
        </p:txBody>
      </p:sp>
      <p:sp>
        <p:nvSpPr>
          <p:cNvPr id="37" name="OTLSHAPE_T_42ebca4f08414c6d921314747fdffd6c_Shape"/>
          <p:cNvSpPr/>
          <p:nvPr>
            <p:custDataLst>
              <p:tags r:id="rId37"/>
            </p:custDataLst>
          </p:nvPr>
        </p:nvSpPr>
        <p:spPr>
          <a:xfrm>
            <a:off x="2905216" y="2381250"/>
            <a:ext cx="1765300" cy="152400"/>
          </a:xfrm>
          <a:prstGeom prst="round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8" name="OTLSHAPE_T_42ebca4f08414c6d921314747fdffd6c_ShapePercentage" hidden="1"/>
          <p:cNvSpPr/>
          <p:nvPr>
            <p:custDataLst>
              <p:tags r:id="rId38"/>
            </p:custDataLst>
          </p:nvPr>
        </p:nvSpPr>
        <p:spPr>
          <a:xfrm>
            <a:off x="2905125" y="238125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84" name="OTLSHAPE_T_42ebca4f08414c6d921314747fdffd6c_Duration" hidden="1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0" y="23812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21 days</a:t>
            </a:r>
          </a:p>
        </p:txBody>
      </p:sp>
      <p:sp>
        <p:nvSpPr>
          <p:cNvPr id="14385" name="OTLSHAPE_T_42ebca4f08414c6d921314747fdffd6c_TextPercentage" hidden="1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0" y="25368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86" name="OTLSHAPE_T_42ebca4f08414c6d921314747fdffd6c_StartDate" hidden="1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0" y="25368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87" name="OTLSHAPE_T_42ebca4f08414c6d921314747fdffd6c_EndDate" hidden="1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0" y="25368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88" name="OTLSHAPE_T_42ebca4f08414c6d921314747fdffd6c_JoinedDate"/>
          <p:cNvSpPr txBox="1"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2439988" y="2403475"/>
            <a:ext cx="4191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Jun 4 - Jul 2</a:t>
            </a:r>
          </a:p>
        </p:txBody>
      </p:sp>
      <p:sp>
        <p:nvSpPr>
          <p:cNvPr id="14389" name="OTLSHAPE_T_42ebca4f08414c6d921314747fdffd6c_Title"/>
          <p:cNvSpPr txBox="1"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4713288" y="2395538"/>
            <a:ext cx="3937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737373"/>
                </a:solidFill>
                <a:latin typeface="Calibri" pitchFamily="34" charset="0"/>
              </a:rPr>
              <a:t>Compete</a:t>
            </a:r>
          </a:p>
        </p:txBody>
      </p:sp>
      <p:sp>
        <p:nvSpPr>
          <p:cNvPr id="45" name="OTLSHAPE_T_4007d523a7c049eda54b9859ffec1089_Shape"/>
          <p:cNvSpPr/>
          <p:nvPr>
            <p:custDataLst>
              <p:tags r:id="rId45"/>
            </p:custDataLst>
          </p:nvPr>
        </p:nvSpPr>
        <p:spPr>
          <a:xfrm>
            <a:off x="1996061" y="2597150"/>
            <a:ext cx="1638300" cy="152400"/>
          </a:xfrm>
          <a:prstGeom prst="round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6" name="OTLSHAPE_T_4007d523a7c049eda54b9859ffec1089_ShapePercentage" hidden="1"/>
          <p:cNvSpPr/>
          <p:nvPr>
            <p:custDataLst>
              <p:tags r:id="rId46"/>
            </p:custDataLst>
          </p:nvPr>
        </p:nvSpPr>
        <p:spPr>
          <a:xfrm>
            <a:off x="1995488" y="259715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94" name="OTLSHAPE_T_4007d523a7c049eda54b9859ffec1089_Duration" hidden="1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0" y="25971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20 days</a:t>
            </a:r>
          </a:p>
        </p:txBody>
      </p:sp>
      <p:sp>
        <p:nvSpPr>
          <p:cNvPr id="14395" name="OTLSHAPE_T_4007d523a7c049eda54b9859ffec1089_TextPercentage" hidden="1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0" y="27527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396" name="OTLSHAPE_T_4007d523a7c049eda54b9859ffec1089_StartDate" hidden="1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0" y="27527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97" name="OTLSHAPE_T_4007d523a7c049eda54b9859ffec1089_EndDate" hidden="1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0" y="27527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398" name="OTLSHAPE_T_4007d523a7c049eda54b9859ffec1089_JoinedDate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1377950" y="2619375"/>
            <a:ext cx="5715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May 20 - Jun 15</a:t>
            </a:r>
          </a:p>
        </p:txBody>
      </p:sp>
      <p:sp>
        <p:nvSpPr>
          <p:cNvPr id="14399" name="OTLSHAPE_T_4007d523a7c049eda54b9859ffec1089_Title"/>
          <p:cNvSpPr txBox="1">
            <a:spLocks noChangeArrowheads="1"/>
          </p:cNvSpPr>
          <p:nvPr>
            <p:custDataLst>
              <p:tags r:id="rId52"/>
            </p:custDataLst>
          </p:nvPr>
        </p:nvSpPr>
        <p:spPr bwMode="auto">
          <a:xfrm>
            <a:off x="3683000" y="2611438"/>
            <a:ext cx="9652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737373"/>
                </a:solidFill>
                <a:latin typeface="Calibri" pitchFamily="34" charset="0"/>
              </a:rPr>
              <a:t>Pricing and Economics </a:t>
            </a:r>
          </a:p>
        </p:txBody>
      </p:sp>
      <p:sp>
        <p:nvSpPr>
          <p:cNvPr id="53" name="OTLSHAPE_T_c0768f92a04d44a7bbe7d63df87e4624_Shape"/>
          <p:cNvSpPr/>
          <p:nvPr>
            <p:custDataLst>
              <p:tags r:id="rId53"/>
            </p:custDataLst>
          </p:nvPr>
        </p:nvSpPr>
        <p:spPr>
          <a:xfrm>
            <a:off x="4238644" y="2876550"/>
            <a:ext cx="3403600" cy="1524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rgbClr val="0072BC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4" name="OTLSHAPE_T_c0768f92a04d44a7bbe7d63df87e4624_ShapePercentage" hidden="1"/>
          <p:cNvSpPr/>
          <p:nvPr>
            <p:custDataLst>
              <p:tags r:id="rId54"/>
            </p:custDataLst>
          </p:nvPr>
        </p:nvSpPr>
        <p:spPr>
          <a:xfrm>
            <a:off x="4238625" y="2876550"/>
            <a:ext cx="0" cy="0"/>
          </a:xfrm>
          <a:prstGeom prst="leftRightArrow">
            <a:avLst>
              <a:gd name="adj1" fmla="val 7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04" name="OTLSHAPE_T_c0768f92a04d44a7bbe7d63df87e4624_Duration" hidden="1"/>
          <p:cNvSpPr txBox="1">
            <a:spLocks noChangeArrowheads="1"/>
          </p:cNvSpPr>
          <p:nvPr>
            <p:custDataLst>
              <p:tags r:id="rId55"/>
            </p:custDataLst>
          </p:nvPr>
        </p:nvSpPr>
        <p:spPr bwMode="auto">
          <a:xfrm>
            <a:off x="0" y="28765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40 days</a:t>
            </a:r>
          </a:p>
        </p:txBody>
      </p:sp>
      <p:sp>
        <p:nvSpPr>
          <p:cNvPr id="14405" name="OTLSHAPE_T_c0768f92a04d44a7bbe7d63df87e4624_TextPercentage" hidden="1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0" y="30321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06" name="OTLSHAPE_T_c0768f92a04d44a7bbe7d63df87e4624_StartDate" hidden="1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0" y="30321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07" name="OTLSHAPE_T_c0768f92a04d44a7bbe7d63df87e4624_EndDate" hidden="1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>
            <a:off x="0" y="30321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08" name="OTLSHAPE_T_c0768f92a04d44a7bbe7d63df87e4624_JoinedDate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>
            <a:off x="3638550" y="2898775"/>
            <a:ext cx="5588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Jun 26 - Aug 20</a:t>
            </a:r>
          </a:p>
        </p:txBody>
      </p:sp>
      <p:sp>
        <p:nvSpPr>
          <p:cNvPr id="60" name="OTLSHAPE_T_c0768f92a04d44a7bbe7d63df87e4624_Title"/>
          <p:cNvSpPr txBox="1"/>
          <p:nvPr>
            <p:custDataLst>
              <p:tags r:id="rId60"/>
            </p:custDataLst>
          </p:nvPr>
        </p:nvSpPr>
        <p:spPr>
          <a:xfrm>
            <a:off x="5313363" y="2890838"/>
            <a:ext cx="1257300" cy="1238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spc="-4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Create Go-to-Market Strategy</a:t>
            </a:r>
            <a:endParaRPr lang="en-GB" sz="800" b="1" spc="-4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1" name="OTLSHAPE_T_669897cb96a341f48fb0b90c4766217b_Shape"/>
          <p:cNvSpPr/>
          <p:nvPr>
            <p:custDataLst>
              <p:tags r:id="rId61"/>
            </p:custDataLst>
          </p:nvPr>
        </p:nvSpPr>
        <p:spPr>
          <a:xfrm>
            <a:off x="4723526" y="3092450"/>
            <a:ext cx="1155700" cy="152400"/>
          </a:xfrm>
          <a:prstGeom prst="roundRect">
            <a:avLst/>
          </a:prstGeom>
          <a:solidFill>
            <a:srgbClr val="0072BC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2" name="OTLSHAPE_T_669897cb96a341f48fb0b90c4766217b_ShapePercentage" hidden="1"/>
          <p:cNvSpPr/>
          <p:nvPr>
            <p:custDataLst>
              <p:tags r:id="rId62"/>
            </p:custDataLst>
          </p:nvPr>
        </p:nvSpPr>
        <p:spPr>
          <a:xfrm>
            <a:off x="4722813" y="309245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14" name="OTLSHAPE_T_669897cb96a341f48fb0b90c4766217b_Duration" hidden="1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>
            <a:off x="0" y="30924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13 days</a:t>
            </a:r>
          </a:p>
        </p:txBody>
      </p:sp>
      <p:sp>
        <p:nvSpPr>
          <p:cNvPr id="14415" name="OTLSHAPE_T_669897cb96a341f48fb0b90c4766217b_TextPercentage" hidden="1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>
            <a:off x="0" y="32480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16" name="OTLSHAPE_T_669897cb96a341f48fb0b90c4766217b_StartDate" hidden="1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>
            <a:off x="0" y="32480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17" name="OTLSHAPE_T_669897cb96a341f48fb0b90c4766217b_EndDate" hidden="1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>
            <a:off x="0" y="32480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18" name="OTLSHAPE_T_669897cb96a341f48fb0b90c4766217b_JoinedDate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>
            <a:off x="4238625" y="3114675"/>
            <a:ext cx="4445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Jul 4 - Jul 22</a:t>
            </a:r>
          </a:p>
        </p:txBody>
      </p:sp>
      <p:sp>
        <p:nvSpPr>
          <p:cNvPr id="8964" name="OTLSHAPE_T_669897cb96a341f48fb0b90c4766217b_Title"/>
          <p:cNvSpPr txBox="1"/>
          <p:nvPr>
            <p:custDataLst>
              <p:tags r:id="rId68"/>
            </p:custDataLst>
          </p:nvPr>
        </p:nvSpPr>
        <p:spPr>
          <a:xfrm>
            <a:off x="5926138" y="3106738"/>
            <a:ext cx="647700" cy="1238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spc="-2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Marketing Plan</a:t>
            </a:r>
            <a:endParaRPr lang="en-GB" sz="800" b="1" spc="-2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8965" name="OTLSHAPE_T_bd8709c296c54f8ab2ab364267a8bfd8_Shape"/>
          <p:cNvSpPr/>
          <p:nvPr>
            <p:custDataLst>
              <p:tags r:id="rId69"/>
            </p:custDataLst>
          </p:nvPr>
        </p:nvSpPr>
        <p:spPr>
          <a:xfrm>
            <a:off x="5572071" y="3308350"/>
            <a:ext cx="800100" cy="152400"/>
          </a:xfrm>
          <a:prstGeom prst="roundRect">
            <a:avLst/>
          </a:prstGeom>
          <a:solidFill>
            <a:srgbClr val="0072BC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966" name="OTLSHAPE_T_bd8709c296c54f8ab2ab364267a8bfd8_ShapePercentage" hidden="1"/>
          <p:cNvSpPr/>
          <p:nvPr>
            <p:custDataLst>
              <p:tags r:id="rId70"/>
            </p:custDataLst>
          </p:nvPr>
        </p:nvSpPr>
        <p:spPr>
          <a:xfrm>
            <a:off x="5572125" y="330835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24" name="OTLSHAPE_T_bd8709c296c54f8ab2ab364267a8bfd8_Duration" hidden="1"/>
          <p:cNvSpPr txBox="1">
            <a:spLocks noChangeArrowheads="1"/>
          </p:cNvSpPr>
          <p:nvPr>
            <p:custDataLst>
              <p:tags r:id="rId71"/>
            </p:custDataLst>
          </p:nvPr>
        </p:nvSpPr>
        <p:spPr bwMode="auto">
          <a:xfrm>
            <a:off x="0" y="330835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9 days</a:t>
            </a:r>
          </a:p>
        </p:txBody>
      </p:sp>
      <p:sp>
        <p:nvSpPr>
          <p:cNvPr id="14425" name="OTLSHAPE_T_bd8709c296c54f8ab2ab364267a8bfd8_TextPercentage" hidden="1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>
            <a:off x="0" y="34639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26" name="OTLSHAPE_T_bd8709c296c54f8ab2ab364267a8bfd8_StartDate" hidden="1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>
            <a:off x="0" y="34639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27" name="OTLSHAPE_T_bd8709c296c54f8ab2ab364267a8bfd8_EndDate" hidden="1"/>
          <p:cNvSpPr txBox="1">
            <a:spLocks noChangeArrowheads="1"/>
          </p:cNvSpPr>
          <p:nvPr>
            <p:custDataLst>
              <p:tags r:id="rId74"/>
            </p:custDataLst>
          </p:nvPr>
        </p:nvSpPr>
        <p:spPr bwMode="auto">
          <a:xfrm>
            <a:off x="0" y="34639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28" name="OTLSHAPE_T_bd8709c296c54f8ab2ab364267a8bfd8_JoinedDate"/>
          <p:cNvSpPr txBox="1">
            <a:spLocks noChangeArrowheads="1"/>
          </p:cNvSpPr>
          <p:nvPr>
            <p:custDataLst>
              <p:tags r:id="rId75"/>
            </p:custDataLst>
          </p:nvPr>
        </p:nvSpPr>
        <p:spPr bwMode="auto">
          <a:xfrm>
            <a:off x="5041900" y="3330575"/>
            <a:ext cx="4826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Jul 18 - Jul 30</a:t>
            </a:r>
          </a:p>
        </p:txBody>
      </p:sp>
      <p:sp>
        <p:nvSpPr>
          <p:cNvPr id="516" name="OTLSHAPE_T_bd8709c296c54f8ab2ab364267a8bfd8_Title"/>
          <p:cNvSpPr txBox="1"/>
          <p:nvPr>
            <p:custDataLst>
              <p:tags r:id="rId76"/>
            </p:custDataLst>
          </p:nvPr>
        </p:nvSpPr>
        <p:spPr>
          <a:xfrm>
            <a:off x="6410325" y="3322638"/>
            <a:ext cx="596900" cy="1238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spc="-2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Sales Forecast</a:t>
            </a:r>
            <a:endParaRPr lang="en-GB" sz="800" b="1" spc="-2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517" name="OTLSHAPE_T_9afbcecf70584fdf92d2a32f40287436_Shape"/>
          <p:cNvSpPr/>
          <p:nvPr>
            <p:custDataLst>
              <p:tags r:id="rId77"/>
            </p:custDataLst>
          </p:nvPr>
        </p:nvSpPr>
        <p:spPr>
          <a:xfrm>
            <a:off x="4238644" y="3524250"/>
            <a:ext cx="3403600" cy="152400"/>
          </a:xfrm>
          <a:prstGeom prst="roundRect">
            <a:avLst/>
          </a:prstGeom>
          <a:solidFill>
            <a:srgbClr val="0072BC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18" name="OTLSHAPE_T_9afbcecf70584fdf92d2a32f40287436_ShapePercentage" hidden="1"/>
          <p:cNvSpPr/>
          <p:nvPr>
            <p:custDataLst>
              <p:tags r:id="rId78"/>
            </p:custDataLst>
          </p:nvPr>
        </p:nvSpPr>
        <p:spPr>
          <a:xfrm>
            <a:off x="4238625" y="352425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34" name="OTLSHAPE_T_9afbcecf70584fdf92d2a32f40287436_Duration" hidden="1"/>
          <p:cNvSpPr txBox="1">
            <a:spLocks noChangeArrowheads="1"/>
          </p:cNvSpPr>
          <p:nvPr>
            <p:custDataLst>
              <p:tags r:id="rId79"/>
            </p:custDataLst>
          </p:nvPr>
        </p:nvSpPr>
        <p:spPr bwMode="auto">
          <a:xfrm>
            <a:off x="0" y="3524250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40 days</a:t>
            </a:r>
          </a:p>
        </p:txBody>
      </p:sp>
      <p:sp>
        <p:nvSpPr>
          <p:cNvPr id="14435" name="OTLSHAPE_T_9afbcecf70584fdf92d2a32f40287436_TextPercentage" hidden="1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>
            <a:off x="0" y="36798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36" name="OTLSHAPE_T_9afbcecf70584fdf92d2a32f40287436_StartDate" hidden="1"/>
          <p:cNvSpPr txBox="1">
            <a:spLocks noChangeArrowheads="1"/>
          </p:cNvSpPr>
          <p:nvPr>
            <p:custDataLst>
              <p:tags r:id="rId81"/>
            </p:custDataLst>
          </p:nvPr>
        </p:nvSpPr>
        <p:spPr bwMode="auto">
          <a:xfrm>
            <a:off x="0" y="36798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37" name="OTLSHAPE_T_9afbcecf70584fdf92d2a32f40287436_EndDate" hidden="1"/>
          <p:cNvSpPr txBox="1">
            <a:spLocks noChangeArrowheads="1"/>
          </p:cNvSpPr>
          <p:nvPr>
            <p:custDataLst>
              <p:tags r:id="rId82"/>
            </p:custDataLst>
          </p:nvPr>
        </p:nvSpPr>
        <p:spPr bwMode="auto">
          <a:xfrm>
            <a:off x="0" y="367982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38" name="OTLSHAPE_T_9afbcecf70584fdf92d2a32f40287436_JoinedDate"/>
          <p:cNvSpPr txBox="1">
            <a:spLocks noChangeArrowheads="1"/>
          </p:cNvSpPr>
          <p:nvPr>
            <p:custDataLst>
              <p:tags r:id="rId83"/>
            </p:custDataLst>
          </p:nvPr>
        </p:nvSpPr>
        <p:spPr bwMode="auto">
          <a:xfrm>
            <a:off x="3638550" y="3546475"/>
            <a:ext cx="5588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Jun 26 - Aug 20</a:t>
            </a:r>
          </a:p>
        </p:txBody>
      </p:sp>
      <p:sp>
        <p:nvSpPr>
          <p:cNvPr id="524" name="OTLSHAPE_T_9afbcecf70584fdf92d2a32f40287436_Title"/>
          <p:cNvSpPr txBox="1"/>
          <p:nvPr>
            <p:custDataLst>
              <p:tags r:id="rId84"/>
            </p:custDataLst>
          </p:nvPr>
        </p:nvSpPr>
        <p:spPr>
          <a:xfrm>
            <a:off x="7683500" y="3538538"/>
            <a:ext cx="355600" cy="1238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spc="-2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Website</a:t>
            </a:r>
            <a:endParaRPr lang="en-GB" sz="800" b="1" spc="-2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525" name="OTLSHAPE_T_2046c0b2ea4f443287e2a3d3cac88bd8_Shape"/>
          <p:cNvSpPr/>
          <p:nvPr>
            <p:custDataLst>
              <p:tags r:id="rId85"/>
            </p:custDataLst>
          </p:nvPr>
        </p:nvSpPr>
        <p:spPr>
          <a:xfrm>
            <a:off x="844465" y="4733248"/>
            <a:ext cx="7467600" cy="1524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26" name="OTLSHAPE_T_2046c0b2ea4f443287e2a3d3cac88bd8_ShapePercentage" hidden="1"/>
          <p:cNvSpPr/>
          <p:nvPr>
            <p:custDataLst>
              <p:tags r:id="rId86"/>
            </p:custDataLst>
          </p:nvPr>
        </p:nvSpPr>
        <p:spPr>
          <a:xfrm>
            <a:off x="844550" y="4733925"/>
            <a:ext cx="0" cy="0"/>
          </a:xfrm>
          <a:prstGeom prst="leftRightArrow">
            <a:avLst>
              <a:gd name="adj1" fmla="val 75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44" name="OTLSHAPE_T_2046c0b2ea4f443287e2a3d3cac88bd8_Duration" hidden="1"/>
          <p:cNvSpPr txBox="1">
            <a:spLocks noChangeArrowheads="1"/>
          </p:cNvSpPr>
          <p:nvPr>
            <p:custDataLst>
              <p:tags r:id="rId87"/>
            </p:custDataLst>
          </p:nvPr>
        </p:nvSpPr>
        <p:spPr bwMode="auto">
          <a:xfrm>
            <a:off x="0" y="4624388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89 days</a:t>
            </a:r>
          </a:p>
        </p:txBody>
      </p:sp>
      <p:sp>
        <p:nvSpPr>
          <p:cNvPr id="14445" name="OTLSHAPE_T_2046c0b2ea4f443287e2a3d3cac88bd8_TextPercentage" hidden="1"/>
          <p:cNvSpPr txBox="1">
            <a:spLocks noChangeArrowheads="1"/>
          </p:cNvSpPr>
          <p:nvPr>
            <p:custDataLst>
              <p:tags r:id="rId88"/>
            </p:custDataLst>
          </p:nvPr>
        </p:nvSpPr>
        <p:spPr bwMode="auto">
          <a:xfrm>
            <a:off x="0" y="477996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46" name="OTLSHAPE_T_2046c0b2ea4f443287e2a3d3cac88bd8_StartDate" hidden="1"/>
          <p:cNvSpPr txBox="1">
            <a:spLocks noChangeArrowheads="1"/>
          </p:cNvSpPr>
          <p:nvPr>
            <p:custDataLst>
              <p:tags r:id="rId89"/>
            </p:custDataLst>
          </p:nvPr>
        </p:nvSpPr>
        <p:spPr bwMode="auto">
          <a:xfrm>
            <a:off x="0" y="4779963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47" name="OTLSHAPE_T_2046c0b2ea4f443287e2a3d3cac88bd8_EndDate" hidden="1"/>
          <p:cNvSpPr txBox="1">
            <a:spLocks noChangeArrowheads="1"/>
          </p:cNvSpPr>
          <p:nvPr>
            <p:custDataLst>
              <p:tags r:id="rId90"/>
            </p:custDataLst>
          </p:nvPr>
        </p:nvSpPr>
        <p:spPr bwMode="auto">
          <a:xfrm>
            <a:off x="0" y="4779963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48" name="OTLSHAPE_T_2046c0b2ea4f443287e2a3d3cac88bd8_JoinedDate"/>
          <p:cNvSpPr txBox="1">
            <a:spLocks noChangeArrowheads="1"/>
          </p:cNvSpPr>
          <p:nvPr>
            <p:custDataLst>
              <p:tags r:id="rId91"/>
            </p:custDataLst>
          </p:nvPr>
        </p:nvSpPr>
        <p:spPr bwMode="auto">
          <a:xfrm>
            <a:off x="844550" y="4624388"/>
            <a:ext cx="546100" cy="10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May 1 - Aug 31</a:t>
            </a:r>
          </a:p>
        </p:txBody>
      </p:sp>
      <p:sp>
        <p:nvSpPr>
          <p:cNvPr id="14449" name="OTLSHAPE_T_2046c0b2ea4f443287e2a3d3cac88bd8_Title"/>
          <p:cNvSpPr txBox="1">
            <a:spLocks noChangeArrowheads="1"/>
          </p:cNvSpPr>
          <p:nvPr>
            <p:custDataLst>
              <p:tags r:id="rId92"/>
            </p:custDataLst>
          </p:nvPr>
        </p:nvSpPr>
        <p:spPr bwMode="auto">
          <a:xfrm>
            <a:off x="4286250" y="4748213"/>
            <a:ext cx="5715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FFFFFF"/>
                </a:solidFill>
                <a:latin typeface="Calibri" pitchFamily="34" charset="0"/>
              </a:rPr>
              <a:t>Business Plan</a:t>
            </a:r>
          </a:p>
        </p:txBody>
      </p:sp>
      <p:sp>
        <p:nvSpPr>
          <p:cNvPr id="533" name="OTLSHAPE_T_e686ad1a9eb9479791887a0abc2b39bf_Shape"/>
          <p:cNvSpPr/>
          <p:nvPr>
            <p:custDataLst>
              <p:tags r:id="rId93"/>
            </p:custDataLst>
          </p:nvPr>
        </p:nvSpPr>
        <p:spPr>
          <a:xfrm>
            <a:off x="844465" y="4949148"/>
            <a:ext cx="736600" cy="1524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34" name="OTLSHAPE_T_e686ad1a9eb9479791887a0abc2b39bf_ShapePercentage" hidden="1"/>
          <p:cNvSpPr/>
          <p:nvPr>
            <p:custDataLst>
              <p:tags r:id="rId94"/>
            </p:custDataLst>
          </p:nvPr>
        </p:nvSpPr>
        <p:spPr>
          <a:xfrm>
            <a:off x="844550" y="4949825"/>
            <a:ext cx="127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54" name="OTLSHAPE_T_e686ad1a9eb9479791887a0abc2b39bf_Duration" hidden="1"/>
          <p:cNvSpPr txBox="1">
            <a:spLocks noChangeArrowheads="1"/>
          </p:cNvSpPr>
          <p:nvPr>
            <p:custDataLst>
              <p:tags r:id="rId95"/>
            </p:custDataLst>
          </p:nvPr>
        </p:nvSpPr>
        <p:spPr bwMode="auto">
          <a:xfrm>
            <a:off x="0" y="4949825"/>
            <a:ext cx="3302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9 days</a:t>
            </a:r>
          </a:p>
        </p:txBody>
      </p:sp>
      <p:sp>
        <p:nvSpPr>
          <p:cNvPr id="14455" name="OTLSHAPE_T_e686ad1a9eb9479791887a0abc2b39bf_JoinedDate" hidden="1"/>
          <p:cNvSpPr txBox="1">
            <a:spLocks noChangeArrowheads="1"/>
          </p:cNvSpPr>
          <p:nvPr>
            <p:custDataLst>
              <p:tags r:id="rId96"/>
            </p:custDataLst>
          </p:nvPr>
        </p:nvSpPr>
        <p:spPr bwMode="auto">
          <a:xfrm>
            <a:off x="0" y="5103813"/>
            <a:ext cx="8001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May 1 - May 12</a:t>
            </a:r>
          </a:p>
        </p:txBody>
      </p:sp>
      <p:sp>
        <p:nvSpPr>
          <p:cNvPr id="14456" name="OTLSHAPE_T_e686ad1a9eb9479791887a0abc2b39bf_StartDate" hidden="1"/>
          <p:cNvSpPr txBox="1">
            <a:spLocks noChangeArrowheads="1"/>
          </p:cNvSpPr>
          <p:nvPr>
            <p:custDataLst>
              <p:tags r:id="rId97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7" name="OTLSHAPE_T_e686ad1a9eb9479791887a0abc2b39bf_EndDate" hidden="1"/>
          <p:cNvSpPr txBox="1">
            <a:spLocks noChangeArrowheads="1"/>
          </p:cNvSpPr>
          <p:nvPr>
            <p:custDataLst>
              <p:tags r:id="rId98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8" name="OTLSHAPE_T_e686ad1a9eb9479791887a0abc2b39bf_Title"/>
          <p:cNvSpPr txBox="1">
            <a:spLocks noChangeArrowheads="1"/>
          </p:cNvSpPr>
          <p:nvPr>
            <p:custDataLst>
              <p:tags r:id="rId99"/>
            </p:custDataLst>
          </p:nvPr>
        </p:nvSpPr>
        <p:spPr bwMode="auto">
          <a:xfrm>
            <a:off x="1031875" y="4964113"/>
            <a:ext cx="3556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FFFFFF"/>
                </a:solidFill>
                <a:latin typeface="Calibri" pitchFamily="34" charset="0"/>
              </a:rPr>
              <a:t>Mission </a:t>
            </a:r>
          </a:p>
        </p:txBody>
      </p:sp>
      <p:sp>
        <p:nvSpPr>
          <p:cNvPr id="14459" name="OTLSHAPE_T_e686ad1a9eb9479791887a0abc2b39bf_TextPercentage" hidden="1"/>
          <p:cNvSpPr txBox="1">
            <a:spLocks noChangeArrowheads="1"/>
          </p:cNvSpPr>
          <p:nvPr>
            <p:custDataLst>
              <p:tags r:id="rId100"/>
            </p:custDataLst>
          </p:nvPr>
        </p:nvSpPr>
        <p:spPr bwMode="auto">
          <a:xfrm>
            <a:off x="857250" y="508793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541" name="OTLSHAPE_T_8aba307c5f184ad7a966eabd0adb6c0c_Shape"/>
          <p:cNvSpPr/>
          <p:nvPr>
            <p:custDataLst>
              <p:tags r:id="rId101"/>
            </p:custDataLst>
          </p:nvPr>
        </p:nvSpPr>
        <p:spPr>
          <a:xfrm>
            <a:off x="1632400" y="4949148"/>
            <a:ext cx="1587500" cy="1524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42" name="OTLSHAPE_T_8aba307c5f184ad7a966eabd0adb6c0c_ShapePercentage" hidden="1"/>
          <p:cNvSpPr/>
          <p:nvPr>
            <p:custDataLst>
              <p:tags r:id="rId102"/>
            </p:custDataLst>
          </p:nvPr>
        </p:nvSpPr>
        <p:spPr>
          <a:xfrm>
            <a:off x="1631950" y="4949825"/>
            <a:ext cx="127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64" name="OTLSHAPE_T_8aba307c5f184ad7a966eabd0adb6c0c_Duration" hidden="1"/>
          <p:cNvSpPr txBox="1">
            <a:spLocks noChangeArrowheads="1"/>
          </p:cNvSpPr>
          <p:nvPr>
            <p:custDataLst>
              <p:tags r:id="rId103"/>
            </p:custDataLst>
          </p:nvPr>
        </p:nvSpPr>
        <p:spPr bwMode="auto">
          <a:xfrm>
            <a:off x="0" y="49498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20 days</a:t>
            </a:r>
          </a:p>
        </p:txBody>
      </p:sp>
      <p:sp>
        <p:nvSpPr>
          <p:cNvPr id="14465" name="OTLSHAPE_T_8aba307c5f184ad7a966eabd0adb6c0c_JoinedDate" hidden="1"/>
          <p:cNvSpPr txBox="1">
            <a:spLocks noChangeArrowheads="1"/>
          </p:cNvSpPr>
          <p:nvPr>
            <p:custDataLst>
              <p:tags r:id="rId104"/>
            </p:custDataLst>
          </p:nvPr>
        </p:nvSpPr>
        <p:spPr bwMode="auto">
          <a:xfrm>
            <a:off x="0" y="5103813"/>
            <a:ext cx="7493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May 14 - Jun 8</a:t>
            </a:r>
          </a:p>
        </p:txBody>
      </p:sp>
      <p:sp>
        <p:nvSpPr>
          <p:cNvPr id="14466" name="OTLSHAPE_T_8aba307c5f184ad7a966eabd0adb6c0c_StartDate" hidden="1"/>
          <p:cNvSpPr txBox="1">
            <a:spLocks noChangeArrowheads="1"/>
          </p:cNvSpPr>
          <p:nvPr>
            <p:custDataLst>
              <p:tags r:id="rId105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67" name="OTLSHAPE_T_8aba307c5f184ad7a966eabd0adb6c0c_EndDate" hidden="1"/>
          <p:cNvSpPr txBox="1">
            <a:spLocks noChangeArrowheads="1"/>
          </p:cNvSpPr>
          <p:nvPr>
            <p:custDataLst>
              <p:tags r:id="rId106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68" name="OTLSHAPE_T_8aba307c5f184ad7a966eabd0adb6c0c_Title"/>
          <p:cNvSpPr txBox="1">
            <a:spLocks noChangeArrowheads="1"/>
          </p:cNvSpPr>
          <p:nvPr>
            <p:custDataLst>
              <p:tags r:id="rId107"/>
            </p:custDataLst>
          </p:nvPr>
        </p:nvSpPr>
        <p:spPr bwMode="auto">
          <a:xfrm>
            <a:off x="2038350" y="4964113"/>
            <a:ext cx="7747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FFFFFF"/>
                </a:solidFill>
                <a:latin typeface="Calibri" pitchFamily="34" charset="0"/>
              </a:rPr>
              <a:t>Define Objectives </a:t>
            </a:r>
          </a:p>
        </p:txBody>
      </p:sp>
      <p:sp>
        <p:nvSpPr>
          <p:cNvPr id="14469" name="OTLSHAPE_T_8aba307c5f184ad7a966eabd0adb6c0c_TextPercentage" hidden="1"/>
          <p:cNvSpPr txBox="1">
            <a:spLocks noChangeArrowheads="1"/>
          </p:cNvSpPr>
          <p:nvPr>
            <p:custDataLst>
              <p:tags r:id="rId108"/>
            </p:custDataLst>
          </p:nvPr>
        </p:nvSpPr>
        <p:spPr bwMode="auto">
          <a:xfrm>
            <a:off x="1644650" y="508793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549" name="OTLSHAPE_T_a60cbfaa3f4047f493c9caa28fd39b5c_Shape"/>
          <p:cNvSpPr/>
          <p:nvPr>
            <p:custDataLst>
              <p:tags r:id="rId109"/>
            </p:custDataLst>
          </p:nvPr>
        </p:nvSpPr>
        <p:spPr>
          <a:xfrm>
            <a:off x="3268878" y="4949148"/>
            <a:ext cx="1397000" cy="1524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50" name="OTLSHAPE_T_a60cbfaa3f4047f493c9caa28fd39b5c_ShapePercentage" hidden="1"/>
          <p:cNvSpPr/>
          <p:nvPr>
            <p:custDataLst>
              <p:tags r:id="rId110"/>
            </p:custDataLst>
          </p:nvPr>
        </p:nvSpPr>
        <p:spPr>
          <a:xfrm>
            <a:off x="3268663" y="4949825"/>
            <a:ext cx="127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74" name="OTLSHAPE_T_a60cbfaa3f4047f493c9caa28fd39b5c_Duration" hidden="1"/>
          <p:cNvSpPr txBox="1">
            <a:spLocks noChangeArrowheads="1"/>
          </p:cNvSpPr>
          <p:nvPr>
            <p:custDataLst>
              <p:tags r:id="rId111"/>
            </p:custDataLst>
          </p:nvPr>
        </p:nvSpPr>
        <p:spPr bwMode="auto">
          <a:xfrm>
            <a:off x="0" y="49498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16 days</a:t>
            </a:r>
          </a:p>
        </p:txBody>
      </p:sp>
      <p:sp>
        <p:nvSpPr>
          <p:cNvPr id="14475" name="OTLSHAPE_T_a60cbfaa3f4047f493c9caa28fd39b5c_JoinedDate" hidden="1"/>
          <p:cNvSpPr txBox="1">
            <a:spLocks noChangeArrowheads="1"/>
          </p:cNvSpPr>
          <p:nvPr>
            <p:custDataLst>
              <p:tags r:id="rId112"/>
            </p:custDataLst>
          </p:nvPr>
        </p:nvSpPr>
        <p:spPr bwMode="auto">
          <a:xfrm>
            <a:off x="0" y="5103813"/>
            <a:ext cx="6604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Jun 10 - Jul 2</a:t>
            </a:r>
          </a:p>
        </p:txBody>
      </p:sp>
      <p:sp>
        <p:nvSpPr>
          <p:cNvPr id="14476" name="OTLSHAPE_T_a60cbfaa3f4047f493c9caa28fd39b5c_StartDate" hidden="1"/>
          <p:cNvSpPr txBox="1">
            <a:spLocks noChangeArrowheads="1"/>
          </p:cNvSpPr>
          <p:nvPr>
            <p:custDataLst>
              <p:tags r:id="rId113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77" name="OTLSHAPE_T_a60cbfaa3f4047f493c9caa28fd39b5c_EndDate" hidden="1"/>
          <p:cNvSpPr txBox="1">
            <a:spLocks noChangeArrowheads="1"/>
          </p:cNvSpPr>
          <p:nvPr>
            <p:custDataLst>
              <p:tags r:id="rId114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78" name="OTLSHAPE_T_a60cbfaa3f4047f493c9caa28fd39b5c_Title"/>
          <p:cNvSpPr txBox="1">
            <a:spLocks noChangeArrowheads="1"/>
          </p:cNvSpPr>
          <p:nvPr>
            <p:custDataLst>
              <p:tags r:id="rId115"/>
            </p:custDataLst>
          </p:nvPr>
        </p:nvSpPr>
        <p:spPr bwMode="auto">
          <a:xfrm>
            <a:off x="3805238" y="4964113"/>
            <a:ext cx="3302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FFFFFF"/>
                </a:solidFill>
                <a:latin typeface="Calibri" pitchFamily="34" charset="0"/>
              </a:rPr>
              <a:t>Success</a:t>
            </a:r>
          </a:p>
        </p:txBody>
      </p:sp>
      <p:sp>
        <p:nvSpPr>
          <p:cNvPr id="14479" name="OTLSHAPE_T_a60cbfaa3f4047f493c9caa28fd39b5c_TextPercentage" hidden="1"/>
          <p:cNvSpPr txBox="1">
            <a:spLocks noChangeArrowheads="1"/>
          </p:cNvSpPr>
          <p:nvPr>
            <p:custDataLst>
              <p:tags r:id="rId116"/>
            </p:custDataLst>
          </p:nvPr>
        </p:nvSpPr>
        <p:spPr bwMode="auto">
          <a:xfrm>
            <a:off x="3281363" y="508793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557" name="OTLSHAPE_T_8e235bdc89b043d3b39d47407bd03f13_Shape"/>
          <p:cNvSpPr/>
          <p:nvPr>
            <p:custDataLst>
              <p:tags r:id="rId117"/>
            </p:custDataLst>
          </p:nvPr>
        </p:nvSpPr>
        <p:spPr>
          <a:xfrm>
            <a:off x="4723526" y="4949148"/>
            <a:ext cx="914400" cy="1524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58" name="OTLSHAPE_T_8e235bdc89b043d3b39d47407bd03f13_ShapePercentage" hidden="1"/>
          <p:cNvSpPr/>
          <p:nvPr>
            <p:custDataLst>
              <p:tags r:id="rId118"/>
            </p:custDataLst>
          </p:nvPr>
        </p:nvSpPr>
        <p:spPr>
          <a:xfrm>
            <a:off x="4722813" y="4949825"/>
            <a:ext cx="127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84" name="OTLSHAPE_T_8e235bdc89b043d3b39d47407bd03f13_Duration" hidden="1"/>
          <p:cNvSpPr txBox="1">
            <a:spLocks noChangeArrowheads="1"/>
          </p:cNvSpPr>
          <p:nvPr>
            <p:custDataLst>
              <p:tags r:id="rId119"/>
            </p:custDataLst>
          </p:nvPr>
        </p:nvSpPr>
        <p:spPr bwMode="auto">
          <a:xfrm>
            <a:off x="0" y="49498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11 days</a:t>
            </a:r>
          </a:p>
        </p:txBody>
      </p:sp>
      <p:sp>
        <p:nvSpPr>
          <p:cNvPr id="14485" name="OTLSHAPE_T_8e235bdc89b043d3b39d47407bd03f13_JoinedDate" hidden="1"/>
          <p:cNvSpPr txBox="1">
            <a:spLocks noChangeArrowheads="1"/>
          </p:cNvSpPr>
          <p:nvPr>
            <p:custDataLst>
              <p:tags r:id="rId120"/>
            </p:custDataLst>
          </p:nvPr>
        </p:nvSpPr>
        <p:spPr bwMode="auto">
          <a:xfrm>
            <a:off x="0" y="5103813"/>
            <a:ext cx="6223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Jul 4 - Jul 18</a:t>
            </a:r>
          </a:p>
        </p:txBody>
      </p:sp>
      <p:sp>
        <p:nvSpPr>
          <p:cNvPr id="14486" name="OTLSHAPE_T_8e235bdc89b043d3b39d47407bd03f13_StartDate" hidden="1"/>
          <p:cNvSpPr txBox="1">
            <a:spLocks noChangeArrowheads="1"/>
          </p:cNvSpPr>
          <p:nvPr>
            <p:custDataLst>
              <p:tags r:id="rId121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87" name="OTLSHAPE_T_8e235bdc89b043d3b39d47407bd03f13_EndDate" hidden="1"/>
          <p:cNvSpPr txBox="1">
            <a:spLocks noChangeArrowheads="1"/>
          </p:cNvSpPr>
          <p:nvPr>
            <p:custDataLst>
              <p:tags r:id="rId122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88" name="OTLSHAPE_T_8e235bdc89b043d3b39d47407bd03f13_Title"/>
          <p:cNvSpPr txBox="1">
            <a:spLocks noChangeArrowheads="1"/>
          </p:cNvSpPr>
          <p:nvPr>
            <p:custDataLst>
              <p:tags r:id="rId123"/>
            </p:custDataLst>
          </p:nvPr>
        </p:nvSpPr>
        <p:spPr bwMode="auto">
          <a:xfrm>
            <a:off x="4948238" y="4964113"/>
            <a:ext cx="4699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FFFFFF"/>
                </a:solidFill>
                <a:latin typeface="Calibri" pitchFamily="34" charset="0"/>
              </a:rPr>
              <a:t>Ownership</a:t>
            </a:r>
          </a:p>
        </p:txBody>
      </p:sp>
      <p:sp>
        <p:nvSpPr>
          <p:cNvPr id="14489" name="OTLSHAPE_T_8e235bdc89b043d3b39d47407bd03f13_TextPercentage" hidden="1"/>
          <p:cNvSpPr txBox="1">
            <a:spLocks noChangeArrowheads="1"/>
          </p:cNvSpPr>
          <p:nvPr>
            <p:custDataLst>
              <p:tags r:id="rId124"/>
            </p:custDataLst>
          </p:nvPr>
        </p:nvSpPr>
        <p:spPr bwMode="auto">
          <a:xfrm>
            <a:off x="4735513" y="508793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565" name="OTLSHAPE_T_e6b84eb2bb2942cd8f29468a2edd3fe4_Shape"/>
          <p:cNvSpPr/>
          <p:nvPr>
            <p:custDataLst>
              <p:tags r:id="rId125"/>
            </p:custDataLst>
          </p:nvPr>
        </p:nvSpPr>
        <p:spPr>
          <a:xfrm>
            <a:off x="5693291" y="4949148"/>
            <a:ext cx="1219200" cy="1524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66" name="OTLSHAPE_T_e6b84eb2bb2942cd8f29468a2edd3fe4_ShapePercentage" hidden="1"/>
          <p:cNvSpPr/>
          <p:nvPr>
            <p:custDataLst>
              <p:tags r:id="rId126"/>
            </p:custDataLst>
          </p:nvPr>
        </p:nvSpPr>
        <p:spPr>
          <a:xfrm>
            <a:off x="5692775" y="4949825"/>
            <a:ext cx="127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94" name="OTLSHAPE_T_e6b84eb2bb2942cd8f29468a2edd3fe4_Duration" hidden="1"/>
          <p:cNvSpPr txBox="1">
            <a:spLocks noChangeArrowheads="1"/>
          </p:cNvSpPr>
          <p:nvPr>
            <p:custDataLst>
              <p:tags r:id="rId127"/>
            </p:custDataLst>
          </p:nvPr>
        </p:nvSpPr>
        <p:spPr bwMode="auto">
          <a:xfrm>
            <a:off x="0" y="49498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14 days</a:t>
            </a:r>
          </a:p>
        </p:txBody>
      </p:sp>
      <p:sp>
        <p:nvSpPr>
          <p:cNvPr id="14495" name="OTLSHAPE_T_e6b84eb2bb2942cd8f29468a2edd3fe4_JoinedDate" hidden="1"/>
          <p:cNvSpPr txBox="1">
            <a:spLocks noChangeArrowheads="1"/>
          </p:cNvSpPr>
          <p:nvPr>
            <p:custDataLst>
              <p:tags r:id="rId128"/>
            </p:custDataLst>
          </p:nvPr>
        </p:nvSpPr>
        <p:spPr bwMode="auto">
          <a:xfrm>
            <a:off x="0" y="5103813"/>
            <a:ext cx="6858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Jul 20 - Aug 8</a:t>
            </a:r>
          </a:p>
        </p:txBody>
      </p:sp>
      <p:sp>
        <p:nvSpPr>
          <p:cNvPr id="14496" name="OTLSHAPE_T_e6b84eb2bb2942cd8f29468a2edd3fe4_StartDate" hidden="1"/>
          <p:cNvSpPr txBox="1">
            <a:spLocks noChangeArrowheads="1"/>
          </p:cNvSpPr>
          <p:nvPr>
            <p:custDataLst>
              <p:tags r:id="rId129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97" name="OTLSHAPE_T_e6b84eb2bb2942cd8f29468a2edd3fe4_EndDate" hidden="1"/>
          <p:cNvSpPr txBox="1">
            <a:spLocks noChangeArrowheads="1"/>
          </p:cNvSpPr>
          <p:nvPr>
            <p:custDataLst>
              <p:tags r:id="rId130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98" name="OTLSHAPE_T_e6b84eb2bb2942cd8f29468a2edd3fe4_Title"/>
          <p:cNvSpPr txBox="1">
            <a:spLocks noChangeArrowheads="1"/>
          </p:cNvSpPr>
          <p:nvPr>
            <p:custDataLst>
              <p:tags r:id="rId131"/>
            </p:custDataLst>
          </p:nvPr>
        </p:nvSpPr>
        <p:spPr bwMode="auto">
          <a:xfrm>
            <a:off x="5837238" y="4964113"/>
            <a:ext cx="9271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FFFFFF"/>
                </a:solidFill>
                <a:latin typeface="Calibri" pitchFamily="34" charset="0"/>
              </a:rPr>
              <a:t>Investment Summary </a:t>
            </a:r>
          </a:p>
        </p:txBody>
      </p:sp>
      <p:sp>
        <p:nvSpPr>
          <p:cNvPr id="14499" name="OTLSHAPE_T_e6b84eb2bb2942cd8f29468a2edd3fe4_TextPercentage" hidden="1"/>
          <p:cNvSpPr txBox="1">
            <a:spLocks noChangeArrowheads="1"/>
          </p:cNvSpPr>
          <p:nvPr>
            <p:custDataLst>
              <p:tags r:id="rId132"/>
            </p:custDataLst>
          </p:nvPr>
        </p:nvSpPr>
        <p:spPr bwMode="auto">
          <a:xfrm>
            <a:off x="5705475" y="508793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574" name="OTLSHAPE_T_d57b895b6e7343a780cc14d01c556990_Shape"/>
          <p:cNvSpPr/>
          <p:nvPr>
            <p:custDataLst>
              <p:tags r:id="rId133"/>
            </p:custDataLst>
          </p:nvPr>
        </p:nvSpPr>
        <p:spPr>
          <a:xfrm>
            <a:off x="6966108" y="4949148"/>
            <a:ext cx="1333500" cy="152400"/>
          </a:xfrm>
          <a:prstGeom prst="roundRect">
            <a:avLst/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/>
            <a:ext uri="{AF507438-7753-43E0-B8FC-AC1667EBCBE1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75" name="OTLSHAPE_T_d57b895b6e7343a780cc14d01c556990_ShapePercentage" hidden="1"/>
          <p:cNvSpPr/>
          <p:nvPr>
            <p:custDataLst>
              <p:tags r:id="rId134"/>
            </p:custDataLst>
          </p:nvPr>
        </p:nvSpPr>
        <p:spPr>
          <a:xfrm>
            <a:off x="6965950" y="4949825"/>
            <a:ext cx="127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504" name="OTLSHAPE_T_d57b895b6e7343a780cc14d01c556990_Duration" hidden="1"/>
          <p:cNvSpPr txBox="1">
            <a:spLocks noChangeArrowheads="1"/>
          </p:cNvSpPr>
          <p:nvPr>
            <p:custDataLst>
              <p:tags r:id="rId135"/>
            </p:custDataLst>
          </p:nvPr>
        </p:nvSpPr>
        <p:spPr bwMode="auto">
          <a:xfrm>
            <a:off x="0" y="4949825"/>
            <a:ext cx="3937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16 days</a:t>
            </a:r>
          </a:p>
        </p:txBody>
      </p:sp>
      <p:sp>
        <p:nvSpPr>
          <p:cNvPr id="14505" name="OTLSHAPE_T_d57b895b6e7343a780cc14d01c556990_JoinedDate" hidden="1"/>
          <p:cNvSpPr txBox="1">
            <a:spLocks noChangeArrowheads="1"/>
          </p:cNvSpPr>
          <p:nvPr>
            <p:custDataLst>
              <p:tags r:id="rId136"/>
            </p:custDataLst>
          </p:nvPr>
        </p:nvSpPr>
        <p:spPr bwMode="auto">
          <a:xfrm>
            <a:off x="0" y="5103813"/>
            <a:ext cx="8128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/>
            <a:r>
              <a:rPr lang="en-GB" altLang="zh-CN" sz="1000">
                <a:solidFill>
                  <a:srgbClr val="44546A"/>
                </a:solidFill>
                <a:latin typeface="Calibri" pitchFamily="34" charset="0"/>
              </a:rPr>
              <a:t>Aug 10 - Aug 31</a:t>
            </a:r>
          </a:p>
        </p:txBody>
      </p:sp>
      <p:sp>
        <p:nvSpPr>
          <p:cNvPr id="14506" name="OTLSHAPE_T_d57b895b6e7343a780cc14d01c556990_StartDate" hidden="1"/>
          <p:cNvSpPr txBox="1">
            <a:spLocks noChangeArrowheads="1"/>
          </p:cNvSpPr>
          <p:nvPr>
            <p:custDataLst>
              <p:tags r:id="rId137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07" name="OTLSHAPE_T_d57b895b6e7343a780cc14d01c556990_EndDate" hidden="1"/>
          <p:cNvSpPr txBox="1">
            <a:spLocks noChangeArrowheads="1"/>
          </p:cNvSpPr>
          <p:nvPr>
            <p:custDataLst>
              <p:tags r:id="rId138"/>
            </p:custDataLst>
          </p:nvPr>
        </p:nvSpPr>
        <p:spPr bwMode="auto">
          <a:xfrm>
            <a:off x="0" y="5259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508" name="OTLSHAPE_T_d57b895b6e7343a780cc14d01c556990_Title"/>
          <p:cNvSpPr txBox="1">
            <a:spLocks noChangeArrowheads="1"/>
          </p:cNvSpPr>
          <p:nvPr>
            <p:custDataLst>
              <p:tags r:id="rId139"/>
            </p:custDataLst>
          </p:nvPr>
        </p:nvSpPr>
        <p:spPr bwMode="auto">
          <a:xfrm>
            <a:off x="7331075" y="4964113"/>
            <a:ext cx="60960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800" b="1">
                <a:solidFill>
                  <a:srgbClr val="FFFFFF"/>
                </a:solidFill>
                <a:latin typeface="Calibri" pitchFamily="34" charset="0"/>
              </a:rPr>
              <a:t>Define Service</a:t>
            </a:r>
          </a:p>
        </p:txBody>
      </p:sp>
      <p:sp>
        <p:nvSpPr>
          <p:cNvPr id="14509" name="OTLSHAPE_T_d57b895b6e7343a780cc14d01c556990_TextPercentage" hidden="1"/>
          <p:cNvSpPr txBox="1">
            <a:spLocks noChangeArrowheads="1"/>
          </p:cNvSpPr>
          <p:nvPr>
            <p:custDataLst>
              <p:tags r:id="rId140"/>
            </p:custDataLst>
          </p:nvPr>
        </p:nvSpPr>
        <p:spPr bwMode="auto">
          <a:xfrm>
            <a:off x="6978650" y="508793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571" name="Title 1"/>
          <p:cNvSpPr txBox="1">
            <a:spLocks/>
          </p:cNvSpPr>
          <p:nvPr/>
        </p:nvSpPr>
        <p:spPr>
          <a:xfrm>
            <a:off x="736600" y="1128713"/>
            <a:ext cx="3581400" cy="525462"/>
          </a:xfrm>
          <a:prstGeom prst="rect">
            <a:avLst/>
          </a:prstGeom>
        </p:spPr>
        <p:txBody>
          <a:bodyPr lIns="68580" tIns="34290" rIns="68580" bIns="34290" anchor="b"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025" b="1" dirty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Business Plan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IkaWQiOiIxIiwiQ3VsdHVyZUluZm9OYW1lIjoiZW4tVVMiLCJTdHlsZU5hbWUiOm51bGwsIlZlcnNpb24iOnsiJGlkIjoiMiIsIlZlcnNpb24iOiIzLjEuMiIsIk9yaWdpbmFsQXNzZW1ibHlWZXJzaW9uIjoiMy4yMy4wMC4wMCIsIkVkaXRpb24iOiJQbHVzIiwiSXNQbHVzRWRpdGlvbiI6dHJ1ZX0sIkVmZmVjdCI6MSwiU3R5bGUiOnsiJGlkIjoiMyIsIlRpbWViYW5kU3R5bGUiOnsiJGlkIjoiNCIsIlNjYWxlTWFya2luZyI6MSwiU2hhcGUiOjEwLCJTaGFwZVN0eWxlIjp7IiRpZCI6IjUiLCJNYXJnaW4iOnsiJGlkIjoiNiIsIlRvcCI6MCwiTGVmdCI6MTAsIlJpZ2h0IjoxMCwiQm90dG9tIjowfSwiUGFkZGluZyI6eyIkaWQiOiI3IiwiVG9wIjozLCJMZWZ0IjowLCJSaWdodCI6MCwiQm90dG9tIjozfSwiQmFja2dyb3VuZCI6eyIkaWQiOiI4IiwiQ29sb3IiOnsiJGlkIjoiOSIsIkEiOjI1NSwiUiI6NjgsIkciOjg0LCJCIjoxMDZ9fSwiSXNWaXNpYmxlIjp0cnVlLCJXaWR0aCI6ODU4LjAsIkhlaWdodCI6MjAuMCwiQm9yZGVyU3R5bGUiOnsiJGlkIjoiMTAiLCJMaW5lQ29sb3IiOnsiJGlkIjoiMTEiLCIkdHlwZSI6Ik5MUkUuQ29tbW9uLkRvbS5Tb2xpZENvbG9yQnJ1c2gsIE5MUkUuQ29tbW9uIiwiQ29sb3IiOnsiJGlkIjoiMTIiLCJBIjoyNTUsIlIiOjI1NSwiRyI6MCwiQiI6MH19LCJMaW5lV2VpZ2h0IjowLjAsIkxpbmVUeXBlIjowLCJQYXJlbnRTdHlsZSI6bnVsbH0sIlBhcmVudFN0eWxlIjpudWxsfSwiUmlnaHRFbmRDYXBzU3R5bGUiOnsiJGlkIjoiMTMiLCJGb250U2V0dGluZ3MiOnsiJGlkIjoiMTQiLCJGb250U2l6ZSI6MTgsIkZvbnROYW1lIjoiQ2FsaWJyaSIsIklzQm9sZCI6dHJ1ZSwiSXNJdGFsaWMiOmZhbHNlLCJJc1VuZGVybGluZWQiOmZhbHNlLCJQYXJlbnRTdHlsZSI6bnVsbH0sIkF1dG9TaXplIjowLCJGb3JlZ3JvdW5kIjp7IiRpZCI6IjE1IiwiQ29sb3IiOnsiJGlkIjoiMTY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E3IiwiVG9wIjowLCJMZWZ0IjowLCJSaWdodCI6MjAsIkJvdHRvbSI6MH0sIlBhZGRpbmciOnsiJGlkIjoiMTgiLCJUb3AiOjAsIkxlZnQiOjAsIlJpZ2h0IjowLCJCb3R0b20iOjB9LCJCYWNrZ3JvdW5kIjp7IiRpZCI6IjE5IiwiQ29sb3IiOnsiJGlkIjoiMjAiLCJBIjoyNTUsIlIiOjI1NSwiRyI6MjU1LCJCIjoyNTV9fSwiSXNWaXNpYmxlIjpmYWxzZSwiV2lkdGgiOjAuMCwiSGVpZ2h0IjowLjAsIkJvcmRlclN0eWxlIjpudWxsLCJQYXJlbnRTdHlsZSI6bnVsbH0sIkxlZnRFbmRDYXBzU3R5bGUiOnsiJGlkIjoiMjEiLCJGb250U2V0dGluZ3MiOnsiJGlkIjoiMjIiLCJGb250U2l6ZSI6MTgsIkZvbnROYW1lIjoiQ2FsaWJyaSIsIklzQm9sZCI6dHJ1ZSwiSXNJdGFsaWMiOmZhbHNlLCJJc1VuZGVybGluZWQiOmZhbHNlLCJQYXJlbnRTdHlsZSI6bnVsbH0sIkF1dG9TaXplIjowLCJGb3JlZ3JvdW5kIjp7IiRpZCI6IjIzIiwiQ29sb3IiOnsiJGlkIjoiMjQ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I1IiwiVG9wIjowLCJMZWZ0IjoyMCwiUmlnaHQiOjAsIkJvdHRvbSI6MH0sIlBhZGRpbmciOnsiJGlkIjoiMjYiLCJUb3AiOjAsIkxlZnQiOjAsIlJpZ2h0IjowLCJCb3R0b20iOjB9LCJCYWNrZ3JvdW5kIjp7IiRpZCI6IjI3IiwiQ29sb3IiOnsiJGlkIjoiMjgiLCJBIjo4OSwiUiI6MCwiRyI6MCwiQiI6MH19LCJJc1Zpc2libGUiOmZhbHNlLCJXaWR0aCI6MC4wLCJIZWlnaHQiOjAuMCwiQm9yZGVyU3R5bGUiOm51bGwsIlBhcmVudFN0eWxlIjpudWxsfSwiVG9kYXlUZXh0U3R5bGUiOnsiJGlkIjoiMjkiLCJGb250U2V0dGluZ3MiOnsiJGlkIjoiMzAiLCJGb250U2l6ZSI6OSwiRm9udE5hbWUiOiJDYWxpYnJpIiwiSXNCb2xkIjpmYWxzZSwiSXNJdGFsaWMiOmZhbHNlLCJJc1VuZGVybGluZWQiOmZhbHNlLCJQYXJlbnRTdHlsZSI6bnVsbH0sIkF1dG9TaXplIjowLCJGb3JlZ3JvdW5kIjp7IiRpZCI6IjMxIiwiQ29sb3IiOnsiJGlkIjoiMzIiLCJBIjoyNTUsIlIiOjAsIkciOjAsIkIiOjB9fSwiTWF4V2lkdGgiOjIwMC4wLCJNYXhIZWlnaHQiOiJJbmZpbml0eSIsIlNtYXJ0Rm9yZWdyb3VuZElzQWN0aXZlIjpmYWxzZSwiSG9yaXpvbnRhbEFsaWdubWVudCI6MCwiVmVydGljYWxBbGlnbm1lbnQiOjAsIlNtYXJ0Rm9yZWdyb3VuZCI6bnVsbCwiQmFja2dyb3VuZEZpbGxUeXBlIjowLCJNYXJnaW4iOnsiJGlkIjoiMzMiLCJUb3AiOjAsIkxlZnQiOjAsIlJpZ2h0IjowLCJCb3R0b20iOjB9LCJQYWRkaW5nIjp7IiRpZCI6IjM0IiwiVG9wIjowLCJMZWZ0IjowLCJSaWdodCI6MCwiQm90dG9tIjowfSwiQmFja2dyb3VuZCI6eyIkaWQiOiIzNSIsIkNvbG9yIjp7IiRpZCI6IjM2IiwiQSI6MjU1LCJSIjoyNTUsIkciOjI1NSwiQiI6MjU1fX0sIklzVmlzaWJsZSI6dHJ1ZSwiV2lkdGgiOjAuMCwiSGVpZ2h0IjowLjAsIkJvcmRlclN0eWxlIjpudWxsLCJQYXJlbnRTdHlsZSI6bnVsbH0sIlRvZGF5TWFya2VyU3R5bGUiOnsiJGlkIjoiMzciLCJNYXJnaW4iOnsiJGlkIjoiMzgiLCJUb3AiOjAsIkxlZnQiOjAsIlJpZ2h0IjowLCJCb3R0b20iOjB9LCJQYWRkaW5nIjp7IiRpZCI6IjM5IiwiVG9wIjowLCJMZWZ0IjowLCJSaWdodCI6MCwiQm90dG9tIjowfSwiQmFja2dyb3VuZCI6eyIkaWQiOiI0MCIsIkNvbG9yIjp7IiRpZCI6IjQxIiwiQSI6MjU1LCJSIjoyNTUsIkciOjAsIkIiOjB9fSwiSXNWaXNpYmxlIjp0cnVlLCJXaWR0aCI6MC4wLCJIZWlnaHQiOjAuMCwiQm9yZGVyU3R5bGUiOm51bGwsIlBhcmVudFN0eWxlIjpudWxsfSwiU2NhbGVTdHlsZSI6eyIkaWQiOiI0MiIsIlNob3dTZWdtZW50U2VwYXJhdG9ycyI6ZmFsc2UsIlNlZ21lbnRTZXBhcmF0b3JPcGFjaXR5IjozMCwiRm9udFNldHRpbmdzIjp7IiRpZCI6IjQzIiwiRm9udFNpemUiOjksIkZvbnROYW1lIjoiQ2FsaWJyaSIsIklzQm9sZCI6ZmFsc2UsIklzSXRhbGljIjpmYWxzZSwiSXNVbmRlcmxpbmVkIjpmYWxzZSwiUGFyZW50U3R5bGUiOm51bGx9LCJBdXRvU2l6ZSI6MCwiRm9yZWdyb3VuZCI6eyIkaWQiOiI0NCIsIkNvbG9yIjp7IiRpZCI6IjQ1IiwiQSI6MjU1LCJSIjoyNTUsIkciOjI1NSwiQiI6MjU1fX0sIk1heFdpZHRoIjoyMDAuMCwiTWF4SGVpZ2h0IjoiSW5maW5pdHkiLCJTbWFydEZvcmVncm91bmRJc0FjdGl2ZSI6ZmFsc2UsIkhvcml6b250YWxBbGlnbm1lbnQiOjAsIlZlcnRpY2FsQWxpZ25tZW50IjoxLCJTbWFydEZvcmVncm91bmQiOm51bGwsIkJhY2tncm91bmRGaWxsVHlwZSI6MCwiTWFyZ2luIjp7IiRpZCI6IjQ2IiwiVG9wIjowLCJMZWZ0Ijo1LCJSaWdodCI6MCwiQm90dG9tIjowfSwiUGFkZGluZyI6eyIkaWQiOiI0NyIsIlRvcCI6MCwiTGVmdCI6MCwiUmlnaHQiOjAsIkJvdHRvbSI6MH0sIkJhY2tncm91bmQiOnsiJGlkIjoiNDgiLCJDb2xvciI6eyIkcmVmIjoiMjgifX0sIklzVmlzaWJsZSI6dHJ1ZSwiV2lkdGgiOjAuMCwiSGVpZ2h0IjowLjAsIkJvcmRlclN0eWxlIjpudWxsLCJQYXJlbnRTdHlsZSI6bnVsbH0sIkVsYXBzZWRUaW1lQmFja2dyb3VuZCI6eyIkaWQiOiI0OSIsIkNvbG9yIjp7IiRpZCI6IjUwIiwiQSI6NzcsIlIiOjAsIkciOjAsIkIiOjB9fSwiQXBwZW5kWWVhck9uWWVhckNoYW5nZSI6ZmFsc2UsIkVsYXBzZWRUaW1lRm9ybWF0IjoxLCJUb2RheU1hcmtlclBvc2l0aW9uIjozLCJRdWlja1Bvc2l0aW9uIjozLCJBYnNvbHV0ZVBvc2l0aW9uIjozMTAuNSwiTWFyZ2luIjp7IiRpZCI6IjUxIiwiVG9wIjowLCJMZWZ0IjoxMCwiUmlnaHQiOjEwLCJCb3R0b20iOjB9LCJQYWRkaW5nIjp7IiRpZCI6IjUyIiwiVG9wIjowLCJMZWZ0IjowLCJSaWdodCI6MCwiQm90dG9tIjowfSwiQmFja2dyb3VuZCI6eyIkaWQiOiI1MyIsIkNvbG9yIjp7IiRpZCI6IjU0IiwiQSI6MjU1LCJSIjo0NywiRyI6NTQsIkIiOjE1M319LCJJc1Zpc2libGUiOnRydWUsIldpZHRoIjowLjAsIkhlaWdodCI6MC4wLCJCb3JkZXJTdHlsZSI6bnVsbCwiUGFyZW50U3R5bGUiOm51bGx9LCJEZWZhdWx0TWlsZXN0b25lU3R5bGUiOnsiJGlkIjoiNTUiLCJTaGFwZSI6MiwiQ29ubmVjdG9yTWFyZ2luIjp7IiRpZCI6IjU2IiwiVG9wIjowLCJMZWZ0IjoyLCJSaWdodCI6MiwiQm90dG9tIjowfSwiQ29ubmVjdG9yU3R5bGUiOnsiJGlkIjoiNTciLCJMaW5lQ29sb3IiOnsiJGlkIjoiNTgiLCIkdHlwZSI6Ik5MUkUuQ29tbW9uLkRvbS5Tb2xpZENvbG9yQnJ1c2gsIE5MUkUuQ29tbW9uIiwiQ29sb3IiOnsiJGlkIjoiNTkiLCJBIjoxMjcsIlIiOjc5LCJHIjoxMjksIkIiOjE4OX19LCJMaW5lV2VpZ2h0IjoxLjAsIkxpbmVUeXBlIjowLCJQYXJlbnRTdHlsZSI6bnVsbH0sIklzQmVsb3dUaW1lYmFuZCI6ZmFsc2UsIkhpZGVEYXRlIjpmYWxzZSwiU2hhcGVTaXplIjoxLCJTcGFjaW5nIjoyLjAsIlBhZGRpbmciOnsiJGlkIjoiNjAiLCJUb3AiOjcsIkxlZnQiOjMsIlJpZ2h0IjowLCJCb3R0b20iOjJ9LCJTaGFwZVN0eWxlIjp7IiRpZCI6IjYxIiwiTWFyZ2luIjp7IiRpZCI6IjYyIiwiVG9wIjowLCJMZWZ0IjowLCJSaWdodCI6MCwiQm90dG9tIjowfSwiUGFkZGluZyI6eyIkaWQiOiI2MyIsIlRvcCI6MCwiTGVmdCI6MCwiUmlnaHQiOjAsIkJvdHRvbSI6MH0sIkJhY2tncm91bmQiOnsiJGlkIjoiNjQiLCJDb2xvciI6eyIkaWQiOiI2NSIsIkEiOjI1NSwiUiI6MCwiRyI6MTE0LCJCIjoxODh9fSwiSXNWaXNpYmxlIjp0cnVlLCJXaWR0aCI6MTMuMCwiSGVpZ2h0IjoxMy4wLCJCb3JkZXJTdHlsZSI6eyIkaWQiOiI2NiIsIkxpbmVDb2xvciI6eyIkaWQiOiI2NyIsIiR0eXBlIjoiTkxSRS5Db21tb24uRG9tLlNvbGlkQ29sb3JCcnVzaCwgTkxSRS5Db21tb24iLCJDb2xvciI6eyIkaWQiOiI2OCIsIkEiOjI1NSwiUiI6MjU1LCJHIjowLCJCIjowfX0sIkxpbmVXZWlnaHQiOjAuMCwiTGluZVR5cGUiOjAsIlBhcmVudFN0eWxlIjpudWxsfSwiUGFyZW50U3R5bGUiOm51bGx9LCJUaXRsZVN0eWxlIjp7IiRpZCI6IjY5IiwiRm9udFNldHRpbmdzIjp7IiRpZCI6IjcwIiwiRm9udFNpemUiOjExLCJGb250TmFtZSI6IkNhbGlicmkiLCJJc0JvbGQiOnRydWUsIklzSXRhbGljIjpmYWxzZSwiSXNVbmRlcmxpbmVkIjpmYWxzZSwiUGFyZW50U3R5bGUiOm51bGx9LCJBdXRvU2l6ZSI6MCwiRm9yZWdyb3VuZCI6eyIkaWQiOiI3MSIsIkNvbG9yIjp7IiRpZCI6Ijcy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czIiwiVG9wIjowLCJMZWZ0IjowLCJSaWdodCI6MCwiQm90dG9tIjowfSwiUGFkZGluZyI6eyIkaWQiOiI3NCIsIlRvcCI6MCwiTGVmdCI6MCwiUmlnaHQiOjAsIkJvdHRvbSI6MH0sIkJhY2tncm91bmQiOnsiJGlkIjoiNzUiLCJDb2xvciI6eyIkcmVmIjoiMjgifX0sIklzVmlzaWJsZSI6dHJ1ZSwiV2lkdGgiOjAuMCwiSGVpZ2h0IjowLjAsIkJvcmRlclN0eWxlIjpudWxsLCJQYXJlbnRTdHlsZSI6bnVsbH0sIkRhdGVTdHlsZSI6eyIkaWQiOiI3NiIsIkZvbnRTZXR0aW5ncyI6eyIkaWQiOiI3NyIsIkZvbnRTaXplIjoxMCwiRm9udE5hbWUiOiJDYWxpYnJpIiwiSXNCb2xkIjpmYWxzZSwiSXNJdGFsaWMiOmZhbHNlLCJJc1VuZGVybGluZWQiOmZhbHNlLCJQYXJlbnRTdHlsZSI6bnVsbH0sIkF1dG9TaXplIjowLCJGb3JlZ3JvdW5kIjp7IiRpZCI6Ijc4IiwiQ29sb3IiOnsiJGlkIjoiNzk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gwIiwiVG9wIjowLCJMZWZ0IjowLCJSaWdodCI6MCwiQm90dG9tIjowfSwiUGFkZGluZyI6eyIkaWQiOiI4MSIsIlRvcCI6MCwiTGVmdCI6MCwiUmlnaHQiOjAsIkJvdHRvbSI6MH0sIkJhY2tncm91bmQiOnsiJGlkIjoiODIiLCJDb2xvciI6eyIkcmVmIjoiMjgifX0sIklzVmlzaWJsZSI6dHJ1ZSwiV2lkdGgiOjAuMCwiSGVpZ2h0IjowLjAsIkJvcmRlclN0eWxlIjpudWxsLCJQYXJlbnRTdHlsZSI6bnVsbH0sIkRhdGVGb3JtYXQiOnsiJGlkIjoiODM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EZWZhdWx0VGFza1N0eWxlIjp7IiRpZCI6Ijg0IiwiU2hhcGUiOjEsIlNoYXBlVGhpY2tuZXNzIjowLCJEdXJhdGlvbkZvcm1hdCI6MCwiSW5jbHVkZU5vbldvcmtpbmdEYXlzSW5EdXJhdGlvbiI6ZmFsc2UsIlBlcmNlbnRhZ2VDb21wbGV0ZVN0eWxlIjp7IiRpZCI6Ijg1IiwiRm9udFNldHRpbmdzIjp7IiRpZCI6Ijg2IiwiRm9udFNpemUiOjEwLCJGb250TmFtZSI6IkNhbGlicmkiLCJJc0JvbGQiOmZhbHNlLCJJc0l0YWxpYyI6ZmFsc2UsIklzVW5kZXJsaW5lZCI6ZmFsc2UsIlBhcmVudFN0eWxlIjpudWxsfSwiQXV0b1NpemUiOjAsIkZvcmVncm91bmQiOnsiJGlkIjoiODciLCJDb2xvciI6eyIkaWQiOiI4OCIsIkEiOjI1NSwiUiI6MjM3LCJHIjoxMjUsIkIiOjQ5fX0sIk1heFdpZHRoIjoyMDAuMCwiTWF4SGVpZ2h0IjoiSW5maW5pdHkiLCJTbWFydEZvcmVncm91bmRJc0FjdGl2ZSI6ZmFsc2UsIkhvcml6b250YWxBbGlnbm1lbnQiOjAsIlZlcnRpY2FsQWxpZ25tZW50IjowLCJTbWFydEZvcmVncm91bmQiOm51bGwsIkJhY2tncm91bmRGaWxsVHlwZSI6MCwiTWFyZ2luIjp7IiRpZCI6Ijg5IiwiVG9wIjowLCJMZWZ0IjowLCJSaWdodCI6MCwiQm90dG9tIjowfSwiUGFkZGluZyI6eyIkaWQiOiI5MCIsIlRvcCI6MCwiTGVmdCI6MCwiUmlnaHQiOjAsIkJvdHRvbSI6MH0sIkJhY2tncm91bmQiOnsiJGlkIjoiOTEiLCJDb2xvciI6eyIkcmVmIjoiMjgifX0sIklzVmlzaWJsZSI6dHJ1ZSwiV2lkdGgiOjAuMCwiSGVpZ2h0IjowLjAsIkJvcmRlclN0eWxlIjpudWxsLCJQYXJlbnRTdHlsZSI6bnVsbH0sIkR1cmF0aW9uU3R5bGUiOnsiJGlkIjoiOTIiLCJGb250U2V0dGluZ3MiOnsiJGlkIjoiOTMiLCJGb250U2l6ZSI6MTAsIkZvbnROYW1lIjoiQ2FsaWJyaSIsIklzQm9sZCI6ZmFsc2UsIklzSXRhbGljIjpmYWxzZSwiSXNVbmRlcmxpbmVkIjpmYWxzZSwiUGFyZW50U3R5bGUiOm51bGx9LCJBdXRvU2l6ZSI6MCwiRm9yZWdyb3VuZCI6eyIkaWQiOiI5NCIsIkNvbG9yIjp7IiRpZCI6Ijk1IiwiQSI6MjU1LCJSIjoyMzcsIkciOjEyNSwiQiI6NDl9fSwiTWF4V2lkdGgiOjIwMC4wLCJNYXhIZWlnaHQiOiJJbmZpbml0eSIsIlNtYXJ0Rm9yZWdyb3VuZElzQWN0aXZlIjpmYWxzZSwiSG9yaXpvbnRhbEFsaWdubWVudCI6MCwiVmVydGljYWxBbGlnbm1lbnQiOjAsIlNtYXJ0Rm9yZWdyb3VuZCI6bnVsbCwiQmFja2dyb3VuZEZpbGxUeXBlIjowLCJNYXJnaW4iOnsiJGlkIjoiOTYiLCJUb3AiOjAsIkxlZnQiOjAsIlJpZ2h0IjowLCJCb3R0b20iOjB9LCJQYWRkaW5nIjp7IiRpZCI6Ijk3IiwiVG9wIjowLCJMZWZ0IjowLCJSaWdodCI6MCwiQm90dG9tIjowfSwiQmFja2dyb3VuZCI6eyIkaWQiOiI5OCIsIkNvbG9yIjp7IiRyZWYiOiIyOCJ9fSwiSXNWaXNpYmxlIjp0cnVlLCJXaWR0aCI6MC4wLCJIZWlnaHQiOjAuMCwiQm9yZGVyU3R5bGUiOm51bGwsIlBhcmVudFN0eWxlIjpudWxsfSwiSG9yaXpvbnRhbENvbm5lY3RvclN0eWxlIjp7IiRpZCI6Ijk5IiwiTGluZUNvbG9yIjp7IiRpZCI6IjEwMCIsIiR0eXBlIjoiTkxSRS5Db21tb24uRG9tLlNvbGlkQ29sb3JCcnVzaCwgTkxSRS5Db21tb24iLCJDb2xvciI6eyIkaWQiOiIxMDEiLCJBIjoyNTUsIlIiOjIwNCwiRyI6MjA0LCJCIjoyMDR9fSwiTGluZVdlaWdodCI6MS4wLCJMaW5lVHlwZSI6MCwiUGFyZW50U3R5bGUiOm51bGx9LCJWZXJ0aWNhbENvbm5lY3RvclN0eWxlIjp7IiRpZCI6IjEwMiIsIkxpbmVDb2xvciI6eyIkaWQiOiIxMDMiLCIkdHlwZSI6Ik5MUkUuQ29tbW9uLkRvbS5Tb2xpZENvbG9yQnJ1c2gsIE5MUkUuQ29tbW9uIiwiQ29sb3IiOnsiJGlkIjoiMTA0IiwiQSI6MjU1LCJSIjoyMDQsIkciOjIwNCwiQiI6MjA0fX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MTA1IiwiTWFyZ2luIjp7IiRpZCI6IjEwNiIsIlRvcCI6MCwiTGVmdCI6NCwiUmlnaHQiOjQsIkJvdHRvbSI6MH0sIlBhZGRpbmciOnsiJGlkIjoiMTA3IiwiVG9wIjowLCJMZWZ0IjowLCJSaWdodCI6MCwiQm90dG9tIjowfSwiQmFja2dyb3VuZCI6eyIkaWQiOiIxMDgiLCJDb2xvciI6eyIkaWQiOiIxMDkiLCJBIjoyNTUsIlIiOjAsIkciOjExNCwiQiI6MTg4fX0sIklzVmlzaWJsZSI6dHJ1ZSwiV2lkdGgiOjAuMCwiSGVpZ2h0IjoxMC4wLCJCb3JkZXJTdHlsZSI6eyIkaWQiOiIxMTAiLCJMaW5lQ29sb3IiOnsiJGlkIjoiMTExIiwiJHR5cGUiOiJOTFJFLkNvbW1vbi5Eb20uU29saWRDb2xvckJydXNoLCBOTFJFLkNvbW1vbiIsIkNvbG9yIjp7IiRpZCI6IjExMiIsIkEiOjI1NSwiUiI6MjU1LCJHIjowLCJCIjowfX0sIkxpbmVXZWlnaHQiOjAuMCwiTGluZVR5cGUiOjAsIlBhcmVudFN0eWxlIjpudWxsfSwiUGFyZW50U3R5bGUiOm51bGx9LCJUaXRsZVN0eWxlIjp7IiRpZCI6IjExMyIsIkZvbnRTZXR0aW5ncyI6eyIkaWQiOiIxMTQiLCJGb250U2l6ZSI6MTEsIkZvbnROYW1lIjoiQ2FsaWJyaSIsIklzQm9sZCI6dHJ1ZSwiSXNJdGFsaWMiOmZhbHNlLCJJc1VuZGVybGluZWQiOmZhbHNlLCJQYXJlbnRTdHlsZSI6bnVsbH0sIkF1dG9TaXplIjowLCJGb3JlZ3JvdW5kIjp7IiRpZCI6IjExNSIsIkNvbG9yIjp7IiRpZCI6IjExNiIsIkEiOjI1NSwiUiI6MCwiRyI6MCwiQiI6MH19LCJNYXhXaWR0aCI6OTYwLjAsIk1heEhlaWdodCI6IkluZmluaXR5IiwiU21hcnRGb3JlZ3JvdW5kSXNBY3RpdmUiOmZhbHNlLCJIb3Jpem9udGFsQWxpZ25tZW50IjowLCJWZXJ0aWNhbEFsaWdubWVudCI6MCwiU21hcnRGb3JlZ3JvdW5kIjpudWxsLCJCYWNrZ3JvdW5kRmlsbFR5cGUiOjAsIk1hcmdpbiI6eyIkaWQiOiIxMTciLCJUb3AiOjAsIkxlZnQiOjAsIlJpZ2h0IjowLCJCb3R0b20iOjB9LCJQYWRkaW5nIjp7IiRpZCI6IjExOCIsIlRvcCI6MCwiTGVmdCI6MCwiUmlnaHQiOjAsIkJvdHRvbSI6MH0sIkJhY2tncm91bmQiOnsiJGlkIjoiMTE5IiwiQ29sb3IiOnsiJHJlZiI6IjI4In19LCJJc1Zpc2libGUiOnRydWUsIldpZHRoIjowLjAsIkhlaWdodCI6MC4wLCJCb3JkZXJTdHlsZSI6bnVsbCwiUGFyZW50U3R5bGUiOm51bGx9LCJEYXRlU3R5bGUiOnsiJGlkIjoiMTIwIiwiRm9udFNldHRpbmdzIjp7IiRpZCI6IjEyMSIsIkZvbnRTaXplIjoxMCwiRm9udE5hbWUiOiJDYWxpYnJpIiwiSXNCb2xkIjpmYWxzZSwiSXNJdGFsaWMiOmZhbHNlLCJJc1VuZGVybGluZWQiOmZhbHNlLCJQYXJlbnRTdHlsZSI6bnVsbH0sIkF1dG9TaXplIjowLCJGb3JlZ3JvdW5kIjp7IiRpZCI6IjEyMiIsIkNvbG9yIjp7IiRpZCI6IjEyMy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MTI0IiwiVG9wIjowLCJMZWZ0IjowLCJSaWdodCI6MCwiQm90dG9tIjowfSwiUGFkZGluZyI6eyIkaWQiOiIxMjUiLCJUb3AiOjAsIkxlZnQiOjAsIlJpZ2h0IjowLCJCb3R0b20iOjB9LCJCYWNrZ3JvdW5kIjp7IiRpZCI6IjEyNiIsIkNvbG9yIjp7IiRyZWYiOiIyOCJ9fSwiSXNWaXNpYmxlIjp0cnVlLCJXaWR0aCI6MC4wLCJIZWlnaHQiOjAuMCwiQm9yZGVyU3R5bGUiOm51bGwsIlBhcmVudFN0eWxlIjpudWxsfSwiRGF0ZUZvcm1hdCI6eyIkaWQiOiIxMjc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wsIl9leHBsaWNpdGx5U2V0Ijp7IiRpZCI6IjEyOCIsIlNoYXBlU3R5bGUiOmZhbHNlLCJUaXRsZVN0eWxlIjpmYWxzZSwiRGF0ZVN0eWxlIjpmYWxzZSwiSG9yaXpvbnRhbENvbm5lY3RvclN0eWxlIjpmYWxzZSwiVmVydGljYWxDb25uZWN0b3JTdHlsZSI6ZmFsc2UsIlBlcmNlbnRhZ2VDb21wbGV0ZVNoYXBlT3BhY2l0eSI6ZmFsc2UsIlNoYXBlIjpmYWxzZSwiU2hhcGVUaGlja25lc3MiOmZhbHNlLCJEdXJhdGlvbkZvcm1hdCI6ZmFsc2UsIkluY2x1ZGVOb25Xb3JraW5nRGF5c0luRHVyYXRpb24iOmZhbHNlLCJNYXJnaW4iOmZhbHNlLCJTdGFydERhdGVQb3NpdGlvbiI6ZmFsc2UsIkVuZERhdGVQb3NpdGlvbiI6ZmFsc2UsIlRpdGxlUG9zaXRpb24iOmZhbHNlLCJEdXJhdGlvblBvc2l0aW9uIjpmYWxzZSwiUGVyY2VudGFnZUNvbXBsZXRlZFBvc2l0aW9uIjpmYWxzZSwiU3BhY2luZyI6ZmFsc2UsIklzQmVsb3dUaW1lYmFuZCI6ZmFsc2UsIkRhdGVGb3JtYXQiOmZhbHNlLCJJc1Zpc2libGUiOmZhbHNlfX0sIlNob3dFbGFwc2VkVGltZUdyYWRpZW50U3R5bGUiOmZhbHNlfSwiU2NhbGUiOnsiJGlkIjoiMTI5IiwiU3RhcnREYXRlIjoiMDAwMS0wMS0wMVQwMDowMDowMCIsIkVuZERhdGUiOiIyMDE4LTA4LTMxVDIzOjU5OjAwIiwiRm9ybWF0IjoiTU1NIiwiVHlwZSI6MiwiQXV0b0RhdGVSYW5nZSI6dHJ1ZSwiV29ya2luZ0RheXMiOjMxLCJUb2RheU1hcmtlclRleHQiOiJUb2RheSIsIkF1dG9TY2FsZVR5cGUiOnRydWV9LCJNaWxlc3RvbmVzIjpbXSwiVGFza3MiOlt7IiRpZCI6IjEzMCIsIkdyb3VwTmFtZSI6bnVsbCwiU3RhcnREYXRlIjoiMjAxOC0wNS0wMVQwMDowMDowMFoiLCJFbmREYXRlIjoiMjAxOC0wOC0zMVQyMzo1OTowMFoiLCJQZXJjZW50YWdlQ29tcGxldGUiOm51bGwsIlN0eWxlIjp7IiRpZCI6IjEzMSIsIlNoYXBlIjo2LCJTaGFwZVRoaWNrbmVzcyI6MywiRHVyYXRpb25Gb3JtYXQiOjAsIkluY2x1ZGVOb25Xb3JraW5nRGF5c0luRHVyYXRpb24iOmZhbHNlLCJQZXJjZW50YWdlQ29tcGxldGVTdHlsZSI6eyIkaWQiOiIxMzIiLCJGb250U2V0dGluZ3MiOnsiJGlkIjoiMTMzIiwiRm9udFNpemUiOjEwLCJGb250TmFtZSI6IkNhbGlicmkiLCJJc0JvbGQiOmZhbHNlLCJJc0l0YWxpYyI6ZmFsc2UsIklzVW5kZXJsaW5lZCI6ZmFsc2UsIlBhcmVudFN0eWxlIjpudWxsfSwiQXV0b1NpemUiOjAsIkZvcmVncm91bmQiOnsiJGlkIjoiMTM0IiwiQ29sb3IiOnsiJHJlZiI6Ijg4In19LCJNYXhXaWR0aCI6MjAwLjAsIk1heEhlaWdodCI6IkluZmluaXR5IiwiU21hcnRGb3JlZ3JvdW5kSXNBY3RpdmUiOmZhbHNlLCJIb3Jpem9udGFsQWxpZ25tZW50IjowLCJWZXJ0aWNhbEFsaWdubWVudCI6MCwiU21hcnRGb3JlZ3JvdW5kIjpudWxsLCJCYWNrZ3JvdW5kRmlsbFR5cGUiOjAsIk1hcmdpbiI6eyIkaWQiOiIxMzUiLCJUb3AiOjAsIkxlZnQiOjAsIlJpZ2h0IjowLCJCb3R0b20iOjB9LCJQYWRkaW5nIjp7IiRpZCI6IjEzNiIsIlRvcCI6MCwiTGVmdCI6MCwiUmlnaHQiOjAsIkJvdHRvbSI6MH0sIkJhY2tncm91bmQiOnsiJHJlZiI6IjkxIn0sIklzVmlzaWJsZSI6dHJ1ZSwiV2lkdGgiOjAuMCwiSGVpZ2h0IjowLjAsIkJvcmRlclN0eWxlIjp7IiRpZCI6IjEzNyIsIkxpbmVDb2xvciI6bnVsbCwiTGluZVdlaWdodCI6MC4wLCJMaW5lVHlwZSI6MCwiUGFyZW50U3R5bGUiOm51bGx9LCJQYXJlbnRTdHlsZSI6bnVsbH0sIkR1cmF0aW9uU3R5bGUiOnsiJGlkIjoiMTM4IiwiRm9udFNldHRpbmdzIjp7IiRpZCI6IjEzOSIsIkZvbnRTaXplIjoxMCwiRm9udE5hbWUiOiJDYWxpYnJpIiwiSXNCb2xkIjpmYWxzZSwiSXNJdGFsaWMiOmZhbHNlLCJJc1VuZGVybGluZWQiOmZhbHNlLCJQYXJlbnRTdHlsZSI6bnVsbH0sIkF1dG9TaXplIjowLCJGb3JlZ3JvdW5kIjp7IiRpZCI6IjE0MCIsIkNvbG9yIjp7IiRyZWYiOiI5NSJ9fSwiTWF4V2lkdGgiOjIwMC4wLCJNYXhIZWlnaHQiOiJJbmZpbml0eSIsIlNtYXJ0Rm9yZWdyb3VuZElzQWN0aXZlIjpmYWxzZSwiSG9yaXpvbnRhbEFsaWdubWVudCI6MCwiVmVydGljYWxBbGlnbm1lbnQiOjAsIlNtYXJ0Rm9yZWdyb3VuZCI6bnVsbCwiQmFja2dyb3VuZEZpbGxUeXBlIjowLCJNYXJnaW4iOnsiJGlkIjoiMTQxIiwiVG9wIjowLCJMZWZ0IjowLCJSaWdodCI6MCwiQm90dG9tIjowfSwiUGFkZGluZyI6eyIkaWQiOiIxNDIiLCJUb3AiOjAsIkxlZnQiOjAsIlJpZ2h0IjowLCJCb3R0b20iOjB9LCJCYWNrZ3JvdW5kIjp7IiRyZWYiOiI5OCJ9LCJJc1Zpc2libGUiOnRydWUsIldpZHRoIjowLjAsIkhlaWdodCI6MC4wLCJCb3JkZXJTdHlsZSI6eyIkaWQiOiIxNDMiLCJMaW5lQ29sb3IiOm51bGwsIkxpbmVXZWlnaHQiOjAuMCwiTGluZVR5cGUiOjAsIlBhcmVudFN0eWxlIjpudWxsfSwiUGFyZW50U3R5bGUiOm51bGx9LCJIb3Jpem9udGFsQ29ubmVjdG9yU3R5bGUiOnsiJGlkIjoiMTQ0IiwiTGluZUNvbG9yIjp7IiRyZWYiOiIxMDAifSwiTGluZVdlaWdodCI6MS4wLCJMaW5lVHlwZSI6MCwiUGFyZW50U3R5bGUiOm51bGx9LCJWZXJ0aWNhbENvbm5lY3RvclN0eWxlIjp7IiRpZCI6IjE0NSIsIkxpbmVDb2xvciI6eyIkcmVmIjoiMTAzIn0sIkxpbmVXZWlnaHQiOjAuMCwiTGluZVR5cGUiOjAsIlBhcmVudFN0eWxlIjpudWxsfSwiTWFyZ2luIjpudWxsLCJTdGFydERhdGVQb3NpdGlvbiI6MCwiRW5kRGF0ZVBvc2l0aW9uIjowLCJEYXRlSXNWaXNpYmxlIjp0cnVlLCJUaXRsZVBvc2l0aW9uIjoyLCJEdXJhdGlvblBvc2l0aW9uIjo2LCJQZXJjZW50YWdlQ29tcGxldGVkUG9zaXRpb24iOjYsIlNwYWNpbmciOjUsIklzQmVsb3dUaW1lYmFuZCI6dHJ1ZSwiUGVyY2VudGFnZUNvbXBsZXRlU2hhcGVPcGFjaXR5IjozNSwiU2hhcGVTdHlsZSI6eyIkaWQiOiIxNDYiLCJNYXJnaW4iOnsiJGlkIjoiMTQ3IiwiVG9wIjowLCJMZWZ0Ijo0LCJSaWdodCI6NCwiQm90dG9tIjowfSwiUGFkZGluZyI6eyIkaWQiOiIxNDgiLCJUb3AiOjAsIkxlZnQiOjAsIlJpZ2h0IjowLCJCb3R0b20iOjB9LCJCYWNrZ3JvdW5kIjp7IiRpZCI6IjE0OSIsIkNvbG9yIjp7IiRpZCI6IjE1MCIsIkEiOjI1NSwiUiI6MTExLCJHIjo0OSwiQiI6MTUyfX0sIklzVmlzaWJsZSI6dHJ1ZSwiV2lkdGgiOjAuMCwiSGVpZ2h0IjoxMi4wLCJCb3JkZXJTdHlsZSI6eyIkaWQiOiIxNTEiLCJMaW5lQ29sb3IiOnsiJHJlZiI6IjExMSJ9LCJMaW5lV2VpZ2h0IjowLjAsIkxpbmVUeXBlIjowLCJQYXJlbnRTdHlsZSI6bnVsbH0sIlBhcmVudFN0eWxlIjpudWxsfSwiVGl0bGVTdHlsZSI6eyIkaWQiOiIxNTIiLCJGb250U2V0dGluZ3MiOnsiJGlkIjoiMTUzIiwiRm9udFNpemUiOjgsIkZvbnROYW1lIjoiQ2FsaWJyaSIsIklzQm9sZCI6dHJ1ZSwiSXNJdGFsaWMiOmZhbHNlLCJJc1VuZGVybGluZWQiOmZhbHNlLCJQYXJlbnRTdHlsZSI6bnVsbH0sIkF1dG9TaXplIjoyLCJGb3JlZ3JvdW5kIjp7IiRpZCI6IjE1NCIsIkNvbG9yIjp7IiRpZCI6IjE1NSIsIkEiOjI1NSwiUiI6MjU1LCJHIjoyNTUsIkIiOjI1NX19LCJNYXhXaWR0aCI6NDYuNSwiTWF4SGVpZ2h0IjoiSW5maW5pdHkiLCJTbWFydEZvcmVncm91bmRJc0FjdGl2ZSI6ZmFsc2UsIkhvcml6b250YWxBbGlnbm1lbnQiOjAsIlZlcnRpY2FsQWxpZ25tZW50IjowLCJTbWFydEZvcmVncm91bmQiOm51bGwsIkJhY2tncm91bmRGaWxsVHlwZSI6MCwiTWFyZ2luIjp7IiRpZCI6IjE1NiIsIlRvcCI6MCwiTGVmdCI6MCwiUmlnaHQiOjAsIkJvdHRvbSI6MH0sIlBhZGRpbmciOnsiJGlkIjoiMTU3IiwiVG9wIjowLCJMZWZ0IjowLCJSaWdodCI6MCwiQm90dG9tIjowfSwiQmFja2dyb3VuZCI6eyIkcmVmIjoiMTE5In0sIklzVmlzaWJsZSI6dHJ1ZSwiV2lkdGgiOjAuMCwiSGVpZ2h0IjowLjAsIkJvcmRlclN0eWxlIjp7IiRpZCI6IjE1OCIsIkxpbmVDb2xvciI6bnVsbCwiTGluZVdlaWdodCI6MC4wLCJMaW5lVHlwZSI6MCwiUGFyZW50U3R5bGUiOm51bGx9LCJQYXJlbnRTdHlsZSI6bnVsbH0sIkRhdGVTdHlsZSI6eyIkaWQiOiIxNTkiLCJGb250U2V0dGluZ3MiOnsiJGlkIjoiMTYwIiwiRm9udFNpemUiOjcsIkZvbnROYW1lIjoiQ2FsaWJyaSIsIklzQm9sZCI6ZmFsc2UsIklzSXRhbGljIjpmYWxzZSwiSXNVbmRlcmxpbmVkIjpmYWxzZSwiUGFyZW50U3R5bGUiOm51bGx9LCJBdXRvU2l6ZSI6MiwiRm9yZWdyb3VuZCI6eyIkaWQiOiIxNjEiLCJDb2xvciI6eyIkaWQiOiIxNjIiLCJBIjoyNTUsIlIiOjY4LCJHIjo4NCwiQiI6MTA2fX0sIk1heFdpZHRoIjo0NS43NSwiTWF4SGVpZ2h0IjoiSW5maW5pdHkiLCJTbWFydEZvcmVncm91bmRJc0FjdGl2ZSI6ZmFsc2UsIkhvcml6b250YWxBbGlnbm1lbnQiOjIsIlZlcnRpY2FsQWxpZ25tZW50IjowLCJTbWFydEZvcmVncm91bmQiOm51bGwsIkJhY2tncm91bmRGaWxsVHlwZSI6MCwiTWFyZ2luIjp7IiRpZCI6IjE2MyIsIlRvcCI6MCwiTGVmdCI6MCwiUmlnaHQiOjAsIkJvdHRvbSI6MH0sIlBhZGRpbmciOnsiJGlkIjoiMTY0IiwiVG9wIjowLCJMZWZ0IjowLCJSaWdodCI6MCwiQm90dG9tIjowfSwiQmFja2dyb3VuZCI6eyIkcmVmIjoiMTI2In0sIklzVmlzaWJsZSI6dHJ1ZSwiV2lkdGgiOjAuMCwiSGVpZ2h0IjowLjAsIkJvcmRlclN0eWxlIjp7IiRpZCI6IjE2NSIsIkxpbmVDb2xvciI6bnVsbCwiTGluZVdlaWdodCI6MC4wLCJMaW5lVHlwZSI6MCwiUGFyZW50U3R5bGUiOm51bGx9LCJQYXJlbnRTdHlsZSI6bnVsbH0sIkRhdGVGb3JtYXQiOnsiJGlkIjoiMTY2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sIlNtYXJ0RHVyYXRpb25BY3RpdmF0ZWQiOmZhbHNlLCJEYXRlRm9ybWF0Ijp7IiRyZWYiOiIxNjYifSwiSWQiOiIyMDQ2YzBiMi1lYTRmLTQ0MzItODdlMi1hM2QzY2FjODhiZDgiLCJJbXBvcnRJZCI6bnVsbCwiVGl0bGUiOiJCdXNpbmVzcyBQbGFuIiwiTm90ZSI6bnVsbCwiSHlwZXJsaW5rIjpudWxsLCJJc0NoYW5nZWQiOmZhbHNlLCJJc05ldyI6ZmFsc2V9LHsiJGlkIjoiMTY3IiwiR3JvdXBOYW1lIjoiNjMwNzkxYTctMWY0YS00ZjA1LWJmY2UtYjZlNzA3NWJkYzg0IiwiU3RhcnREYXRlIjoiMjAxOC0wNS0wMVQwMDowMDowMFoiLCJFbmREYXRlIjoiMjAxOC0wNS0xMlQyMzo1OTowMFoiLCJQZXJjZW50YWdlQ29tcGxldGUiOm51bGwsIlN0eWxlIjp7IiRpZCI6IjE2OCIsIlNoYXBlIjoxLCJTaGFwZVRoaWNrbmVzcyI6MywiRHVyYXRpb25Gb3JtYXQiOjAsIkluY2x1ZGVOb25Xb3JraW5nRGF5c0luRHVyYXRpb24iOmZhbHNlLCJQZXJjZW50YWdlQ29tcGxldGVTdHlsZSI6eyIkaWQiOiIxNjkiLCJGb250U2V0dGluZ3MiOnsiJGlkIjoiMTcwIiwiRm9udFNpemUiOjEwLCJGb250TmFtZSI6IkNhbGlicmkiLCJJc0JvbGQiOmZhbHNlLCJJc0l0YWxpYyI6ZmFsc2UsIklzVW5kZXJsaW5lZCI6ZmFsc2UsIlBhcmVudFN0eWxlIjpudWxsfSwiQXV0b1NpemUiOjAsIkZvcmVncm91bmQiOnsiJGlkIjoiMTcxIiwiQ29sb3IiOnsiJHJlZiI6Ijg4In19LCJNYXhXaWR0aCI6MjAwLjAsIk1heEhlaWdodCI6IkluZmluaXR5IiwiU21hcnRGb3JlZ3JvdW5kSXNBY3RpdmUiOmZhbHNlLCJIb3Jpem9udGFsQWxpZ25tZW50IjowLCJWZXJ0aWNhbEFsaWdubWVudCI6MCwiU21hcnRGb3JlZ3JvdW5kIjpudWxsLCJCYWNrZ3JvdW5kRmlsbFR5cGUiOjAsIk1hcmdpbiI6eyIkaWQiOiIxNzIiLCJUb3AiOjAsIkxlZnQiOjAsIlJpZ2h0IjowLCJCb3R0b20iOjB9LCJQYWRkaW5nIjp7IiRpZCI6IjE3MyIsIlRvcCI6MCwiTGVmdCI6MCwiUmlnaHQiOjAsIkJvdHRvbSI6MH0sIkJhY2tncm91bmQiOnsiJHJlZiI6IjkxIn0sIklzVmlzaWJsZSI6dHJ1ZSwiV2lkdGgiOjAuMCwiSGVpZ2h0IjowLjAsIkJvcmRlclN0eWxlIjp7IiRpZCI6IjE3NCIsIkxpbmVDb2xvciI6bnVsbCwiTGluZVdlaWdodCI6MC4wLCJMaW5lVHlwZSI6MCwiUGFyZW50U3R5bGUiOm51bGx9LCJQYXJlbnRTdHlsZSI6bnVsbH0sIkR1cmF0aW9uU3R5bGUiOnsiJGlkIjoiMTc1IiwiRm9udFNldHRpbmdzIjp7IiRpZCI6IjE3NiIsIkZvbnRTaXplIjoxMCwiRm9udE5hbWUiOiJDYWxpYnJpIiwiSXNCb2xkIjpmYWxzZSwiSXNJdGFsaWMiOmZhbHNlLCJJc1VuZGVybGluZWQiOmZhbHNlLCJQYXJlbnRTdHlsZSI6bnVsbH0sIkF1dG9TaXplIjowLCJGb3JlZ3JvdW5kIjp7IiRpZCI6IjE3NyIsIkNvbG9yIjp7IiRyZWYiOiI5NSJ9fSwiTWF4V2lkdGgiOjIwMC4wLCJNYXhIZWlnaHQiOiJJbmZpbml0eSIsIlNtYXJ0Rm9yZWdyb3VuZElzQWN0aXZlIjpmYWxzZSwiSG9yaXpvbnRhbEFsaWdubWVudCI6MCwiVmVydGljYWxBbGlnbm1lbnQiOjAsIlNtYXJ0Rm9yZWdyb3VuZCI6bnVsbCwiQmFja2dyb3VuZEZpbGxUeXBlIjowLCJNYXJnaW4iOnsiJGlkIjoiMTc4IiwiVG9wIjowLCJMZWZ0IjowLCJSaWdodCI6MCwiQm90dG9tIjowfSwiUGFkZGluZyI6eyIkaWQiOiIxNzkiLCJUb3AiOjAsIkxlZnQiOjAsIlJpZ2h0IjowLCJCb3R0b20iOjB9LCJCYWNrZ3JvdW5kIjp7IiRyZWYiOiI5OCJ9LCJJc1Zpc2libGUiOnRydWUsIldpZHRoIjowLjAsIkhlaWdodCI6MC4wLCJCb3JkZXJTdHlsZSI6eyIkaWQiOiIxODAiLCJMaW5lQ29sb3IiOm51bGwsIkxpbmVXZWlnaHQiOjAuMCwiTGluZVR5cGUiOjAsIlBhcmVudFN0eWxlIjpudWxsfSwiUGFyZW50U3R5bGUiOm51bGx9LCJIb3Jpem9udGFsQ29ubmVjdG9yU3R5bGUiOnsiJGlkIjoiMTgxIiwiTGluZUNvbG9yIjp7IiRyZWYiOiIxMDAifSwiTGluZVdlaWdodCI6MS4wLCJMaW5lVHlwZSI6MCwiUGFyZW50U3R5bGUiOm51bGx9LCJWZXJ0aWNhbENvbm5lY3RvclN0eWxlIjp7IiRpZCI6IjE4MiIsIkxpbmVDb2xvciI6eyIkcmVmIjoiMTAzIn0sIkxpbmVXZWlnaHQiOjAuMCwiTGluZVR5cGUiOjAsIlBhcmVudFN0eWxlIjpudWxsfSwiTWFyZ2luIjpudWxsLCJTdGFydERhdGVQb3NpdGlvbiI6NiwiRW5kRGF0ZVBvc2l0aW9uIjo2LCJEYXRlSXNWaXNpYmxlIjpmYWxzZSwiVGl0bGVQb3NpdGlvbiI6MiwiRHVyYXRpb25Qb3NpdGlvbiI6NiwiUGVyY2VudGFnZUNvbXBsZXRlZFBvc2l0aW9uIjoyLCJTcGFjaW5nIjoxMCwiSXNCZWxvd1RpbWViYW5kIjp0cnVlLCJQZXJjZW50YWdlQ29tcGxldGVTaGFwZU9wYWNpdHkiOjM1LCJTaGFwZVN0eWxlIjp7IiRpZCI6IjE4MyIsIk1hcmdpbiI6eyIkaWQiOiIxODQiLCJUb3AiOjAsIkxlZnQiOjQsIlJpZ2h0Ijo0LCJCb3R0b20iOjB9LCJQYWRkaW5nIjp7IiRpZCI6IjE4NSIsIlRvcCI6MCwiTGVmdCI6MCwiUmlnaHQiOjAsIkJvdHRvbSI6MH0sIkJhY2tncm91bmQiOnsiJGlkIjoiMTg2IiwiQ29sb3IiOnsiJGlkIjoiMTg3IiwiQSI6MjU1LCJSIjoxMTEsIkciOjQ5LCJCIjoxNTJ9fSwiSXNWaXNpYmxlIjp0cnVlLCJXaWR0aCI6MC4wLCJIZWlnaHQiOjEyLjAsIkJvcmRlclN0eWxlIjp7IiRpZCI6IjE4OCIsIkxpbmVDb2xvciI6eyIkcmVmIjoiMTExIn0sIkxpbmVXZWlnaHQiOjAuMCwiTGluZVR5cGUiOjAsIlBhcmVudFN0eWxlIjpudWxsfSwiUGFyZW50U3R5bGUiOm51bGx9LCJUaXRsZVN0eWxlIjp7IiRpZCI6IjE4OSIsIkZvbnRTZXR0aW5ncyI6eyIkaWQiOiIxOTAiLCJGb250U2l6ZSI6OCwiRm9udE5hbWUiOiJDYWxpYnJpIiwiSXNCb2xkIjp0cnVlLCJJc0l0YWxpYyI6ZmFsc2UsIklzVW5kZXJsaW5lZCI6ZmFsc2UsIlBhcmVudFN0eWxlIjpudWxsfSwiQXV0b1NpemUiOjIsIkZvcmVncm91bmQiOnsiJGlkIjoiMTkxIiwiQ29sb3IiOnsiJGlkIjoiMTkyIiwiQSI6MjU1LCJSIjoyNTUsIkciOjI1NSwiQiI6MjU1fX0sIk1heFdpZHRoIjoyOS4yNSwiTWF4SGVpZ2h0IjoiSW5maW5pdHkiLCJTbWFydEZvcmVncm91bmRJc0FjdGl2ZSI6ZmFsc2UsIkhvcml6b250YWxBbGlnbm1lbnQiOjAsIlZlcnRpY2FsQWxpZ25tZW50IjowLCJTbWFydEZvcmVncm91bmQiOm51bGwsIkJhY2tncm91bmRGaWxsVHlwZSI6MCwiTWFyZ2luIjp7IiRpZCI6IjE5MyIsIlRvcCI6MCwiTGVmdCI6MCwiUmlnaHQiOjAsIkJvdHRvbSI6MH0sIlBhZGRpbmciOnsiJGlkIjoiMTk0IiwiVG9wIjowLCJMZWZ0IjowLCJSaWdodCI6MCwiQm90dG9tIjowfSwiQmFja2dyb3VuZCI6eyIkcmVmIjoiMTE5In0sIklzVmlzaWJsZSI6dHJ1ZSwiV2lkdGgiOjAuMCwiSGVpZ2h0IjowLjAsIkJvcmRlclN0eWxlIjp7IiRpZCI6IjE5NSIsIkxpbmVDb2xvciI6bnVsbCwiTGluZVdlaWdodCI6MC4wLCJMaW5lVHlwZSI6MCwiUGFyZW50U3R5bGUiOm51bGx9LCJQYXJlbnRTdHlsZSI6bnVsbH0sIkRhdGVTdHlsZSI6eyIkaWQiOiIxOTYiLCJGb250U2V0dGluZ3MiOnsiJGlkIjoiMTk3IiwiRm9udFNpemUiOjEwLCJGb250TmFtZSI6IkNhbGlicmkiLCJJc0JvbGQiOmZhbHNlLCJJc0l0YWxpYyI6ZmFsc2UsIklzVW5kZXJsaW5lZCI6ZmFsc2UsIlBhcmVudFN0eWxlIjpudWxsfSwiQXV0b1NpemUiOjAsIkZvcmVncm91bmQiOnsiJGlkIjoiMTk4IiwiQ29sb3IiOnsiJHJlZiI6IjEyMyJ9fSwiTWF4V2lkdGgiOjIwMC4wLCJNYXhIZWlnaHQiOiJJbmZpbml0eSIsIlNtYXJ0Rm9yZWdyb3VuZElzQWN0aXZlIjpmYWxzZSwiSG9yaXpvbnRhbEFsaWdubWVudCI6MiwiVmVydGljYWxBbGlnbm1lbnQiOjAsIlNtYXJ0Rm9yZWdyb3VuZCI6bnVsbCwiQmFja2dyb3VuZEZpbGxUeXBlIjowLCJNYXJnaW4iOnsiJGlkIjoiMTk5IiwiVG9wIjowLCJMZWZ0IjowLCJSaWdodCI6MCwiQm90dG9tIjowfSwiUGFkZGluZyI6eyIkaWQiOiIyMDAiLCJUb3AiOjAsIkxlZnQiOjAsIlJpZ2h0IjowLCJCb3R0b20iOjB9LCJCYWNrZ3JvdW5kIjp7IiRyZWYiOiIxMjYifSwiSXNWaXNpYmxlIjp0cnVlLCJXaWR0aCI6MC4wLCJIZWlnaHQiOjAuMCwiQm9yZGVyU3R5bGUiOnsiJGlkIjoiMjAxIiwiTGluZUNvbG9yIjpudWxsLCJMaW5lV2VpZ2h0IjowLjAsIkxpbmVUeXBlIjowLCJQYXJlbnRTdHlsZSI6bnVsbH0sIlBhcmVudFN0eWxlIjpudWxsfSwiRGF0ZUZvcm1hdCI6eyIkaWQiOiIyMDI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iwiU21hcnREdXJhdGlvbkFjdGl2YXRlZCI6ZmFsc2UsIkRhdGVGb3JtYXQiOnsiJHJlZiI6IjIwMiJ9LCJJZCI6ImU2ODZhZDFhLTllYjktNDc5Ny05MTg4LTdhMGFiYzJiMzliZiIsIkltcG9ydElkIjpudWxsLCJUaXRsZSI6Ik1pc3Npb24gIiwiTm90ZSI6bnVsbCwiSHlwZXJsaW5rIjpudWxsLCJJc0NoYW5nZWQiOmZhbHNlLCJJc05ldyI6ZmFsc2V9LHsiJGlkIjoiMjAzIiwiR3JvdXBOYW1lIjoiNjMwNzkxYTctMWY0YS00ZjA1LWJmY2UtYjZlNzA3NWJkYzg0IiwiU3RhcnREYXRlIjoiMjAxOC0wNS0xNFQwMDowMDowMFoiLCJFbmREYXRlIjoiMjAxOC0wNi0wOFQyMzo1OTowMFoiLCJQZXJjZW50YWdlQ29tcGxldGUiOm51bGwsIlN0eWxlIjp7IiRpZCI6IjIwNCIsIlNoYXBlIjoxLCJTaGFwZVRoaWNrbmVzcyI6MywiRHVyYXRpb25Gb3JtYXQiOjAsIkluY2x1ZGVOb25Xb3JraW5nRGF5c0luRHVyYXRpb24iOmZhbHNlLCJQZXJjZW50YWdlQ29tcGxldGVTdHlsZSI6eyIkaWQiOiIyMDUiLCJGb250U2V0dGluZ3MiOnsiJGlkIjoiMjA2IiwiRm9udFNpemUiOjEwLCJGb250TmFtZSI6IkNhbGlicmkiLCJJc0JvbGQiOmZhbHNlLCJJc0l0YWxpYyI6ZmFsc2UsIklzVW5kZXJsaW5lZCI6ZmFsc2UsIlBhcmVudFN0eWxlIjpudWxsfSwiQXV0b1NpemUiOjAsIkZvcmVncm91bmQiOnsiJGlkIjoiMjA3IiwiQ29sb3IiOnsiJHJlZiI6Ijg4In19LCJNYXhXaWR0aCI6MjAwLjAsIk1heEhlaWdodCI6IkluZmluaXR5IiwiU21hcnRGb3JlZ3JvdW5kSXNBY3RpdmUiOmZhbHNlLCJIb3Jpem9udGFsQWxpZ25tZW50IjowLCJWZXJ0aWNhbEFsaWdubWVudCI6MCwiU21hcnRGb3JlZ3JvdW5kIjpudWxsLCJCYWNrZ3JvdW5kRmlsbFR5cGUiOjAsIk1hcmdpbiI6eyIkaWQiOiIyMDgiLCJUb3AiOjAsIkxlZnQiOjAsIlJpZ2h0IjowLCJCb3R0b20iOjB9LCJQYWRkaW5nIjp7IiRpZCI6IjIwOSIsIlRvcCI6MCwiTGVmdCI6MCwiUmlnaHQiOjAsIkJvdHRvbSI6MH0sIkJhY2tncm91bmQiOnsiJHJlZiI6IjkxIn0sIklzVmlzaWJsZSI6dHJ1ZSwiV2lkdGgiOjAuMCwiSGVpZ2h0IjowLjAsIkJvcmRlclN0eWxlIjp7IiRpZCI6IjIxMCIsIkxpbmVDb2xvciI6bnVsbCwiTGluZVdlaWdodCI6MC4wLCJMaW5lVHlwZSI6MCwiUGFyZW50U3R5bGUiOm51bGx9LCJQYXJlbnRTdHlsZSI6bnVsbH0sIkR1cmF0aW9uU3R5bGUiOnsiJGlkIjoiMjExIiwiRm9udFNldHRpbmdzIjp7IiRpZCI6IjIxMiIsIkZvbnRTaXplIjoxMCwiRm9udE5hbWUiOiJDYWxpYnJpIiwiSXNCb2xkIjpmYWxzZSwiSXNJdGFsaWMiOmZhbHNlLCJJc1VuZGVybGluZWQiOmZhbHNlLCJQYXJlbnRTdHlsZSI6bnVsbH0sIkF1dG9TaXplIjowLCJGb3JlZ3JvdW5kIjp7IiRpZCI6IjIxMyIsIkNvbG9yIjp7IiRyZWYiOiI5NSJ9fSwiTWF4V2lkdGgiOjIwMC4wLCJNYXhIZWlnaHQiOiJJbmZpbml0eSIsIlNtYXJ0Rm9yZWdyb3VuZElzQWN0aXZlIjpmYWxzZSwiSG9yaXpvbnRhbEFsaWdubWVudCI6MCwiVmVydGljYWxBbGlnbm1lbnQiOjAsIlNtYXJ0Rm9yZWdyb3VuZCI6bnVsbCwiQmFja2dyb3VuZEZpbGxUeXBlIjowLCJNYXJnaW4iOnsiJGlkIjoiMjE0IiwiVG9wIjowLCJMZWZ0IjowLCJSaWdodCI6MCwiQm90dG9tIjowfSwiUGFkZGluZyI6eyIkaWQiOiIyMTUiLCJUb3AiOjAsIkxlZnQiOjAsIlJpZ2h0IjowLCJCb3R0b20iOjB9LCJCYWNrZ3JvdW5kIjp7IiRyZWYiOiI5OCJ9LCJJc1Zpc2libGUiOnRydWUsIldpZHRoIjowLjAsIkhlaWdodCI6MC4wLCJCb3JkZXJTdHlsZSI6eyIkaWQiOiIyMTYiLCJMaW5lQ29sb3IiOm51bGwsIkxpbmVXZWlnaHQiOjAuMCwiTGluZVR5cGUiOjAsIlBhcmVudFN0eWxlIjpudWxsfSwiUGFyZW50U3R5bGUiOm51bGx9LCJIb3Jpem9udGFsQ29ubmVjdG9yU3R5bGUiOnsiJGlkIjoiMjE3IiwiTGluZUNvbG9yIjp7IiRyZWYiOiIxMDAifSwiTGluZVdlaWdodCI6MS4wLCJMaW5lVHlwZSI6MCwiUGFyZW50U3R5bGUiOm51bGx9LCJWZXJ0aWNhbENvbm5lY3RvclN0eWxlIjp7IiRpZCI6IjIxOCIsIkxpbmVDb2xvciI6eyIkcmVmIjoiMTAzIn0sIkxpbmVXZWlnaHQiOjAuMCwiTGluZVR5cGUiOjAsIlBhcmVudFN0eWxlIjpudWxsfSwiTWFyZ2luIjpudWxsLCJTdGFydERhdGVQb3NpdGlvbiI6NiwiRW5kRGF0ZVBvc2l0aW9uIjo2LCJEYXRlSXNWaXNpYmxlIjpmYWxzZSwiVGl0bGVQb3NpdGlvbiI6MiwiRHVyYXRpb25Qb3NpdGlvbiI6NiwiUGVyY2VudGFnZUNvbXBsZXRlZFBvc2l0aW9uIjoyLCJTcGFjaW5nIjoxMCwiSXNCZWxvd1RpbWViYW5kIjp0cnVlLCJQZXJjZW50YWdlQ29tcGxldGVTaGFwZU9wYWNpdHkiOjM1LCJTaGFwZVN0eWxlIjp7IiRpZCI6IjIxOSIsIk1hcmdpbiI6eyIkaWQiOiIyMjAiLCJUb3AiOjAsIkxlZnQiOjQsIlJpZ2h0Ijo0LCJCb3R0b20iOjB9LCJQYWRkaW5nIjp7IiRpZCI6IjIyMSIsIlRvcCI6MCwiTGVmdCI6MCwiUmlnaHQiOjAsIkJvdHRvbSI6MH0sIkJhY2tncm91bmQiOnsiJGlkIjoiMjIyIiwiQ29sb3IiOnsiJGlkIjoiMjIzIiwiQSI6MjU1LCJSIjoxMTEsIkciOjQ5LCJCIjoxNTJ9fSwiSXNWaXNpYmxlIjp0cnVlLCJXaWR0aCI6MC4wLCJIZWlnaHQiOjEyLjAsIkJvcmRlclN0eWxlIjp7IiRpZCI6IjIyNCIsIkxpbmVDb2xvciI6eyIkcmVmIjoiMTExIn0sIkxpbmVXZWlnaHQiOjAuMCwiTGluZVR5cGUiOjAsIlBhcmVudFN0eWxlIjpudWxsfSwiUGFyZW50U3R5bGUiOm51bGx9LCJUaXRsZVN0eWxlIjp7IiRpZCI6IjIyNSIsIkZvbnRTZXR0aW5ncyI6eyIkaWQiOiIyMjYiLCJGb250U2l6ZSI6OCwiRm9udE5hbWUiOiJDYWxpYnJpIiwiSXNCb2xkIjp0cnVlLCJJc0l0YWxpYyI6ZmFsc2UsIklzVW5kZXJsaW5lZCI6ZmFsc2UsIlBhcmVudFN0eWxlIjpudWxsfSwiQXV0b1NpemUiOjIsIkZvcmVncm91bmQiOnsiJGlkIjoiMjI3IiwiQ29sb3IiOnsiJGlkIjoiMjI4IiwiQSI6MjU1LCJSIjoyNTUsIkciOjI1NSwiQiI6MjU1fX0sIk1heFdpZHRoIjo2Mi4yNSwiTWF4SGVpZ2h0IjoiSW5maW5pdHkiLCJTbWFydEZvcmVncm91bmRJc0FjdGl2ZSI6ZmFsc2UsIkhvcml6b250YWxBbGlnbm1lbnQiOjAsIlZlcnRpY2FsQWxpZ25tZW50IjowLCJTbWFydEZvcmVncm91bmQiOm51bGwsIkJhY2tncm91bmRGaWxsVHlwZSI6MCwiTWFyZ2luIjp7IiRpZCI6IjIyOSIsIlRvcCI6MCwiTGVmdCI6MCwiUmlnaHQiOjAsIkJvdHRvbSI6MH0sIlBhZGRpbmciOnsiJGlkIjoiMjMwIiwiVG9wIjowLCJMZWZ0IjowLCJSaWdodCI6MCwiQm90dG9tIjowfSwiQmFja2dyb3VuZCI6eyIkcmVmIjoiMTE5In0sIklzVmlzaWJsZSI6dHJ1ZSwiV2lkdGgiOjAuMCwiSGVpZ2h0IjowLjAsIkJvcmRlclN0eWxlIjp7IiRpZCI6IjIzMSIsIkxpbmVDb2xvciI6bnVsbCwiTGluZVdlaWdodCI6MC4wLCJMaW5lVHlwZSI6MCwiUGFyZW50U3R5bGUiOm51bGx9LCJQYXJlbnRTdHlsZSI6bnVsbH0sIkRhdGVTdHlsZSI6eyIkaWQiOiIyMzIiLCJGb250U2V0dGluZ3MiOnsiJGlkIjoiMjMzIiwiRm9udFNpemUiOjEwLCJGb250TmFtZSI6IkNhbGlicmkiLCJJc0JvbGQiOmZhbHNlLCJJc0l0YWxpYyI6ZmFsc2UsIklzVW5kZXJsaW5lZCI6ZmFsc2UsIlBhcmVudFN0eWxlIjpudWxsfSwiQXV0b1NpemUiOjAsIkZvcmVncm91bmQiOnsiJGlkIjoiMjM0IiwiQ29sb3IiOnsiJHJlZiI6IjEyMyJ9fSwiTWF4V2lkdGgiOjIwMC4wLCJNYXhIZWlnaHQiOiJJbmZpbml0eSIsIlNtYXJ0Rm9yZWdyb3VuZElzQWN0aXZlIjpmYWxzZSwiSG9yaXpvbnRhbEFsaWdubWVudCI6MiwiVmVydGljYWxBbGlnbm1lbnQiOjAsIlNtYXJ0Rm9yZWdyb3VuZCI6bnVsbCwiQmFja2dyb3VuZEZpbGxUeXBlIjowLCJNYXJnaW4iOnsiJGlkIjoiMjM1IiwiVG9wIjowLCJMZWZ0IjowLCJSaWdodCI6MCwiQm90dG9tIjowfSwiUGFkZGluZyI6eyIkaWQiOiIyMzYiLCJUb3AiOjAsIkxlZnQiOjAsIlJpZ2h0IjowLCJCb3R0b20iOjB9LCJCYWNrZ3JvdW5kIjp7IiRyZWYiOiIxMjYifSwiSXNWaXNpYmxlIjp0cnVlLCJXaWR0aCI6MC4wLCJIZWlnaHQiOjAuMCwiQm9yZGVyU3R5bGUiOnsiJGlkIjoiMjM3IiwiTGluZUNvbG9yIjpudWxsLCJMaW5lV2VpZ2h0IjowLjAsIkxpbmVUeXBlIjowLCJQYXJlbnRTdHlsZSI6bnVsbH0sIlBhcmVudFN0eWxlIjpudWxsfSwiRGF0ZUZvcm1hdCI6eyIkaWQiOiIyMzg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ywiU21hcnREdXJhdGlvbkFjdGl2YXRlZCI6ZmFsc2UsIkRhdGVGb3JtYXQiOnsiJHJlZiI6IjIzOCJ9LCJJZCI6IjhhYmEzMDdjLTVmMTgtNGFkNy1hOTY2LWVhYmQwYWRiNmMwYyIsIkltcG9ydElkIjpudWxsLCJUaXRsZSI6IkRlZmluZSBPYmplY3RpdmVzICIsIk5vdGUiOm51bGwsIkh5cGVybGluayI6bnVsbCwiSXNDaGFuZ2VkIjpmYWxzZSwiSXNOZXciOmZhbHNlfSx7IiRpZCI6IjIzOSIsIkdyb3VwTmFtZSI6IjYzMDc5MWE3LTFmNGEtNGYwNS1iZmNlLWI2ZTcwNzViZGM4NCIsIlN0YXJ0RGF0ZSI6IjIwMTgtMDYtMTBUMDA6MDA6MDBaIiwiRW5kRGF0ZSI6IjIwMTgtMDctMDJUMjM6NTk6MDBaIiwiUGVyY2VudGFnZUNvbXBsZXRlIjpudWxsLCJTdHlsZSI6eyIkaWQiOiIyNDAiLCJTaGFwZSI6MSwiU2hhcGVUaGlja25lc3MiOjMsIkR1cmF0aW9uRm9ybWF0IjowLCJJbmNsdWRlTm9uV29ya2luZ0RheXNJbkR1cmF0aW9uIjpmYWxzZSwiUGVyY2VudGFnZUNvbXBsZXRlU3R5bGUiOnsiJGlkIjoiMjQxIiwiRm9udFNldHRpbmdzIjp7IiRpZCI6IjI0MiIsIkZvbnRTaXplIjoxMCwiRm9udE5hbWUiOiJDYWxpYnJpIiwiSXNCb2xkIjpmYWxzZSwiSXNJdGFsaWMiOmZhbHNlLCJJc1VuZGVybGluZWQiOmZhbHNlLCJQYXJlbnRTdHlsZSI6bnVsbH0sIkF1dG9TaXplIjowLCJGb3JlZ3JvdW5kIjp7IiRpZCI6IjI0MyIsIkNvbG9yIjp7IiRyZWYiOiI4OCJ9fSwiTWF4V2lkdGgiOjIwMC4wLCJNYXhIZWlnaHQiOiJJbmZpbml0eSIsIlNtYXJ0Rm9yZWdyb3VuZElzQWN0aXZlIjpmYWxzZSwiSG9yaXpvbnRhbEFsaWdubWVudCI6MCwiVmVydGljYWxBbGlnbm1lbnQiOjAsIlNtYXJ0Rm9yZWdyb3VuZCI6bnVsbCwiQmFja2dyb3VuZEZpbGxUeXBlIjowLCJNYXJnaW4iOnsiJGlkIjoiMjQ0IiwiVG9wIjowLCJMZWZ0IjowLCJSaWdodCI6MCwiQm90dG9tIjowfSwiUGFkZGluZyI6eyIkaWQiOiIyNDUiLCJUb3AiOjAsIkxlZnQiOjAsIlJpZ2h0IjowLCJCb3R0b20iOjB9LCJCYWNrZ3JvdW5kIjp7IiRyZWYiOiI5MSJ9LCJJc1Zpc2libGUiOnRydWUsIldpZHRoIjowLjAsIkhlaWdodCI6MC4wLCJCb3JkZXJTdHlsZSI6eyIkaWQiOiIyNDYiLCJMaW5lQ29sb3IiOm51bGwsIkxpbmVXZWlnaHQiOjAuMCwiTGluZVR5cGUiOjAsIlBhcmVudFN0eWxlIjpudWxsfSwiUGFyZW50U3R5bGUiOm51bGx9LCJEdXJhdGlvblN0eWxlIjp7IiRpZCI6IjI0NyIsIkZvbnRTZXR0aW5ncyI6eyIkaWQiOiIyNDgiLCJGb250U2l6ZSI6MTAsIkZvbnROYW1lIjoiQ2FsaWJyaSIsIklzQm9sZCI6ZmFsc2UsIklzSXRhbGljIjpmYWxzZSwiSXNVbmRlcmxpbmVkIjpmYWxzZSwiUGFyZW50U3R5bGUiOm51bGx9LCJBdXRvU2l6ZSI6MCwiRm9yZWdyb3VuZCI6eyIkaWQiOiIyNDkiLCJDb2xvciI6eyIkcmVmIjoiOTUifX0sIk1heFdpZHRoIjoyMDAuMCwiTWF4SGVpZ2h0IjoiSW5maW5pdHkiLCJTbWFydEZvcmVncm91bmRJc0FjdGl2ZSI6ZmFsc2UsIkhvcml6b250YWxBbGlnbm1lbnQiOjAsIlZlcnRpY2FsQWxpZ25tZW50IjowLCJTbWFydEZvcmVncm91bmQiOm51bGwsIkJhY2tncm91bmRGaWxsVHlwZSI6MCwiTWFyZ2luIjp7IiRpZCI6IjI1MCIsIlRvcCI6MCwiTGVmdCI6MCwiUmlnaHQiOjAsIkJvdHRvbSI6MH0sIlBhZGRpbmciOnsiJGlkIjoiMjUxIiwiVG9wIjowLCJMZWZ0IjowLCJSaWdodCI6MCwiQm90dG9tIjowfSwiQmFja2dyb3VuZCI6eyIkcmVmIjoiOTgifSwiSXNWaXNpYmxlIjp0cnVlLCJXaWR0aCI6MC4wLCJIZWlnaHQiOjAuMCwiQm9yZGVyU3R5bGUiOnsiJGlkIjoiMjUyIiwiTGluZUNvbG9yIjpudWxsLCJMaW5lV2VpZ2h0IjowLjAsIkxpbmVUeXBlIjowLCJQYXJlbnRTdHlsZSI6bnVsbH0sIlBhcmVudFN0eWxlIjpudWxsfSwiSG9yaXpvbnRhbENvbm5lY3RvclN0eWxlIjp7IiRpZCI6IjI1MyIsIkxpbmVDb2xvciI6eyIkcmVmIjoiMTAwIn0sIkxpbmVXZWlnaHQiOjEuMCwiTGluZVR5cGUiOjAsIlBhcmVudFN0eWxlIjpudWxsfSwiVmVydGljYWxDb25uZWN0b3JTdHlsZSI6eyIkaWQiOiIyNTQiLCJMaW5lQ29sb3IiOnsiJHJlZiI6IjEwMyJ9LCJMaW5lV2VpZ2h0IjowLjAsIkxpbmVUeXBlIjowLCJQYXJlbnRTdHlsZSI6bnVsbH0sIk1hcmdpbiI6bnVsbCwiU3RhcnREYXRlUG9zaXRpb24iOjYsIkVuZERhdGVQb3NpdGlvbiI6NiwiRGF0ZUlzVmlzaWJsZSI6ZmFsc2UsIlRpdGxlUG9zaXRpb24iOjIsIkR1cmF0aW9uUG9zaXRpb24iOjYsIlBlcmNlbnRhZ2VDb21wbGV0ZWRQb3NpdGlvbiI6MiwiU3BhY2luZyI6MTAsIklzQmVsb3dUaW1lYmFuZCI6dHJ1ZSwiUGVyY2VudGFnZUNvbXBsZXRlU2hhcGVPcGFjaXR5IjozNSwiU2hhcGVTdHlsZSI6eyIkaWQiOiIyNTUiLCJNYXJnaW4iOnsiJGlkIjoiMjU2IiwiVG9wIjowLCJMZWZ0Ijo0LCJSaWdodCI6NCwiQm90dG9tIjowfSwiUGFkZGluZyI6eyIkaWQiOiIyNTciLCJUb3AiOjAsIkxlZnQiOjAsIlJpZ2h0IjowLCJCb3R0b20iOjB9LCJCYWNrZ3JvdW5kIjp7IiRpZCI6IjI1OCIsIkNvbG9yIjp7IiRpZCI6IjI1OSIsIkEiOjI1NSwiUiI6MTExLCJHIjo0OSwiQiI6MTUyfX0sIklzVmlzaWJsZSI6dHJ1ZSwiV2lkdGgiOjAuMCwiSGVpZ2h0IjoxMi4wLCJCb3JkZXJTdHlsZSI6eyIkaWQiOiIyNjAiLCJMaW5lQ29sb3IiOnsiJHJlZiI6IjExMSJ9LCJMaW5lV2VpZ2h0IjowLjAsIkxpbmVUeXBlIjowLCJQYXJlbnRTdHlsZSI6bnVsbH0sIlBhcmVudFN0eWxlIjpudWxsfSwiVGl0bGVTdHlsZSI6eyIkaWQiOiIyNjEiLCJGb250U2V0dGluZ3MiOnsiJGlkIjoiMjYyIiwiRm9udFNpemUiOjgsIkZvbnROYW1lIjoiQ2FsaWJyaSIsIklzQm9sZCI6dHJ1ZSwiSXNJdGFsaWMiOmZhbHNlLCJJc1VuZGVybGluZWQiOmZhbHNlLCJQYXJlbnRTdHlsZSI6bnVsbH0sIkF1dG9TaXplIjoyLCJGb3JlZ3JvdW5kIjp7IiRpZCI6IjI2MyIsIkNvbG9yIjp7IiRpZCI6IjI2NCIsIkEiOjI1NSwiUiI6MjU1LCJHIjoyNTUsIkIiOjI1NX19LCJNYXhXaWR0aCI6MjYuMjUsIk1heEhlaWdodCI6IkluZmluaXR5IiwiU21hcnRGb3JlZ3JvdW5kSXNBY3RpdmUiOmZhbHNlLCJIb3Jpem9udGFsQWxpZ25tZW50IjowLCJWZXJ0aWNhbEFsaWdubWVudCI6MCwiU21hcnRGb3JlZ3JvdW5kIjpudWxsLCJCYWNrZ3JvdW5kRmlsbFR5cGUiOjAsIk1hcmdpbiI6eyIkaWQiOiIyNjUiLCJUb3AiOjAsIkxlZnQiOjAsIlJpZ2h0IjowLCJCb3R0b20iOjB9LCJQYWRkaW5nIjp7IiRpZCI6IjI2NiIsIlRvcCI6MCwiTGVmdCI6MCwiUmlnaHQiOjAsIkJvdHRvbSI6MH0sIkJhY2tncm91bmQiOnsiJHJlZiI6IjExOSJ9LCJJc1Zpc2libGUiOnRydWUsIldpZHRoIjowLjAsIkhlaWdodCI6MC4wLCJCb3JkZXJTdHlsZSI6eyIkaWQiOiIyNjciLCJMaW5lQ29sb3IiOm51bGwsIkxpbmVXZWlnaHQiOjAuMCwiTGluZVR5cGUiOjAsIlBhcmVudFN0eWxlIjpudWxsfSwiUGFyZW50U3R5bGUiOm51bGx9LCJEYXRlU3R5bGUiOnsiJGlkIjoiMjY4IiwiRm9udFNldHRpbmdzIjp7IiRpZCI6IjI2OSIsIkZvbnRTaXplIjoxMCwiRm9udE5hbWUiOiJDYWxpYnJpIiwiSXNCb2xkIjpmYWxzZSwiSXNJdGFsaWMiOmZhbHNlLCJJc1VuZGVybGluZWQiOmZhbHNlLCJQYXJlbnRTdHlsZSI6bnVsbH0sIkF1dG9TaXplIjowLCJGb3JlZ3JvdW5kIjp7IiRpZCI6IjI3MCIsIkNvbG9yIjp7IiRyZWYiOiIxMjMifX0sIk1heFdpZHRoIjoyMDAuMCwiTWF4SGVpZ2h0IjoiSW5maW5pdHkiLCJTbWFydEZvcmVncm91bmRJc0FjdGl2ZSI6ZmFsc2UsIkhvcml6b250YWxBbGlnbm1lbnQiOjIsIlZlcnRpY2FsQWxpZ25tZW50IjowLCJTbWFydEZvcmVncm91bmQiOm51bGwsIkJhY2tncm91bmRGaWxsVHlwZSI6MCwiTWFyZ2luIjp7IiRpZCI6IjI3MSIsIlRvcCI6MCwiTGVmdCI6MCwiUmlnaHQiOjAsIkJvdHRvbSI6MH0sIlBhZGRpbmciOnsiJGlkIjoiMjcyIiwiVG9wIjowLCJMZWZ0IjowLCJSaWdodCI6MCwiQm90dG9tIjowfSwiQmFja2dyb3VuZCI6eyIkcmVmIjoiMTI2In0sIklzVmlzaWJsZSI6dHJ1ZSwiV2lkdGgiOjAuMCwiSGVpZ2h0IjowLjAsIkJvcmRlclN0eWxlIjp7IiRpZCI6IjI3MyIsIkxpbmVDb2xvciI6bnVsbCwiTGluZVdlaWdodCI6MC4wLCJMaW5lVHlwZSI6MCwiUGFyZW50U3R5bGUiOm51bGx9LCJQYXJlbnRTdHlsZSI6bnVsbH0sIkRhdGVGb3JtYXQiOnsiJGlkIjoiMjc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QsIlNtYXJ0RHVyYXRpb25BY3RpdmF0ZWQiOmZhbHNlLCJEYXRlRm9ybWF0Ijp7IiRyZWYiOiIyNzQifSwiSWQiOiJhNjBjYmZhYS0zZjQwLTQ3ZjQtOTNjOS1jYWEyOGZkMzliNWMiLCJJbXBvcnRJZCI6bnVsbCwiVGl0bGUiOiJTdWNjZXNzIiwiTm90ZSI6bnVsbCwiSHlwZXJsaW5rIjpudWxsLCJJc0NoYW5nZWQiOmZhbHNlLCJJc05ldyI6ZmFsc2V9LHsiJGlkIjoiMjc1IiwiR3JvdXBOYW1lIjoiNjMwNzkxYTctMWY0YS00ZjA1LWJmY2UtYjZlNzA3NWJkYzg0IiwiU3RhcnREYXRlIjoiMjAxOC0wNy0wNFQwMDowMDowMFoiLCJFbmREYXRlIjoiMjAxOC0wNy0xOFQyMzo1OTowMFoiLCJQZXJjZW50YWdlQ29tcGxldGUiOm51bGwsIlN0eWxlIjp7IiRpZCI6IjI3NiIsIlNoYXBlIjoxLCJTaGFwZVRoaWNrbmVzcyI6MywiRHVyYXRpb25Gb3JtYXQiOjAsIkluY2x1ZGVOb25Xb3JraW5nRGF5c0luRHVyYXRpb24iOmZhbHNlLCJQZXJjZW50YWdlQ29tcGxldGVTdHlsZSI6eyIkaWQiOiIyNzciLCJGb250U2V0dGluZ3MiOnsiJGlkIjoiMjc4IiwiRm9udFNpemUiOjEwLCJGb250TmFtZSI6IkNhbGlicmkiLCJJc0JvbGQiOmZhbHNlLCJJc0l0YWxpYyI6ZmFsc2UsIklzVW5kZXJsaW5lZCI6ZmFsc2UsIlBhcmVudFN0eWxlIjpudWxsfSwiQXV0b1NpemUiOjAsIkZvcmVncm91bmQiOnsiJGlkIjoiMjc5IiwiQ29sb3IiOnsiJHJlZiI6Ijg4In19LCJNYXhXaWR0aCI6MjAwLjAsIk1heEhlaWdodCI6IkluZmluaXR5IiwiU21hcnRGb3JlZ3JvdW5kSXNBY3RpdmUiOmZhbHNlLCJIb3Jpem9udGFsQWxpZ25tZW50IjowLCJWZXJ0aWNhbEFsaWdubWVudCI6MCwiU21hcnRGb3JlZ3JvdW5kIjpudWxsLCJCYWNrZ3JvdW5kRmlsbFR5cGUiOjAsIk1hcmdpbiI6eyIkaWQiOiIyODAiLCJUb3AiOjAsIkxlZnQiOjAsIlJpZ2h0IjowLCJCb3R0b20iOjB9LCJQYWRkaW5nIjp7IiRpZCI6IjI4MSIsIlRvcCI6MCwiTGVmdCI6MCwiUmlnaHQiOjAsIkJvdHRvbSI6MH0sIkJhY2tncm91bmQiOnsiJHJlZiI6IjkxIn0sIklzVmlzaWJsZSI6dHJ1ZSwiV2lkdGgiOjAuMCwiSGVpZ2h0IjowLjAsIkJvcmRlclN0eWxlIjp7IiRpZCI6IjI4MiIsIkxpbmVDb2xvciI6bnVsbCwiTGluZVdlaWdodCI6MC4wLCJMaW5lVHlwZSI6MCwiUGFyZW50U3R5bGUiOm51bGx9LCJQYXJlbnRTdHlsZSI6bnVsbH0sIkR1cmF0aW9uU3R5bGUiOnsiJGlkIjoiMjgzIiwiRm9udFNldHRpbmdzIjp7IiRpZCI6IjI4NCIsIkZvbnRTaXplIjoxMCwiRm9udE5hbWUiOiJDYWxpYnJpIiwiSXNCb2xkIjpmYWxzZSwiSXNJdGFsaWMiOmZhbHNlLCJJc1VuZGVybGluZWQiOmZhbHNlLCJQYXJlbnRTdHlsZSI6bnVsbH0sIkF1dG9TaXplIjowLCJGb3JlZ3JvdW5kIjp7IiRpZCI6IjI4NSIsIkNvbG9yIjp7IiRyZWYiOiI5NSJ9fSwiTWF4V2lkdGgiOjIwMC4wLCJNYXhIZWlnaHQiOiJJbmZpbml0eSIsIlNtYXJ0Rm9yZWdyb3VuZElzQWN0aXZlIjpmYWxzZSwiSG9yaXpvbnRhbEFsaWdubWVudCI6MCwiVmVydGljYWxBbGlnbm1lbnQiOjAsIlNtYXJ0Rm9yZWdyb3VuZCI6bnVsbCwiQmFja2dyb3VuZEZpbGxUeXBlIjowLCJNYXJnaW4iOnsiJGlkIjoiMjg2IiwiVG9wIjowLCJMZWZ0IjowLCJSaWdodCI6MCwiQm90dG9tIjowfSwiUGFkZGluZyI6eyIkaWQiOiIyODciLCJUb3AiOjAsIkxlZnQiOjAsIlJpZ2h0IjowLCJCb3R0b20iOjB9LCJCYWNrZ3JvdW5kIjp7IiRyZWYiOiI5OCJ9LCJJc1Zpc2libGUiOnRydWUsIldpZHRoIjowLjAsIkhlaWdodCI6MC4wLCJCb3JkZXJTdHlsZSI6eyIkaWQiOiIyODgiLCJMaW5lQ29sb3IiOm51bGwsIkxpbmVXZWlnaHQiOjAuMCwiTGluZVR5cGUiOjAsIlBhcmVudFN0eWxlIjpudWxsfSwiUGFyZW50U3R5bGUiOm51bGx9LCJIb3Jpem9udGFsQ29ubmVjdG9yU3R5bGUiOnsiJGlkIjoiMjg5IiwiTGluZUNvbG9yIjp7IiRyZWYiOiIxMDAifSwiTGluZVdlaWdodCI6MS4wLCJMaW5lVHlwZSI6MCwiUGFyZW50U3R5bGUiOm51bGx9LCJWZXJ0aWNhbENvbm5lY3RvclN0eWxlIjp7IiRpZCI6IjI5MCIsIkxpbmVDb2xvciI6eyIkcmVmIjoiMTAzIn0sIkxpbmVXZWlnaHQiOjAuMCwiTGluZVR5cGUiOjAsIlBhcmVudFN0eWxlIjpudWxsfSwiTWFyZ2luIjpudWxsLCJTdGFydERhdGVQb3NpdGlvbiI6NiwiRW5kRGF0ZVBvc2l0aW9uIjo2LCJEYXRlSXNWaXNpYmxlIjpmYWxzZSwiVGl0bGVQb3NpdGlvbiI6MiwiRHVyYXRpb25Qb3NpdGlvbiI6NiwiUGVyY2VudGFnZUNvbXBsZXRlZFBvc2l0aW9uIjoyLCJTcGFjaW5nIjoxMCwiSXNCZWxvd1RpbWViYW5kIjp0cnVlLCJQZXJjZW50YWdlQ29tcGxldGVTaGFwZU9wYWNpdHkiOjM1LCJTaGFwZVN0eWxlIjp7IiRpZCI6IjI5MSIsIk1hcmdpbiI6eyIkaWQiOiIyOTIiLCJUb3AiOjAsIkxlZnQiOjQsIlJpZ2h0Ijo0LCJCb3R0b20iOjB9LCJQYWRkaW5nIjp7IiRpZCI6IjI5MyIsIlRvcCI6MCwiTGVmdCI6MCwiUmlnaHQiOjAsIkJvdHRvbSI6MH0sIkJhY2tncm91bmQiOnsiJGlkIjoiMjk0IiwiQ29sb3IiOnsiJGlkIjoiMjk1IiwiQSI6MjU1LCJSIjoxMTEsIkciOjQ5LCJCIjoxNTJ9fSwiSXNWaXNpYmxlIjp0cnVlLCJXaWR0aCI6MC4wLCJIZWlnaHQiOjEyLjAsIkJvcmRlclN0eWxlIjp7IiRpZCI6IjI5NiIsIkxpbmVDb2xvciI6eyIkcmVmIjoiMTExIn0sIkxpbmVXZWlnaHQiOjAuMCwiTGluZVR5cGUiOjAsIlBhcmVudFN0eWxlIjpudWxsfSwiUGFyZW50U3R5bGUiOm51bGx9LCJUaXRsZVN0eWxlIjp7IiRpZCI6IjI5NyIsIkZvbnRTZXR0aW5ncyI6eyIkaWQiOiIyOTgiLCJGb250U2l6ZSI6OCwiRm9udE5hbWUiOiJDYWxpYnJpIiwiSXNCb2xkIjp0cnVlLCJJc0l0YWxpYyI6ZmFsc2UsIklzVW5kZXJsaW5lZCI6ZmFsc2UsIlBhcmVudFN0eWxlIjpudWxsfSwiQXV0b1NpemUiOjIsIkZvcmVncm91bmQiOnsiJGlkIjoiMjk5IiwiQ29sb3IiOnsiJGlkIjoiMzAwIiwiQSI6MjU1LCJSIjoyNTUsIkciOjI1NSwiQiI6MjU1fX0sIk1heFdpZHRoIjozNy41LCJNYXhIZWlnaHQiOiJJbmZpbml0eSIsIlNtYXJ0Rm9yZWdyb3VuZElzQWN0aXZlIjpmYWxzZSwiSG9yaXpvbnRhbEFsaWdubWVudCI6MCwiVmVydGljYWxBbGlnbm1lbnQiOjAsIlNtYXJ0Rm9yZWdyb3VuZCI6bnVsbCwiQmFja2dyb3VuZEZpbGxUeXBlIjowLCJNYXJnaW4iOnsiJGlkIjoiMzAxIiwiVG9wIjowLCJMZWZ0IjowLCJSaWdodCI6MCwiQm90dG9tIjowfSwiUGFkZGluZyI6eyIkaWQiOiIzMDIiLCJUb3AiOjAsIkxlZnQiOjAsIlJpZ2h0IjowLCJCb3R0b20iOjB9LCJCYWNrZ3JvdW5kIjp7IiRyZWYiOiIxMTkifSwiSXNWaXNpYmxlIjp0cnVlLCJXaWR0aCI6MC4wLCJIZWlnaHQiOjAuMCwiQm9yZGVyU3R5bGUiOnsiJGlkIjoiMzAzIiwiTGluZUNvbG9yIjpudWxsLCJMaW5lV2VpZ2h0IjowLjAsIkxpbmVUeXBlIjowLCJQYXJlbnRTdHlsZSI6bnVsbH0sIlBhcmVudFN0eWxlIjpudWxsfSwiRGF0ZVN0eWxlIjp7IiRpZCI6IjMwNCIsIkZvbnRTZXR0aW5ncyI6eyIkaWQiOiIzMDUiLCJGb250U2l6ZSI6MTAsIkZvbnROYW1lIjoiQ2FsaWJyaSIsIklzQm9sZCI6ZmFsc2UsIklzSXRhbGljIjpmYWxzZSwiSXNVbmRlcmxpbmVkIjpmYWxzZSwiUGFyZW50U3R5bGUiOm51bGx9LCJBdXRvU2l6ZSI6MCwiRm9yZWdyb3VuZCI6eyIkaWQiOiIzMDYiLCJDb2xvciI6eyIkcmVmIjoiMTIzIn19LCJNYXhXaWR0aCI6MjAwLjAsIk1heEhlaWdodCI6IkluZmluaXR5IiwiU21hcnRGb3JlZ3JvdW5kSXNBY3RpdmUiOmZhbHNlLCJIb3Jpem9udGFsQWxpZ25tZW50IjoyLCJWZXJ0aWNhbEFsaWdubWVudCI6MCwiU21hcnRGb3JlZ3JvdW5kIjpudWxsLCJCYWNrZ3JvdW5kRmlsbFR5cGUiOjAsIk1hcmdpbiI6eyIkaWQiOiIzMDciLCJUb3AiOjAsIkxlZnQiOjAsIlJpZ2h0IjowLCJCb3R0b20iOjB9LCJQYWRkaW5nIjp7IiRpZCI6IjMwOCIsIlRvcCI6MCwiTGVmdCI6MCwiUmlnaHQiOjAsIkJvdHRvbSI6MH0sIkJhY2tncm91bmQiOnsiJHJlZiI6IjEyNiJ9LCJJc1Zpc2libGUiOnRydWUsIldpZHRoIjowLjAsIkhlaWdodCI6MC4wLCJCb3JkZXJTdHlsZSI6eyIkaWQiOiIzMDkiLCJMaW5lQ29sb3IiOm51bGwsIkxpbmVXZWlnaHQiOjAuMCwiTGluZVR5cGUiOjAsIlBhcmVudFN0eWxlIjpudWxsfSwiUGFyZW50U3R5bGUiOm51bGx9LCJEYXRlRm9ybWF0Ijp7IiRpZCI6IjMxM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1LCJTbWFydER1cmF0aW9uQWN0aXZhdGVkIjpmYWxzZSwiRGF0ZUZvcm1hdCI6eyIkcmVmIjoiMzEwIn0sIklkIjoiOGUyMzViZGMtODliMC00M2QzLWIzOWQtNDc0MDdiZDAzZjEzIiwiSW1wb3J0SWQiOm51bGwsIlRpdGxlIjoiT3duZXJzaGlwIiwiTm90ZSI6bnVsbCwiSHlwZXJsaW5rIjpudWxsLCJJc0NoYW5nZWQiOmZhbHNlLCJJc05ldyI6ZmFsc2V9LHsiJGlkIjoiMzExIiwiR3JvdXBOYW1lIjoiNjMwNzkxYTctMWY0YS00ZjA1LWJmY2UtYjZlNzA3NWJkYzg0IiwiU3RhcnREYXRlIjoiMjAxOC0wNy0yMFQwMDowMDowMFoiLCJFbmREYXRlIjoiMjAxOC0wOC0wOFQyMzo1OTowMFoiLCJQZXJjZW50YWdlQ29tcGxldGUiOm51bGwsIlN0eWxlIjp7IiRpZCI6IjMxMiIsIlNoYXBlIjoxLCJTaGFwZVRoaWNrbmVzcyI6MywiRHVyYXRpb25Gb3JtYXQiOjAsIkluY2x1ZGVOb25Xb3JraW5nRGF5c0luRHVyYXRpb24iOmZhbHNlLCJQZXJjZW50YWdlQ29tcGxldGVTdHlsZSI6eyIkaWQiOiIzMTMiLCJGb250U2V0dGluZ3MiOnsiJGlkIjoiMzE0IiwiRm9udFNpemUiOjEwLCJGb250TmFtZSI6IkNhbGlicmkiLCJJc0JvbGQiOmZhbHNlLCJJc0l0YWxpYyI6ZmFsc2UsIklzVW5kZXJsaW5lZCI6ZmFsc2UsIlBhcmVudFN0eWxlIjpudWxsfSwiQXV0b1NpemUiOjAsIkZvcmVncm91bmQiOnsiJGlkIjoiMzE1IiwiQ29sb3IiOnsiJHJlZiI6Ijg4In19LCJNYXhXaWR0aCI6MjAwLjAsIk1heEhlaWdodCI6IkluZmluaXR5IiwiU21hcnRGb3JlZ3JvdW5kSXNBY3RpdmUiOmZhbHNlLCJIb3Jpem9udGFsQWxpZ25tZW50IjowLCJWZXJ0aWNhbEFsaWdubWVudCI6MCwiU21hcnRGb3JlZ3JvdW5kIjpudWxsLCJCYWNrZ3JvdW5kRmlsbFR5cGUiOjAsIk1hcmdpbiI6eyIkaWQiOiIzMTYiLCJUb3AiOjAsIkxlZnQiOjAsIlJpZ2h0IjowLCJCb3R0b20iOjB9LCJQYWRkaW5nIjp7IiRpZCI6IjMxNyIsIlRvcCI6MCwiTGVmdCI6MCwiUmlnaHQiOjAsIkJvdHRvbSI6MH0sIkJhY2tncm91bmQiOnsiJHJlZiI6IjkxIn0sIklzVmlzaWJsZSI6dHJ1ZSwiV2lkdGgiOjAuMCwiSGVpZ2h0IjowLjAsIkJvcmRlclN0eWxlIjp7IiRpZCI6IjMxOCIsIkxpbmVDb2xvciI6bnVsbCwiTGluZVdlaWdodCI6MC4wLCJMaW5lVHlwZSI6MCwiUGFyZW50U3R5bGUiOm51bGx9LCJQYXJlbnRTdHlsZSI6bnVsbH0sIkR1cmF0aW9uU3R5bGUiOnsiJGlkIjoiMzE5IiwiRm9udFNldHRpbmdzIjp7IiRpZCI6IjMyMCIsIkZvbnRTaXplIjoxMCwiRm9udE5hbWUiOiJDYWxpYnJpIiwiSXNCb2xkIjpmYWxzZSwiSXNJdGFsaWMiOmZhbHNlLCJJc1VuZGVybGluZWQiOmZhbHNlLCJQYXJlbnRTdHlsZSI6bnVsbH0sIkF1dG9TaXplIjowLCJGb3JlZ3JvdW5kIjp7IiRpZCI6IjMyMSIsIkNvbG9yIjp7IiRyZWYiOiI5NSJ9fSwiTWF4V2lkdGgiOjIwMC4wLCJNYXhIZWlnaHQiOiJJbmZpbml0eSIsIlNtYXJ0Rm9yZWdyb3VuZElzQWN0aXZlIjpmYWxzZSwiSG9yaXpvbnRhbEFsaWdubWVudCI6MCwiVmVydGljYWxBbGlnbm1lbnQiOjAsIlNtYXJ0Rm9yZWdyb3VuZCI6bnVsbCwiQmFja2dyb3VuZEZpbGxUeXBlIjowLCJNYXJnaW4iOnsiJGlkIjoiMzIyIiwiVG9wIjowLCJMZWZ0IjowLCJSaWdodCI6MCwiQm90dG9tIjowfSwiUGFkZGluZyI6eyIkaWQiOiIzMjMiLCJUb3AiOjAsIkxlZnQiOjAsIlJpZ2h0IjowLCJCb3R0b20iOjB9LCJCYWNrZ3JvdW5kIjp7IiRyZWYiOiI5OCJ9LCJJc1Zpc2libGUiOnRydWUsIldpZHRoIjowLjAsIkhlaWdodCI6MC4wLCJCb3JkZXJTdHlsZSI6eyIkaWQiOiIzMjQiLCJMaW5lQ29sb3IiOm51bGwsIkxpbmVXZWlnaHQiOjAuMCwiTGluZVR5cGUiOjAsIlBhcmVudFN0eWxlIjpudWxsfSwiUGFyZW50U3R5bGUiOm51bGx9LCJIb3Jpem9udGFsQ29ubmVjdG9yU3R5bGUiOnsiJGlkIjoiMzI1IiwiTGluZUNvbG9yIjp7IiRyZWYiOiIxMDAifSwiTGluZVdlaWdodCI6MS4wLCJMaW5lVHlwZSI6MCwiUGFyZW50U3R5bGUiOm51bGx9LCJWZXJ0aWNhbENvbm5lY3RvclN0eWxlIjp7IiRpZCI6IjMyNiIsIkxpbmVDb2xvciI6eyIkcmVmIjoiMTAzIn0sIkxpbmVXZWlnaHQiOjAuMCwiTGluZVR5cGUiOjAsIlBhcmVudFN0eWxlIjpudWxsfSwiTWFyZ2luIjpudWxsLCJTdGFydERhdGVQb3NpdGlvbiI6NiwiRW5kRGF0ZVBvc2l0aW9uIjo2LCJEYXRlSXNWaXNpYmxlIjpmYWxzZSwiVGl0bGVQb3NpdGlvbiI6MiwiRHVyYXRpb25Qb3NpdGlvbiI6NiwiUGVyY2VudGFnZUNvbXBsZXRlZFBvc2l0aW9uIjoyLCJTcGFjaW5nIjoxMCwiSXNCZWxvd1RpbWViYW5kIjp0cnVlLCJQZXJjZW50YWdlQ29tcGxldGVTaGFwZU9wYWNpdHkiOjM1LCJTaGFwZVN0eWxlIjp7IiRpZCI6IjMyNyIsIk1hcmdpbiI6eyIkaWQiOiIzMjgiLCJUb3AiOjAsIkxlZnQiOjQsIlJpZ2h0Ijo0LCJCb3R0b20iOjB9LCJQYWRkaW5nIjp7IiRpZCI6IjMyOSIsIlRvcCI6MCwiTGVmdCI6MCwiUmlnaHQiOjAsIkJvdHRvbSI6MH0sIkJhY2tncm91bmQiOnsiJGlkIjoiMzMwIiwiQ29sb3IiOnsiJGlkIjoiMzMxIiwiQSI6MjU1LCJSIjoxMTEsIkciOjQ5LCJCIjoxNTJ9fSwiSXNWaXNpYmxlIjp0cnVlLCJXaWR0aCI6MC4wLCJIZWlnaHQiOjEyLjAsIkJvcmRlclN0eWxlIjp7IiRpZCI6IjMzMiIsIkxpbmVDb2xvciI6eyIkcmVmIjoiMTExIn0sIkxpbmVXZWlnaHQiOjAuMCwiTGluZVR5cGUiOjAsIlBhcmVudFN0eWxlIjpudWxsfSwiUGFyZW50U3R5bGUiOm51bGx9LCJUaXRsZVN0eWxlIjp7IiRpZCI6IjMzMyIsIkZvbnRTZXR0aW5ncyI6eyIkaWQiOiIzMzQiLCJGb250U2l6ZSI6OCwiRm9udE5hbWUiOiJDYWxpYnJpIiwiSXNCb2xkIjp0cnVlLCJJc0l0YWxpYyI6ZmFsc2UsIklzVW5kZXJsaW5lZCI6ZmFsc2UsIlBhcmVudFN0eWxlIjpudWxsfSwiQXV0b1NpemUiOjIsIkZvcmVncm91bmQiOnsiJGlkIjoiMzM1IiwiQ29sb3IiOnsiJGlkIjoiMzM2IiwiQSI6MjU1LCJSIjoyNTUsIkciOjI1NSwiQiI6MjU1fX0sIk1heFdpZHRoIjo3NS43NSwiTWF4SGVpZ2h0IjoiSW5maW5pdHkiLCJTbWFydEZvcmVncm91bmRJc0FjdGl2ZSI6ZmFsc2UsIkhvcml6b250YWxBbGlnbm1lbnQiOjAsIlZlcnRpY2FsQWxpZ25tZW50IjowLCJTbWFydEZvcmVncm91bmQiOm51bGwsIkJhY2tncm91bmRGaWxsVHlwZSI6MCwiTWFyZ2luIjp7IiRpZCI6IjMzNyIsIlRvcCI6MCwiTGVmdCI6MCwiUmlnaHQiOjAsIkJvdHRvbSI6MH0sIlBhZGRpbmciOnsiJGlkIjoiMzM4IiwiVG9wIjowLCJMZWZ0IjowLCJSaWdodCI6MCwiQm90dG9tIjowfSwiQmFja2dyb3VuZCI6eyIkcmVmIjoiMTE5In0sIklzVmlzaWJsZSI6dHJ1ZSwiV2lkdGgiOjAuMCwiSGVpZ2h0IjowLjAsIkJvcmRlclN0eWxlIjp7IiRpZCI6IjMzOSIsIkxpbmVDb2xvciI6bnVsbCwiTGluZVdlaWdodCI6MC4wLCJMaW5lVHlwZSI6MCwiUGFyZW50U3R5bGUiOm51bGx9LCJQYXJlbnRTdHlsZSI6bnVsbH0sIkRhdGVTdHlsZSI6eyIkaWQiOiIzNDAiLCJGb250U2V0dGluZ3MiOnsiJGlkIjoiMzQxIiwiRm9udFNpemUiOjEwLCJGb250TmFtZSI6IkNhbGlicmkiLCJJc0JvbGQiOmZhbHNlLCJJc0l0YWxpYyI6ZmFsc2UsIklzVW5kZXJsaW5lZCI6ZmFsc2UsIlBhcmVudFN0eWxlIjpudWxsfSwiQXV0b1NpemUiOjAsIkZvcmVncm91bmQiOnsiJGlkIjoiMzQyIiwiQ29sb3IiOnsiJHJlZiI6IjEyMyJ9fSwiTWF4V2lkdGgiOjIwMC4wLCJNYXhIZWlnaHQiOiJJbmZpbml0eSIsIlNtYXJ0Rm9yZWdyb3VuZElzQWN0aXZlIjpmYWxzZSwiSG9yaXpvbnRhbEFsaWdubWVudCI6MiwiVmVydGljYWxBbGlnbm1lbnQiOjAsIlNtYXJ0Rm9yZWdyb3VuZCI6bnVsbCwiQmFja2dyb3VuZEZpbGxUeXBlIjowLCJNYXJnaW4iOnsiJGlkIjoiMzQzIiwiVG9wIjowLCJMZWZ0IjowLCJSaWdodCI6MCwiQm90dG9tIjowfSwiUGFkZGluZyI6eyIkaWQiOiIzNDQiLCJUb3AiOjAsIkxlZnQiOjAsIlJpZ2h0IjowLCJCb3R0b20iOjB9LCJCYWNrZ3JvdW5kIjp7IiRyZWYiOiIxMjYifSwiSXNWaXNpYmxlIjp0cnVlLCJXaWR0aCI6MC4wLCJIZWlnaHQiOjAuMCwiQm9yZGVyU3R5bGUiOnsiJGlkIjoiMzQ1IiwiTGluZUNvbG9yIjpudWxsLCJMaW5lV2VpZ2h0IjowLjAsIkxpbmVUeXBlIjowLCJQYXJlbnRTdHlsZSI6bnVsbH0sIlBhcmVudFN0eWxlIjpudWxsfSwiRGF0ZUZvcm1hdCI6eyIkaWQiOiIzNDY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NiwiU21hcnREdXJhdGlvbkFjdGl2YXRlZCI6ZmFsc2UsIkRhdGVGb3JtYXQiOnsiJHJlZiI6IjM0NiJ9LCJJZCI6ImU2Yjg0ZWIyLWJiMjktNDJjZC04ZjI5LTQ2OGEyZWRkM2ZlNCIsIkltcG9ydElkIjpudWxsLCJUaXRsZSI6IkludmVzdG1lbnQgU3VtbWFyeSAiLCJOb3RlIjpudWxsLCJIeXBlcmxpbmsiOm51bGwsIklzQ2hhbmdlZCI6ZmFsc2UsIklzTmV3IjpmYWxzZX0seyIkaWQiOiIzNDciLCJHcm91cE5hbWUiOiI2MzA3OTFhNy0xZjRhLTRmMDUtYmZjZS1iNmU3MDc1YmRjODQiLCJTdGFydERhdGUiOiIyMDE4LTA4LTEwVDAwOjAwOjAwWiIsIkVuZERhdGUiOiIyMDE4LTA4LTMxVDIzOjU5OjAwWiIsIlBlcmNlbnRhZ2VDb21wbGV0ZSI6bnVsbCwiU3R5bGUiOnsiJGlkIjoiMzQ4IiwiU2hhcGUiOjEsIlNoYXBlVGhpY2tuZXNzIjozLCJEdXJhdGlvbkZvcm1hdCI6MCwiSW5jbHVkZU5vbldvcmtpbmdEYXlzSW5EdXJhdGlvbiI6ZmFsc2UsIlBlcmNlbnRhZ2VDb21wbGV0ZVN0eWxlIjp7IiRpZCI6IjM0OSIsIkZvbnRTZXR0aW5ncyI6eyIkaWQiOiIzNTAiLCJGb250U2l6ZSI6MTAsIkZvbnROYW1lIjoiQ2FsaWJyaSIsIklzQm9sZCI6ZmFsc2UsIklzSXRhbGljIjpmYWxzZSwiSXNVbmRlcmxpbmVkIjpmYWxzZSwiUGFyZW50U3R5bGUiOm51bGx9LCJBdXRvU2l6ZSI6MCwiRm9yZWdyb3VuZCI6eyIkaWQiOiIzNTEiLCJDb2xvciI6eyIkcmVmIjoiODgifX0sIk1heFdpZHRoIjoyMDAuMCwiTWF4SGVpZ2h0IjoiSW5maW5pdHkiLCJTbWFydEZvcmVncm91bmRJc0FjdGl2ZSI6ZmFsc2UsIkhvcml6b250YWxBbGlnbm1lbnQiOjAsIlZlcnRpY2FsQWxpZ25tZW50IjowLCJTbWFydEZvcmVncm91bmQiOm51bGwsIkJhY2tncm91bmRGaWxsVHlwZSI6MCwiTWFyZ2luIjp7IiRpZCI6IjM1MiIsIlRvcCI6MCwiTGVmdCI6MCwiUmlnaHQiOjAsIkJvdHRvbSI6MH0sIlBhZGRpbmciOnsiJGlkIjoiMzUzIiwiVG9wIjowLCJMZWZ0IjowLCJSaWdodCI6MCwiQm90dG9tIjowfSwiQmFja2dyb3VuZCI6eyIkcmVmIjoiOTEifSwiSXNWaXNpYmxlIjp0cnVlLCJXaWR0aCI6MC4wLCJIZWlnaHQiOjAuMCwiQm9yZGVyU3R5bGUiOnsiJGlkIjoiMzU0IiwiTGluZUNvbG9yIjpudWxsLCJMaW5lV2VpZ2h0IjowLjAsIkxpbmVUeXBlIjowLCJQYXJlbnRTdHlsZSI6bnVsbH0sIlBhcmVudFN0eWxlIjpudWxsfSwiRHVyYXRpb25TdHlsZSI6eyIkaWQiOiIzNTUiLCJGb250U2V0dGluZ3MiOnsiJGlkIjoiMzU2IiwiRm9udFNpemUiOjEwLCJGb250TmFtZSI6IkNhbGlicmkiLCJJc0JvbGQiOmZhbHNlLCJJc0l0YWxpYyI6ZmFsc2UsIklzVW5kZXJsaW5lZCI6ZmFsc2UsIlBhcmVudFN0eWxlIjpudWxsfSwiQXV0b1NpemUiOjAsIkZvcmVncm91bmQiOnsiJGlkIjoiMzU3IiwiQ29sb3IiOnsiJHJlZiI6Ijk1In19LCJNYXhXaWR0aCI6MjAwLjAsIk1heEhlaWdodCI6IkluZmluaXR5IiwiU21hcnRGb3JlZ3JvdW5kSXNBY3RpdmUiOmZhbHNlLCJIb3Jpem9udGFsQWxpZ25tZW50IjowLCJWZXJ0aWNhbEFsaWdubWVudCI6MCwiU21hcnRGb3JlZ3JvdW5kIjpudWxsLCJCYWNrZ3JvdW5kRmlsbFR5cGUiOjAsIk1hcmdpbiI6eyIkaWQiOiIzNTgiLCJUb3AiOjAsIkxlZnQiOjAsIlJpZ2h0IjowLCJCb3R0b20iOjB9LCJQYWRkaW5nIjp7IiRpZCI6IjM1OSIsIlRvcCI6MCwiTGVmdCI6MCwiUmlnaHQiOjAsIkJvdHRvbSI6MH0sIkJhY2tncm91bmQiOnsiJHJlZiI6Ijk4In0sIklzVmlzaWJsZSI6dHJ1ZSwiV2lkdGgiOjAuMCwiSGVpZ2h0IjowLjAsIkJvcmRlclN0eWxlIjp7IiRpZCI6IjM2MCIsIkxpbmVDb2xvciI6bnVsbCwiTGluZVdlaWdodCI6MC4wLCJMaW5lVHlwZSI6MCwiUGFyZW50U3R5bGUiOm51bGx9LCJQYXJlbnRTdHlsZSI6bnVsbH0sIkhvcml6b250YWxDb25uZWN0b3JTdHlsZSI6eyIkaWQiOiIzNjEiLCJMaW5lQ29sb3IiOnsiJHJlZiI6IjEwMCJ9LCJMaW5lV2VpZ2h0IjoxLjAsIkxpbmVUeXBlIjowLCJQYXJlbnRTdHlsZSI6bnVsbH0sIlZlcnRpY2FsQ29ubmVjdG9yU3R5bGUiOnsiJGlkIjoiMzYyIiwiTGluZUNvbG9yIjp7IiRyZWYiOiIxMDMifSwiTGluZVdlaWdodCI6MC4wLCJMaW5lVHlwZSI6MCwiUGFyZW50U3R5bGUiOm51bGx9LCJNYXJnaW4iOm51bGwsIlN0YXJ0RGF0ZVBvc2l0aW9uIjo2LCJFbmREYXRlUG9zaXRpb24iOjYsIkRhdGVJc1Zpc2libGUiOmZhbHNlLCJUaXRsZVBvc2l0aW9uIjoyLCJEdXJhdGlvblBvc2l0aW9uIjo2LCJQZXJjZW50YWdlQ29tcGxldGVkUG9zaXRpb24iOjIsIlNwYWNpbmciOjEwLCJJc0JlbG93VGltZWJhbmQiOnRydWUsIlBlcmNlbnRhZ2VDb21wbGV0ZVNoYXBlT3BhY2l0eSI6MzUsIlNoYXBlU3R5bGUiOnsiJGlkIjoiMzYzIiwiTWFyZ2luIjp7IiRpZCI6IjM2NCIsIlRvcCI6MCwiTGVmdCI6NCwiUmlnaHQiOjQsIkJvdHRvbSI6MH0sIlBhZGRpbmciOnsiJGlkIjoiMzY1IiwiVG9wIjowLCJMZWZ0IjowLCJSaWdodCI6MCwiQm90dG9tIjowfSwiQmFja2dyb3VuZCI6eyIkaWQiOiIzNjYiLCJDb2xvciI6eyIkaWQiOiIzNjciLCJBIjoyNTUsIlIiOjExMSwiRyI6NDksIkIiOjE1Mn19LCJJc1Zpc2libGUiOnRydWUsIldpZHRoIjowLjAsIkhlaWdodCI6MTIuMCwiQm9yZGVyU3R5bGUiOnsiJGlkIjoiMzY4IiwiTGluZUNvbG9yIjp7IiRyZWYiOiIxMTEifSwiTGluZVdlaWdodCI6MC4wLCJMaW5lVHlwZSI6MCwiUGFyZW50U3R5bGUiOm51bGx9LCJQYXJlbnRTdHlsZSI6bnVsbH0sIlRpdGxlU3R5bGUiOnsiJGlkIjoiMzY5IiwiRm9udFNldHRpbmdzIjp7IiRpZCI6IjM3MCIsIkZvbnRTaXplIjo4LCJGb250TmFtZSI6IkNhbGlicmkiLCJJc0JvbGQiOnRydWUsIklzSXRhbGljIjpmYWxzZSwiSXNVbmRlcmxpbmVkIjpmYWxzZSwiUGFyZW50U3R5bGUiOm51bGx9LCJBdXRvU2l6ZSI6MiwiRm9yZWdyb3VuZCI6eyIkaWQiOiIzNzEiLCJDb2xvciI6eyIkaWQiOiIzNzIiLCJBIjoyNTUsIlIiOjI1NSwiRyI6MjU1LCJCIjoyNTV9fSwiTWF4V2lkdGgiOjQ5LjUsIk1heEhlaWdodCI6IkluZmluaXR5IiwiU21hcnRGb3JlZ3JvdW5kSXNBY3RpdmUiOmZhbHNlLCJIb3Jpem9udGFsQWxpZ25tZW50IjowLCJWZXJ0aWNhbEFsaWdubWVudCI6MCwiU21hcnRGb3JlZ3JvdW5kIjpudWxsLCJCYWNrZ3JvdW5kRmlsbFR5cGUiOjAsIk1hcmdpbiI6eyIkaWQiOiIzNzMiLCJUb3AiOjAsIkxlZnQiOjAsIlJpZ2h0IjowLCJCb3R0b20iOjB9LCJQYWRkaW5nIjp7IiRpZCI6IjM3NCIsIlRvcCI6MCwiTGVmdCI6MCwiUmlnaHQiOjAsIkJvdHRvbSI6MH0sIkJhY2tncm91bmQiOnsiJHJlZiI6IjExOSJ9LCJJc1Zpc2libGUiOnRydWUsIldpZHRoIjowLjAsIkhlaWdodCI6MC4wLCJCb3JkZXJTdHlsZSI6eyIkaWQiOiIzNzUiLCJMaW5lQ29sb3IiOm51bGwsIkxpbmVXZWlnaHQiOjAuMCwiTGluZVR5cGUiOjAsIlBhcmVudFN0eWxlIjpudWxsfSwiUGFyZW50U3R5bGUiOm51bGx9LCJEYXRlU3R5bGUiOnsiJGlkIjoiMzc2IiwiRm9udFNldHRpbmdzIjp7IiRpZCI6IjM3NyIsIkZvbnRTaXplIjoxMCwiRm9udE5hbWUiOiJDYWxpYnJpIiwiSXNCb2xkIjpmYWxzZSwiSXNJdGFsaWMiOmZhbHNlLCJJc1VuZGVybGluZWQiOmZhbHNlLCJQYXJlbnRTdHlsZSI6bnVsbH0sIkF1dG9TaXplIjowLCJGb3JlZ3JvdW5kIjp7IiRpZCI6IjM3OCIsIkNvbG9yIjp7IiRyZWYiOiIxMjMifX0sIk1heFdpZHRoIjoyMDAuMCwiTWF4SGVpZ2h0IjoiSW5maW5pdHkiLCJTbWFydEZvcmVncm91bmRJc0FjdGl2ZSI6ZmFsc2UsIkhvcml6b250YWxBbGlnbm1lbnQiOjIsIlZlcnRpY2FsQWxpZ25tZW50IjowLCJTbWFydEZvcmVncm91bmQiOm51bGwsIkJhY2tncm91bmRGaWxsVHlwZSI6MCwiTWFyZ2luIjp7IiRpZCI6IjM3OSIsIlRvcCI6MCwiTGVmdCI6MCwiUmlnaHQiOjAsIkJvdHRvbSI6MH0sIlBhZGRpbmciOnsiJGlkIjoiMzgwIiwiVG9wIjowLCJMZWZ0IjowLCJSaWdodCI6MCwiQm90dG9tIjowfSwiQmFja2dyb3VuZCI6eyIkcmVmIjoiMTI2In0sIklzVmlzaWJsZSI6dHJ1ZSwiV2lkdGgiOjAuMCwiSGVpZ2h0IjowLjAsIkJvcmRlclN0eWxlIjp7IiRpZCI6IjM4MSIsIkxpbmVDb2xvciI6bnVsbCwiTGluZVdlaWdodCI6MC4wLCJMaW5lVHlwZSI6MCwiUGFyZW50U3R5bGUiOm51bGx9LCJQYXJlbnRTdHlsZSI6bnVsbH0sIkRhdGVGb3JtYXQiOnsiJGlkIjoiMzgy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csIlNtYXJ0RHVyYXRpb25BY3RpdmF0ZWQiOmZhbHNlLCJEYXRlRm9ybWF0Ijp7IiRyZWYiOiIzODIifSwiSWQiOiJkNTdiODk1Yi02ZTczLTQzYTctODBjYy0xNGQwMWM1NTY5OTAiLCJJbXBvcnRJZCI6bnVsbCwiVGl0bGUiOiJEZWZpbmUgU2VydmljZSIsIk5vdGUiOm51bGwsIkh5cGVybGluayI6bnVsbCwiSXNDaGFuZ2VkIjpmYWxzZSwiSXNOZXciOmZhbHNlfSx7IiRpZCI6IjM4MyIsIkdyb3VwTmFtZSI6bnVsbCwiU3RhcnREYXRlIjoiMjAxOC0wNS0xMlQwMDowMDowMFoiLCJFbmREYXRlIjoiMjAxOC0wNy0yMFQyMzo1OTowMFoiLCJQZXJjZW50YWdlQ29tcGxldGUiOm51bGwsIlN0eWxlIjp7IiRpZCI6IjM4NCIsIlNoYXBlIjo2LCJTaGFwZVRoaWNrbmVzcyI6MywiRHVyYXRpb25Gb3JtYXQiOjAsIkluY2x1ZGVOb25Xb3JraW5nRGF5c0luRHVyYXRpb24iOmZhbHNlLCJQZXJjZW50YWdlQ29tcGxldGVTdHlsZSI6eyIkaWQiOiIzODUiLCJGb250U2V0dGluZ3MiOnsiJGlkIjoiMzg2IiwiRm9udFNpemUiOjEwLCJGb250TmFtZSI6IkNhbGlicmkiLCJJc0JvbGQiOmZhbHNlLCJJc0l0YWxpYyI6ZmFsc2UsIklzVW5kZXJsaW5lZCI6ZmFsc2UsIlBhcmVudFN0eWxlIjpudWxsfSwiQXV0b1NpemUiOjAsIkZvcmVncm91bmQiOnsiJGlkIjoiMzg3IiwiQ29sb3IiOnsiJHJlZiI6Ijg4In19LCJNYXhXaWR0aCI6MjAwLjAsIk1heEhlaWdodCI6IkluZmluaXR5IiwiU21hcnRGb3JlZ3JvdW5kSXNBY3RpdmUiOmZhbHNlLCJIb3Jpem9udGFsQWxpZ25tZW50IjowLCJWZXJ0aWNhbEFsaWdubWVudCI6MCwiU21hcnRGb3JlZ3JvdW5kIjpudWxsLCJCYWNrZ3JvdW5kRmlsbFR5cGUiOjAsIk1hcmdpbiI6eyIkaWQiOiIzODgiLCJUb3AiOjAsIkxlZnQiOjAsIlJpZ2h0IjowLCJCb3R0b20iOjB9LCJQYWRkaW5nIjp7IiRpZCI6IjM4OSIsIlRvcCI6MCwiTGVmdCI6MCwiUmlnaHQiOjAsIkJvdHRvbSI6MH0sIkJhY2tncm91bmQiOnsiJHJlZiI6IjkxIn0sIklzVmlzaWJsZSI6dHJ1ZSwiV2lkdGgiOjAuMCwiSGVpZ2h0IjowLjAsIkJvcmRlclN0eWxlIjp7IiRpZCI6IjM5MCIsIkxpbmVDb2xvciI6bnVsbCwiTGluZVdlaWdodCI6MC4wLCJMaW5lVHlwZSI6MCwiUGFyZW50U3R5bGUiOm51bGx9LCJQYXJlbnRTdHlsZSI6bnVsbH0sIkR1cmF0aW9uU3R5bGUiOnsiJGlkIjoiMzkxIiwiRm9udFNldHRpbmdzIjp7IiRpZCI6IjM5MiIsIkZvbnRTaXplIjoxMCwiRm9udE5hbWUiOiJDYWxpYnJpIiwiSXNCb2xkIjpmYWxzZSwiSXNJdGFsaWMiOmZhbHNlLCJJc1VuZGVybGluZWQiOmZhbHNlLCJQYXJlbnRTdHlsZSI6bnVsbH0sIkF1dG9TaXplIjowLCJGb3JlZ3JvdW5kIjp7IiRpZCI6IjM5MyIsIkNvbG9yIjp7IiRyZWYiOiI5NSJ9fSwiTWF4V2lkdGgiOjIwMC4wLCJNYXhIZWlnaHQiOiJJbmZpbml0eSIsIlNtYXJ0Rm9yZWdyb3VuZElzQWN0aXZlIjpmYWxzZSwiSG9yaXpvbnRhbEFsaWdubWVudCI6MCwiVmVydGljYWxBbGlnbm1lbnQiOjAsIlNtYXJ0Rm9yZWdyb3VuZCI6bnVsbCwiQmFja2dyb3VuZEZpbGxUeXBlIjowLCJNYXJnaW4iOnsiJGlkIjoiMzk0IiwiVG9wIjowLCJMZWZ0IjowLCJSaWdodCI6MCwiQm90dG9tIjowfSwiUGFkZGluZyI6eyIkaWQiOiIzOTUiLCJUb3AiOjAsIkxlZnQiOjAsIlJpZ2h0IjowLCJCb3R0b20iOjB9LCJCYWNrZ3JvdW5kIjp7IiRyZWYiOiI5OCJ9LCJJc1Zpc2libGUiOnRydWUsIldpZHRoIjowLjAsIkhlaWdodCI6MC4wLCJCb3JkZXJTdHlsZSI6eyIkaWQiOiIzOTYiLCJMaW5lQ29sb3IiOm51bGwsIkxpbmVXZWlnaHQiOjAuMCwiTGluZVR5cGUiOjAsIlBhcmVudFN0eWxlIjpudWxsfSwiUGFyZW50U3R5bGUiOm51bGx9LCJIb3Jpem9udGFsQ29ubmVjdG9yU3R5bGUiOnsiJGlkIjoiMzk3IiwiTGluZUNvbG9yIjp7IiRyZWYiOiIxMDAifSwiTGluZVdlaWdodCI6MS4wLCJMaW5lVHlwZSI6MCwiUGFyZW50U3R5bGUiOm51bGx9LCJWZXJ0aWNhbENvbm5lY3RvclN0eWxlIjp7IiRpZCI6IjM5OCIsIkxpbmVDb2xvciI6eyIkcmVmIjoiMTAzIn0sIkxpbmVXZWlnaHQiOjAuMCwiTGluZVR5cGUiOjAsIlBhcmVudFN0eWxlIjpudWxsfSwiTWFyZ2luIjpudWxsLCJTdGFydERhdGVQb3NpdGlvbiI6MywiRW5kRGF0ZVBvc2l0aW9uIjozLCJEYXRlSXNWaXNpYmxlIjp0cnVlLCJUaXRsZVBvc2l0aW9uIjoyLCJEdXJhdGlvblBvc2l0aW9uIjo2LCJQZXJjZW50YWdlQ29tcGxldGVkUG9zaXRpb24iOjYsIlNwYWNpbmciOjUsIklzQmVsb3dUaW1lYmFuZCI6ZmFsc2UsIlBlcmNlbnRhZ2VDb21wbGV0ZVNoYXBlT3BhY2l0eSI6MzUsIlNoYXBlU3R5bGUiOnsiJGlkIjoiMzk5IiwiTWFyZ2luIjp7IiRpZCI6IjQwMCIsIlRvcCI6MCwiTGVmdCI6NCwiUmlnaHQiOjQsIkJvdHRvbSI6MH0sIlBhZGRpbmciOnsiJGlkIjoiNDAxIiwiVG9wIjowLCJMZWZ0IjowLCJSaWdodCI6MCwiQm90dG9tIjowfSwiQmFja2dyb3VuZCI6eyIkaWQiOiI0MDIiLCJDb2xvciI6eyIkaWQiOiI0MDMiLCJBIjoyNTUsIlIiOjExMiwiRyI6MTczLCJCIjo3MX19LCJJc1Zpc2libGUiOnRydWUsIldpZHRoIjowLjAsIkhlaWdodCI6MTIuMCwiQm9yZGVyU3R5bGUiOnsiJGlkIjoiNDA0IiwiTGluZUNvbG9yIjp7IiRyZWYiOiIxMTEifSwiTGluZVdlaWdodCI6MC4wLCJMaW5lVHlwZSI6MCwiUGFyZW50U3R5bGUiOm51bGx9LCJQYXJlbnRTdHlsZSI6bnVsbH0sIlRpdGxlU3R5bGUiOnsiJGlkIjoiNDA1IiwiRm9udFNldHRpbmdzIjp7IiRpZCI6IjQwNiIsIkZvbnRTaXplIjo4LCJGb250TmFtZSI6IkNhbGlicmkiLCJJc0JvbGQiOnRydWUsIklzSXRhbGljIjpmYWxzZSwiSXNVbmRlcmxpbmVkIjpmYWxzZSwiUGFyZW50U3R5bGUiOm51bGx9LCJBdXRvU2l6ZSI6MiwiRm9yZWdyb3VuZCI6eyIkaWQiOiI0MDciLCJDb2xvciI6eyIkaWQiOiI0MDgiLCJBIjoyNTUsIlIiOjQ5LCJHIjo3NywiQiI6NDd9fSwiTWF4V2lkdGgiOjkwLjAsIk1heEhlaWdodCI6IkluZmluaXR5IiwiU21hcnRGb3JlZ3JvdW5kSXNBY3RpdmUiOmZhbHNlLCJIb3Jpem9udGFsQWxpZ25tZW50IjowLCJWZXJ0aWNhbEFsaWdubWVudCI6MCwiU21hcnRGb3JlZ3JvdW5kIjpudWxsLCJCYWNrZ3JvdW5kRmlsbFR5cGUiOjAsIk1hcmdpbiI6eyIkaWQiOiI0MDkiLCJUb3AiOjAsIkxlZnQiOjAsIlJpZ2h0IjowLCJCb3R0b20iOjB9LCJQYWRkaW5nIjp7IiRpZCI6IjQxMCIsIlRvcCI6MCwiTGVmdCI6MCwiUmlnaHQiOjAsIkJvdHRvbSI6MH0sIkJhY2tncm91bmQiOnsiJHJlZiI6IjExOSJ9LCJJc1Zpc2libGUiOnRydWUsIldpZHRoIjowLjAsIkhlaWdodCI6MC4wLCJCb3JkZXJTdHlsZSI6eyIkaWQiOiI0MTEiLCJMaW5lQ29sb3IiOm51bGwsIkxpbmVXZWlnaHQiOjAuMCwiTGluZVR5cGUiOjAsIlBhcmVudFN0eWxlIjpudWxsfSwiUGFyZW50U3R5bGUiOm51bGx9LCJEYXRlU3R5bGUiOnsiJGlkIjoiNDEyIiwiRm9udFNldHRpbmdzIjp7IiRpZCI6IjQxMyIsIkZvbnRTaXplIjo3LCJGb250TmFtZSI6IkNhbGlicmkiLCJJc0JvbGQiOmZhbHNlLCJJc0l0YWxpYyI6ZmFsc2UsIklzVW5kZXJsaW5lZCI6ZmFsc2UsIlBhcmVudFN0eWxlIjpudWxsfSwiQXV0b1NpemUiOjIsIkZvcmVncm91bmQiOnsiJGlkIjoiNDE0IiwiQ29sb3IiOnsiJHJlZiI6IjEyMyJ9fSwiTWF4V2lkdGgiOjQ1Ljc1LCJNYXhIZWlnaHQiOiJJbmZpbml0eSIsIlNtYXJ0Rm9yZWdyb3VuZElzQWN0aXZlIjpmYWxzZSwiSG9yaXpvbnRhbEFsaWdubWVudCI6MiwiVmVydGljYWxBbGlnbm1lbnQiOjAsIlNtYXJ0Rm9yZWdyb3VuZCI6bnVsbCwiQmFja2dyb3VuZEZpbGxUeXBlIjowLCJNYXJnaW4iOnsiJGlkIjoiNDE1IiwiVG9wIjowLCJMZWZ0IjowLCJSaWdodCI6MCwiQm90dG9tIjowfSwiUGFkZGluZyI6eyIkaWQiOiI0MTYiLCJUb3AiOjAsIkxlZnQiOjAsIlJpZ2h0IjowLCJCb3R0b20iOjB9LCJCYWNrZ3JvdW5kIjp7IiRyZWYiOiIxMjYifSwiSXNWaXNpYmxlIjp0cnVlLCJXaWR0aCI6MC4wLCJIZWlnaHQiOjAuMCwiQm9yZGVyU3R5bGUiOnsiJGlkIjoiNDE3IiwiTGluZUNvbG9yIjpudWxsLCJMaW5lV2VpZ2h0IjowLjAsIkxpbmVUeXBlIjowLCJQYXJlbnRTdHlsZSI6bnVsbH0sIlBhcmVudFN0eWxlIjpudWxsfSwiRGF0ZUZvcm1hdCI6eyIkaWQiOiI0MTg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OCwiU21hcnREdXJhdGlvbkFjdGl2YXRlZCI6ZmFsc2UsIkRhdGVGb3JtYXQiOnsiJHJlZiI6IjQxOCJ9LCJJZCI6Ijg4ZTQxMmU5LWUwYmEtNDdmMi05ZTczLWRiZTFiYWI5ZGMyNyIsIkltcG9ydElkIjpudWxsLCJUaXRsZSI6IkNvbXBsZXRlIE1hcmtldCBBbmFseXNpcyIsIk5vdGUiOm51bGwsIkh5cGVybGluayI6bnVsbCwiSXNDaGFuZ2VkIjpmYWxzZSwiSXNOZXciOmZhbHNlfSx7IiRpZCI6IjQxOSIsIkdyb3VwTmFtZSI6bnVsbCwiU3RhcnREYXRlIjoiMjAxOC0wNS0xMlQwMDowMDowMFoiLCJFbmREYXRlIjoiMjAxOC0wNS0zMFQyMzo1OTowMFoiLCJQZXJjZW50YWdlQ29tcGxldGUiOm51bGwsIlN0eWxlIjp7IiRpZCI6IjQyMCIsIlNoYXBlIjoxLCJTaGFwZVRoaWNrbmVzcyI6MywiRHVyYXRpb25Gb3JtYXQiOjAsIkluY2x1ZGVOb25Xb3JraW5nRGF5c0luRHVyYXRpb24iOmZhbHNlLCJQZXJjZW50YWdlQ29tcGxldGVTdHlsZSI6eyIkaWQiOiI0MjEiLCJGb250U2V0dGluZ3MiOnsiJGlkIjoiNDIyIiwiRm9udFNpemUiOjEwLCJGb250TmFtZSI6IkNhbGlicmkiLCJJc0JvbGQiOmZhbHNlLCJJc0l0YWxpYyI6ZmFsc2UsIklzVW5kZXJsaW5lZCI6ZmFsc2UsIlBhcmVudFN0eWxlIjpudWxsfSwiQXV0b1NpemUiOjAsIkZvcmVncm91bmQiOnsiJGlkIjoiNDIzIiwiQ29sb3IiOnsiJHJlZiI6Ijg4In19LCJNYXhXaWR0aCI6MjAwLjAsIk1heEhlaWdodCI6IkluZmluaXR5IiwiU21hcnRGb3JlZ3JvdW5kSXNBY3RpdmUiOmZhbHNlLCJIb3Jpem9udGFsQWxpZ25tZW50IjowLCJWZXJ0aWNhbEFsaWdubWVudCI6MCwiU21hcnRGb3JlZ3JvdW5kIjpudWxsLCJCYWNrZ3JvdW5kRmlsbFR5cGUiOjAsIk1hcmdpbiI6eyIkaWQiOiI0MjQiLCJUb3AiOjAsIkxlZnQiOjAsIlJpZ2h0IjowLCJCb3R0b20iOjB9LCJQYWRkaW5nIjp7IiRpZCI6IjQyNSIsIlRvcCI6MCwiTGVmdCI6MCwiUmlnaHQiOjAsIkJvdHRvbSI6MH0sIkJhY2tncm91bmQiOnsiJHJlZiI6IjkxIn0sIklzVmlzaWJsZSI6dHJ1ZSwiV2lkdGgiOjAuMCwiSGVpZ2h0IjowLjAsIkJvcmRlclN0eWxlIjp7IiRpZCI6IjQyNiIsIkxpbmVDb2xvciI6bnVsbCwiTGluZVdlaWdodCI6MC4wLCJMaW5lVHlwZSI6MCwiUGFyZW50U3R5bGUiOm51bGx9LCJQYXJlbnRTdHlsZSI6bnVsbH0sIkR1cmF0aW9uU3R5bGUiOnsiJGlkIjoiNDI3IiwiRm9udFNldHRpbmdzIjp7IiRpZCI6IjQyOCIsIkZvbnRTaXplIjoxMCwiRm9udE5hbWUiOiJDYWxpYnJpIiwiSXNCb2xkIjpmYWxzZSwiSXNJdGFsaWMiOmZhbHNlLCJJc1VuZGVybGluZWQiOmZhbHNlLCJQYXJlbnRTdHlsZSI6bnVsbH0sIkF1dG9TaXplIjowLCJGb3JlZ3JvdW5kIjp7IiRpZCI6IjQyOSIsIkNvbG9yIjp7IiRyZWYiOiI5NSJ9fSwiTWF4V2lkdGgiOjIwMC4wLCJNYXhIZWlnaHQiOiJJbmZpbml0eSIsIlNtYXJ0Rm9yZWdyb3VuZElzQWN0aXZlIjpmYWxzZSwiSG9yaXpvbnRhbEFsaWdubWVudCI6MCwiVmVydGljYWxBbGlnbm1lbnQiOjAsIlNtYXJ0Rm9yZWdyb3VuZCI6bnVsbCwiQmFja2dyb3VuZEZpbGxUeXBlIjowLCJNYXJnaW4iOnsiJGlkIjoiNDMwIiwiVG9wIjowLCJMZWZ0IjowLCJSaWdodCI6MCwiQm90dG9tIjowfSwiUGFkZGluZyI6eyIkaWQiOiI0MzEiLCJUb3AiOjAsIkxlZnQiOjAsIlJpZ2h0IjowLCJCb3R0b20iOjB9LCJCYWNrZ3JvdW5kIjp7IiRyZWYiOiI5OCJ9LCJJc1Zpc2libGUiOnRydWUsIldpZHRoIjowLjAsIkhlaWdodCI6MC4wLCJCb3JkZXJTdHlsZSI6eyIkaWQiOiI0MzIiLCJMaW5lQ29sb3IiOm51bGwsIkxpbmVXZWlnaHQiOjAuMCwiTGluZVR5cGUiOjAsIlBhcmVudFN0eWxlIjpudWxsfSwiUGFyZW50U3R5bGUiOm51bGx9LCJIb3Jpem9udGFsQ29ubmVjdG9yU3R5bGUiOnsiJGlkIjoiNDMzIiwiTGluZUNvbG9yIjp7IiRyZWYiOiIxMDAifSwiTGluZVdlaWdodCI6MS4wLCJMaW5lVHlwZSI6MCwiUGFyZW50U3R5bGUiOm51bGx9LCJWZXJ0aWNhbENvbm5lY3RvclN0eWxlIjp7IiRpZCI6IjQzNCIsIkxpbmVDb2xvciI6eyIkcmVmIjoiMTAzIn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NDM1IiwiTWFyZ2luIjp7IiRpZCI6IjQzNiIsIlRvcCI6MCwiTGVmdCI6NCwiUmlnaHQiOjQsIkJvdHRvbSI6MH0sIlBhZGRpbmciOnsiJGlkIjoiNDM3IiwiVG9wIjowLCJMZWZ0IjowLCJSaWdodCI6MCwiQm90dG9tIjowfSwiQmFja2dyb3VuZCI6eyIkaWQiOiI0MzgiLCJDb2xvciI6eyIkaWQiOiI0MzkiLCJBIjoyNTUsIlIiOjExMiwiRyI6MTczLCJCIjo3MX19LCJJc1Zpc2libGUiOnRydWUsIldpZHRoIjowLjAsIkhlaWdodCI6MTIuMCwiQm9yZGVyU3R5bGUiOnsiJGlkIjoiNDQwIiwiTGluZUNvbG9yIjp7IiRyZWYiOiIxMTEifSwiTGluZVdlaWdodCI6MC4wLCJMaW5lVHlwZSI6MCwiUGFyZW50U3R5bGUiOm51bGx9LCJQYXJlbnRTdHlsZSI6bnVsbH0sIlRpdGxlU3R5bGUiOnsiJGlkIjoiNDQxIiwiRm9udFNldHRpbmdzIjp7IiRpZCI6IjQ0MiIsIkZvbnRTaXplIjo4LCJGb250TmFtZSI6IkNhbGlicmkiLCJJc0JvbGQiOnRydWUsIklzSXRhbGljIjpmYWxzZSwiSXNVbmRlcmxpbmVkIjpmYWxzZSwiUGFyZW50U3R5bGUiOm51bGx9LCJBdXRvU2l6ZSI6MiwiRm9yZWdyb3VuZCI6eyIkaWQiOiI0NDMiLCJDb2xvciI6eyIkaWQiOiI0NDQiLCJBIjoyNTUsIlIiOjExNSwiRyI6MTE1LCJCIjoxMTV9fSwiTWF4V2lkdGgiOjUxLjAsIk1heEhlaWdodCI6IkluZmluaXR5IiwiU21hcnRGb3JlZ3JvdW5kSXNBY3RpdmUiOmZhbHNlLCJIb3Jpem9udGFsQWxpZ25tZW50IjowLCJWZXJ0aWNhbEFsaWdubWVudCI6MCwiU21hcnRGb3JlZ3JvdW5kIjpudWxsLCJCYWNrZ3JvdW5kRmlsbFR5cGUiOjAsIk1hcmdpbiI6eyIkaWQiOiI0NDUiLCJUb3AiOjAsIkxlZnQiOjAsIlJpZ2h0IjowLCJCb3R0b20iOjB9LCJQYWRkaW5nIjp7IiRpZCI6IjQ0NiIsIlRvcCI6MCwiTGVmdCI6MCwiUmlnaHQiOjAsIkJvdHRvbSI6MH0sIkJhY2tncm91bmQiOnsiJHJlZiI6IjExOSJ9LCJJc1Zpc2libGUiOnRydWUsIldpZHRoIjowLjAsIkhlaWdodCI6MC4wLCJCb3JkZXJTdHlsZSI6eyIkaWQiOiI0NDciLCJMaW5lQ29sb3IiOm51bGwsIkxpbmVXZWlnaHQiOjAuMCwiTGluZVR5cGUiOjAsIlBhcmVudFN0eWxlIjpudWxsfSwiUGFyZW50U3R5bGUiOm51bGx9LCJEYXRlU3R5bGUiOnsiJGlkIjoiNDQ4IiwiRm9udFNldHRpbmdzIjp7IiRpZCI6IjQ0OSIsIkZvbnRTaXplIjo3LCJGb250TmFtZSI6IkNhbGlicmkiLCJJc0JvbGQiOmZhbHNlLCJJc0l0YWxpYyI6ZmFsc2UsIklzVW5kZXJsaW5lZCI6ZmFsc2UsIlBhcmVudFN0eWxlIjpudWxsfSwiQXV0b1NpemUiOjIsIkZvcmVncm91bmQiOnsiJGlkIjoiNDUwIiwiQ29sb3IiOnsiJHJlZiI6IjEyMyJ9fSwiTWF4V2lkdGgiOjUxLjAsIk1heEhlaWdodCI6IkluZmluaXR5IiwiU21hcnRGb3JlZ3JvdW5kSXNBY3RpdmUiOmZhbHNlLCJIb3Jpem9udGFsQWxpZ25tZW50IjoyLCJWZXJ0aWNhbEFsaWdubWVudCI6MCwiU21hcnRGb3JlZ3JvdW5kIjpudWxsLCJCYWNrZ3JvdW5kRmlsbFR5cGUiOjAsIk1hcmdpbiI6eyIkaWQiOiI0NTEiLCJUb3AiOjAsIkxlZnQiOjAsIlJpZ2h0IjowLCJCb3R0b20iOjB9LCJQYWRkaW5nIjp7IiRpZCI6IjQ1MiIsIlRvcCI6MCwiTGVmdCI6MCwiUmlnaHQiOjAsIkJvdHRvbSI6MH0sIkJhY2tncm91bmQiOnsiJHJlZiI6IjEyNiJ9LCJJc1Zpc2libGUiOnRydWUsIldpZHRoIjowLjAsIkhlaWdodCI6MC4wLCJCb3JkZXJTdHlsZSI6eyIkaWQiOiI0NTMiLCJMaW5lQ29sb3IiOm51bGwsIkxpbmVXZWlnaHQiOjAuMCwiTGluZVR5cGUiOjAsIlBhcmVudFN0eWxlIjpudWxsfSwiUGFyZW50U3R5bGUiOm51bGx9LCJEYXRlRm9ybWF0Ijp7IiRpZCI6IjQ1N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5LCJTbWFydER1cmF0aW9uQWN0aXZhdGVkIjpmYWxzZSwiRGF0ZUZvcm1hdCI6eyIkcmVmIjoiNDU0In0sIklkIjoiNDhlMmM1ZjMtYjUzMi00ZDE3LWE4Y2QtMGE0NzdhM2U4ZDY3IiwiSW1wb3J0SWQiOm51bGwsIlRpdGxlIjoiU2VnbWVudGF0aW9ucyIsIk5vdGUiOm51bGwsIkh5cGVybGluayI6bnVsbCwiSXNDaGFuZ2VkIjpmYWxzZSwiSXNOZXciOmZhbHNlfSx7IiRpZCI6IjQ1NSIsIkdyb3VwTmFtZSI6bnVsbCwiU3RhcnREYXRlIjoiMjAxOC0wNi0wMVQwMDowMDowMFoiLCJFbmREYXRlIjoiMjAxOC0wNi0wOVQyMzo1OTowMFoiLCJQZXJjZW50YWdlQ29tcGxldGUiOm51bGwsIlN0eWxlIjp7IiRpZCI6IjQ1NiIsIlNoYXBlIjoxLCJTaGFwZVRoaWNrbmVzcyI6MSwiRHVyYXRpb25Gb3JtYXQiOjAsIkluY2x1ZGVOb25Xb3JraW5nRGF5c0luRHVyYXRpb24iOmZhbHNlLCJQZXJjZW50YWdlQ29tcGxldGVTdHlsZSI6eyIkaWQiOiI0NTciLCJGb250U2V0dGluZ3MiOnsiJGlkIjoiNDU4IiwiRm9udFNpemUiOjEwLCJGb250TmFtZSI6IkNhbGlicmkiLCJJc0JvbGQiOmZhbHNlLCJJc0l0YWxpYyI6ZmFsc2UsIklzVW5kZXJsaW5lZCI6ZmFsc2UsIlBhcmVudFN0eWxlIjpudWxsfSwiQXV0b1NpemUiOjAsIkZvcmVncm91bmQiOnsiJGlkIjoiNDU5IiwiQ29sb3IiOnsiJHJlZiI6Ijg4In19LCJNYXhXaWR0aCI6MjAwLjAsIk1heEhlaWdodCI6IkluZmluaXR5IiwiU21hcnRGb3JlZ3JvdW5kSXNBY3RpdmUiOmZhbHNlLCJIb3Jpem9udGFsQWxpZ25tZW50IjowLCJWZXJ0aWNhbEFsaWdubWVudCI6MCwiU21hcnRGb3JlZ3JvdW5kIjpudWxsLCJCYWNrZ3JvdW5kRmlsbFR5cGUiOjAsIk1hcmdpbiI6eyIkaWQiOiI0NjAiLCJUb3AiOjAsIkxlZnQiOjAsIlJpZ2h0IjowLCJCb3R0b20iOjB9LCJQYWRkaW5nIjp7IiRpZCI6IjQ2MSIsIlRvcCI6MCwiTGVmdCI6MCwiUmlnaHQiOjAsIkJvdHRvbSI6MH0sIkJhY2tncm91bmQiOnsiJHJlZiI6IjkxIn0sIklzVmlzaWJsZSI6dHJ1ZSwiV2lkdGgiOjAuMCwiSGVpZ2h0IjowLjAsIkJvcmRlclN0eWxlIjp7IiRpZCI6IjQ2MiIsIkxpbmVDb2xvciI6bnVsbCwiTGluZVdlaWdodCI6MC4wLCJMaW5lVHlwZSI6MCwiUGFyZW50U3R5bGUiOm51bGx9LCJQYXJlbnRTdHlsZSI6bnVsbH0sIkR1cmF0aW9uU3R5bGUiOnsiJGlkIjoiNDYzIiwiRm9udFNldHRpbmdzIjp7IiRpZCI6IjQ2NCIsIkZvbnRTaXplIjoxMCwiRm9udE5hbWUiOiJDYWxpYnJpIiwiSXNCb2xkIjpmYWxzZSwiSXNJdGFsaWMiOmZhbHNlLCJJc1VuZGVybGluZWQiOmZhbHNlLCJQYXJlbnRTdHlsZSI6bnVsbH0sIkF1dG9TaXplIjowLCJGb3JlZ3JvdW5kIjp7IiRpZCI6IjQ2NSIsIkNvbG9yIjp7IiRyZWYiOiI5NSJ9fSwiTWF4V2lkdGgiOjIwMC4wLCJNYXhIZWlnaHQiOiJJbmZpbml0eSIsIlNtYXJ0Rm9yZWdyb3VuZElzQWN0aXZlIjpmYWxzZSwiSG9yaXpvbnRhbEFsaWdubWVudCI6MCwiVmVydGljYWxBbGlnbm1lbnQiOjAsIlNtYXJ0Rm9yZWdyb3VuZCI6bnVsbCwiQmFja2dyb3VuZEZpbGxUeXBlIjowLCJNYXJnaW4iOnsiJGlkIjoiNDY2IiwiVG9wIjowLCJMZWZ0IjowLCJSaWdodCI6MCwiQm90dG9tIjowfSwiUGFkZGluZyI6eyIkaWQiOiI0NjciLCJUb3AiOjAsIkxlZnQiOjAsIlJpZ2h0IjowLCJCb3R0b20iOjB9LCJCYWNrZ3JvdW5kIjp7IiRyZWYiOiI5OCJ9LCJJc1Zpc2libGUiOnRydWUsIldpZHRoIjowLjAsIkhlaWdodCI6MC4wLCJCb3JkZXJTdHlsZSI6eyIkaWQiOiI0NjgiLCJMaW5lQ29sb3IiOm51bGwsIkxpbmVXZWlnaHQiOjAuMCwiTGluZVR5cGUiOjAsIlBhcmVudFN0eWxlIjpudWxsfSwiUGFyZW50U3R5bGUiOm51bGx9LCJIb3Jpem9udGFsQ29ubmVjdG9yU3R5bGUiOnsiJGlkIjoiNDY5IiwiTGluZUNvbG9yIjp7IiRyZWYiOiIxMDAifSwiTGluZVdlaWdodCI6MS4wLCJMaW5lVHlwZSI6MCwiUGFyZW50U3R5bGUiOm51bGx9LCJWZXJ0aWNhbENvbm5lY3RvclN0eWxlIjp7IiRpZCI6IjQ3MCIsIkxpbmVDb2xvciI6eyIkcmVmIjoiMTAzIn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NDcxIiwiTWFyZ2luIjp7IiRpZCI6IjQ3MiIsIlRvcCI6MCwiTGVmdCI6NCwiUmlnaHQiOjQsIkJvdHRvbSI6MH0sIlBhZGRpbmciOnsiJGlkIjoiNDczIiwiVG9wIjowLCJMZWZ0IjowLCJSaWdodCI6MCwiQm90dG9tIjowfSwiQmFja2dyb3VuZCI6eyIkaWQiOiI0NzQiLCJDb2xvciI6eyIkaWQiOiI0NzUiLCJBIjoyNTUsIlIiOjExMiwiRyI6MTczLCJCIjo3MX19LCJJc1Zpc2libGUiOnRydWUsIldpZHRoIjowLjAsIkhlaWdodCI6MTYuMCwiQm9yZGVyU3R5bGUiOnsiJGlkIjoiNDc2IiwiTGluZUNvbG9yIjp7IiRyZWYiOiIxMTEifSwiTGluZVdlaWdodCI6MC4wLCJMaW5lVHlwZSI6MCwiUGFyZW50U3R5bGUiOm51bGx9LCJQYXJlbnRTdHlsZSI6bnVsbH0sIlRpdGxlU3R5bGUiOnsiJGlkIjoiNDc3IiwiRm9udFNldHRpbmdzIjp7IiRpZCI6IjQ3OCIsIkZvbnRTaXplIjoxMSwiRm9udE5hbWUiOiJDYWxpYnJpIiwiSXNCb2xkIjp0cnVlLCJJc0l0YWxpYyI6ZmFsc2UsIklzVW5kZXJsaW5lZCI6ZmFsc2UsIlBhcmVudFN0eWxlIjpudWxsfSwiQXV0b1NpemUiOjAsIkZvcmVncm91bmQiOnsiJGlkIjoiNDc5IiwiQ29sb3IiOnsiJGlkIjoiNDgwIiwiQSI6MjU1LCJSIjoxMTUsIkciOjExNSwiQiI6MTE1fX0sIk1heFdpZHRoIjo5NjAuMCwiTWF4SGVpZ2h0IjoiSW5maW5pdHkiLCJTbWFydEZvcmVncm91bmRJc0FjdGl2ZSI6ZmFsc2UsIkhvcml6b250YWxBbGlnbm1lbnQiOjAsIlZlcnRpY2FsQWxpZ25tZW50IjowLCJTbWFydEZvcmVncm91bmQiOm51bGwsIkJhY2tncm91bmRGaWxsVHlwZSI6MCwiTWFyZ2luIjp7IiRpZCI6IjQ4MSIsIlRvcCI6MCwiTGVmdCI6MCwiUmlnaHQiOjAsIkJvdHRvbSI6MH0sIlBhZGRpbmciOnsiJGlkIjoiNDgyIiwiVG9wIjowLCJMZWZ0IjowLCJSaWdodCI6MCwiQm90dG9tIjowfSwiQmFja2dyb3VuZCI6eyIkcmVmIjoiMTE5In0sIklzVmlzaWJsZSI6dHJ1ZSwiV2lkdGgiOjAuMCwiSGVpZ2h0IjowLjAsIkJvcmRlclN0eWxlIjp7IiRpZCI6IjQ4MyIsIkxpbmVDb2xvciI6bnVsbCwiTGluZVdlaWdodCI6MC4wLCJMaW5lVHlwZSI6MCwiUGFyZW50U3R5bGUiOm51bGx9LCJQYXJlbnRTdHlsZSI6bnVsbH0sIkRhdGVTdHlsZSI6eyIkaWQiOiI0ODQiLCJGb250U2V0dGluZ3MiOnsiJGlkIjoiNDg1IiwiRm9udFNpemUiOjEwLCJGb250TmFtZSI6IkNhbGlicmkiLCJJc0JvbGQiOmZhbHNlLCJJc0l0YWxpYyI6ZmFsc2UsIklzVW5kZXJsaW5lZCI6ZmFsc2UsIlBhcmVudFN0eWxlIjpudWxsfSwiQXV0b1NpemUiOjAsIkZvcmVncm91bmQiOnsiJGlkIjoiNDg2IiwiQ29sb3IiOnsiJHJlZiI6IjEyMyJ9fSwiTWF4V2lkdGgiOjIwMC4wLCJNYXhIZWlnaHQiOiJJbmZpbml0eSIsIlNtYXJ0Rm9yZWdyb3VuZElzQWN0aXZlIjpmYWxzZSwiSG9yaXpvbnRhbEFsaWdubWVudCI6MiwiVmVydGljYWxBbGlnbm1lbnQiOjAsIlNtYXJ0Rm9yZWdyb3VuZCI6bnVsbCwiQmFja2dyb3VuZEZpbGxUeXBlIjowLCJNYXJnaW4iOnsiJGlkIjoiNDg3IiwiVG9wIjowLCJMZWZ0IjowLCJSaWdodCI6MCwiQm90dG9tIjowfSwiUGFkZGluZyI6eyIkaWQiOiI0ODgiLCJUb3AiOjAsIkxlZnQiOjAsIlJpZ2h0IjowLCJCb3R0b20iOjB9LCJCYWNrZ3JvdW5kIjp7IiRyZWYiOiIxMjYifSwiSXNWaXNpYmxlIjp0cnVlLCJXaWR0aCI6MC4wLCJIZWlnaHQiOjAuMCwiQm9yZGVyU3R5bGUiOnsiJGlkIjoiNDg5IiwiTGluZUNvbG9yIjpudWxsLCJMaW5lV2VpZ2h0IjowLjAsIkxpbmVUeXBlIjowLCJQYXJlbnRTdHlsZSI6bnVsbH0sIlBhcmVudFN0eWxlIjpudWxsfSwiRGF0ZUZvcm1hdCI6eyIkaWQiOiI0OTA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ZmFsc2UsIlBhcmVudFN0eWxlIjpudWxsfSwiSW5kZXgiOjEwLCJTbWFydER1cmF0aW9uQWN0aXZhdGVkIjpmYWxzZSwiRGF0ZUZvcm1hdCI6eyIkcmVmIjoiNDkwIn0sIklkIjoiYTk4NDczMTEtM2U0YS00N2M1LWJkYmItYmFiOGE5Zjk3MTIzIiwiSW1wb3J0SWQiOm51bGwsIlRpdGxlIjoiVGFyZ2V0IE1hcmtldCIsIk5vdGUiOm51bGwsIkh5cGVybGluayI6bnVsbCwiSXNDaGFuZ2VkIjpmYWxzZSwiSXNOZXciOmZhbHNlfSx7IiRpZCI6IjQ5MSIsIkdyb3VwTmFtZSI6bnVsbCwiU3RhcnREYXRlIjoiMjAxOC0wNi0xMVQwMDowMDowMFoiLCJFbmREYXRlIjoiMjAxOC0wNy0yMFQyMzo1OTowMFoiLCJQZXJjZW50YWdlQ29tcGxldGUiOm51bGwsIlN0eWxlIjp7IiRpZCI6IjQ5MiIsIlNoYXBlIjoxLCJTaGFwZVRoaWNrbmVzcyI6MywiRHVyYXRpb25Gb3JtYXQiOjAsIkluY2x1ZGVOb25Xb3JraW5nRGF5c0luRHVyYXRpb24iOmZhbHNlLCJQZXJjZW50YWdlQ29tcGxldGVTdHlsZSI6eyIkaWQiOiI0OTMiLCJGb250U2V0dGluZ3MiOnsiJGlkIjoiNDk0IiwiRm9udFNpemUiOjEwLCJGb250TmFtZSI6IkNhbGlicmkiLCJJc0JvbGQiOmZhbHNlLCJJc0l0YWxpYyI6ZmFsc2UsIklzVW5kZXJsaW5lZCI6ZmFsc2UsIlBhcmVudFN0eWxlIjpudWxsfSwiQXV0b1NpemUiOjAsIkZvcmVncm91bmQiOnsiJGlkIjoiNDk1IiwiQ29sb3IiOnsiJHJlZiI6Ijg4In19LCJNYXhXaWR0aCI6MjAwLjAsIk1heEhlaWdodCI6IkluZmluaXR5IiwiU21hcnRGb3JlZ3JvdW5kSXNBY3RpdmUiOmZhbHNlLCJIb3Jpem9udGFsQWxpZ25tZW50IjowLCJWZXJ0aWNhbEFsaWdubWVudCI6MCwiU21hcnRGb3JlZ3JvdW5kIjpudWxsLCJCYWNrZ3JvdW5kRmlsbFR5cGUiOjAsIk1hcmdpbiI6eyIkaWQiOiI0OTYiLCJUb3AiOjAsIkxlZnQiOjAsIlJpZ2h0IjowLCJCb3R0b20iOjB9LCJQYWRkaW5nIjp7IiRpZCI6IjQ5NyIsIlRvcCI6MCwiTGVmdCI6MCwiUmlnaHQiOjAsIkJvdHRvbSI6MH0sIkJhY2tncm91bmQiOnsiJHJlZiI6IjkxIn0sIklzVmlzaWJsZSI6dHJ1ZSwiV2lkdGgiOjAuMCwiSGVpZ2h0IjowLjAsIkJvcmRlclN0eWxlIjp7IiRpZCI6IjQ5OCIsIkxpbmVDb2xvciI6bnVsbCwiTGluZVdlaWdodCI6MC4wLCJMaW5lVHlwZSI6MCwiUGFyZW50U3R5bGUiOm51bGx9LCJQYXJlbnRTdHlsZSI6bnVsbH0sIkR1cmF0aW9uU3R5bGUiOnsiJGlkIjoiNDk5IiwiRm9udFNldHRpbmdzIjp7IiRpZCI6IjUwMCIsIkZvbnRTaXplIjoxMCwiRm9udE5hbWUiOiJDYWxpYnJpIiwiSXNCb2xkIjpmYWxzZSwiSXNJdGFsaWMiOmZhbHNlLCJJc1VuZGVybGluZWQiOmZhbHNlLCJQYXJlbnRTdHlsZSI6bnVsbH0sIkF1dG9TaXplIjowLCJGb3JlZ3JvdW5kIjp7IiRpZCI6IjUwMSIsIkNvbG9yIjp7IiRyZWYiOiI5NSJ9fSwiTWF4V2lkdGgiOjIwMC4wLCJNYXhIZWlnaHQiOiJJbmZpbml0eSIsIlNtYXJ0Rm9yZWdyb3VuZElzQWN0aXZlIjpmYWxzZSwiSG9yaXpvbnRhbEFsaWdubWVudCI6MCwiVmVydGljYWxBbGlnbm1lbnQiOjAsIlNtYXJ0Rm9yZWdyb3VuZCI6bnVsbCwiQmFja2dyb3VuZEZpbGxUeXBlIjowLCJNYXJnaW4iOnsiJGlkIjoiNTAyIiwiVG9wIjowLCJMZWZ0IjowLCJSaWdodCI6MCwiQm90dG9tIjowfSwiUGFkZGluZyI6eyIkaWQiOiI1MDMiLCJUb3AiOjAsIkxlZnQiOjAsIlJpZ2h0IjowLCJCb3R0b20iOjB9LCJCYWNrZ3JvdW5kIjp7IiRyZWYiOiI5OCJ9LCJJc1Zpc2libGUiOnRydWUsIldpZHRoIjowLjAsIkhlaWdodCI6MC4wLCJCb3JkZXJTdHlsZSI6eyIkaWQiOiI1MDQiLCJMaW5lQ29sb3IiOm51bGwsIkxpbmVXZWlnaHQiOjAuMCwiTGluZVR5cGUiOjAsIlBhcmVudFN0eWxlIjpudWxsfSwiUGFyZW50U3R5bGUiOm51bGx9LCJIb3Jpem9udGFsQ29ubmVjdG9yU3R5bGUiOnsiJGlkIjoiNTA1IiwiTGluZUNvbG9yIjp7IiRyZWYiOiIxMDAifSwiTGluZVdlaWdodCI6MS4wLCJMaW5lVHlwZSI6MCwiUGFyZW50U3R5bGUiOm51bGx9LCJWZXJ0aWNhbENvbm5lY3RvclN0eWxlIjp7IiRpZCI6IjUwNiIsIkxpbmVDb2xvciI6eyIkcmVmIjoiMTAzIn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NTA3IiwiTWFyZ2luIjp7IiRpZCI6IjUwOCIsIlRvcCI6MCwiTGVmdCI6NCwiUmlnaHQiOjQsIkJvdHRvbSI6MH0sIlBhZGRpbmciOnsiJGlkIjoiNTA5IiwiVG9wIjowLCJMZWZ0IjowLCJSaWdodCI6MCwiQm90dG9tIjowfSwiQmFja2dyb3VuZCI6eyIkaWQiOiI1MTAiLCJDb2xvciI6eyIkaWQiOiI1MTEiLCJBIjoyNTUsIlIiOjExMiwiRyI6MTczLCJCIjo3MX19LCJJc1Zpc2libGUiOnRydWUsIldpZHRoIjowLjAsIkhlaWdodCI6MTIuMCwiQm9yZGVyU3R5bGUiOnsiJGlkIjoiNTEyIiwiTGluZUNvbG9yIjp7IiRyZWYiOiIxMTEifSwiTGluZVdlaWdodCI6MC4wLCJMaW5lVHlwZSI6MCwiUGFyZW50U3R5bGUiOm51bGx9LCJQYXJlbnRTdHlsZSI6bnVsbH0sIlRpdGxlU3R5bGUiOnsiJGlkIjoiNTEzIiwiRm9udFNldHRpbmdzIjp7IiRpZCI6IjUxNCIsIkZvbnRTaXplIjo4LCJGb250TmFtZSI6IkNhbGlicmkiLCJJc0JvbGQiOnRydWUsIklzSXRhbGljIjpmYWxzZSwiSXNVbmRlcmxpbmVkIjpmYWxzZSwiUGFyZW50U3R5bGUiOm51bGx9LCJBdXRvU2l6ZSI6MiwiRm9yZWdyb3VuZCI6eyIkaWQiOiI1MTUiLCJDb2xvciI6eyIkaWQiOiI1MTYiLCJBIjoyNTUsIlIiOjExNSwiRyI6MTE1LCJCIjoxMTV9fSwiTWF4V2lkdGgiOjU4LjUsIk1heEhlaWdodCI6IkluZmluaXR5IiwiU21hcnRGb3JlZ3JvdW5kSXNBY3RpdmUiOmZhbHNlLCJIb3Jpem9udGFsQWxpZ25tZW50IjowLCJWZXJ0aWNhbEFsaWdubWVudCI6MCwiU21hcnRGb3JlZ3JvdW5kIjpudWxsLCJCYWNrZ3JvdW5kRmlsbFR5cGUiOjAsIk1hcmdpbiI6eyIkaWQiOiI1MTciLCJUb3AiOjAsIkxlZnQiOjAsIlJpZ2h0IjowLCJCb3R0b20iOjB9LCJQYWRkaW5nIjp7IiRpZCI6IjUxOCIsIlRvcCI6MCwiTGVmdCI6MCwiUmlnaHQiOjAsIkJvdHRvbSI6MH0sIkJhY2tncm91bmQiOnsiJHJlZiI6IjExOSJ9LCJJc1Zpc2libGUiOnRydWUsIldpZHRoIjowLjAsIkhlaWdodCI6MC4wLCJCb3JkZXJTdHlsZSI6eyIkaWQiOiI1MTkiLCJMaW5lQ29sb3IiOm51bGwsIkxpbmVXZWlnaHQiOjAuMCwiTGluZVR5cGUiOjAsIlBhcmVudFN0eWxlIjpudWxsfSwiUGFyZW50U3R5bGUiOm51bGx9LCJEYXRlU3R5bGUiOnsiJGlkIjoiNTIwIiwiRm9udFNldHRpbmdzIjp7IiRpZCI6IjUyMSIsIkZvbnRTaXplIjo3LCJGb250TmFtZSI6IkNhbGlicmkiLCJJc0JvbGQiOmZhbHNlLCJJc0l0YWxpYyI6ZmFsc2UsIklzVW5kZXJsaW5lZCI6ZmFsc2UsIlBhcmVudFN0eWxlIjpudWxsfSwiQXV0b1NpemUiOjIsIkZvcmVncm91bmQiOnsiJGlkIjoiNTIyIiwiQ29sb3IiOnsiJHJlZiI6IjEyMyJ9fSwiTWF4V2lkdGgiOjQyLjc1LCJNYXhIZWlnaHQiOiJJbmZpbml0eSIsIlNtYXJ0Rm9yZWdyb3VuZElzQWN0aXZlIjpmYWxzZSwiSG9yaXpvbnRhbEFsaWdubWVudCI6MiwiVmVydGljYWxBbGlnbm1lbnQiOjAsIlNtYXJ0Rm9yZWdyb3VuZCI6bnVsbCwiQmFja2dyb3VuZEZpbGxUeXBlIjowLCJNYXJnaW4iOnsiJGlkIjoiNTIzIiwiVG9wIjowLCJMZWZ0IjowLCJSaWdodCI6MCwiQm90dG9tIjowfSwiUGFkZGluZyI6eyIkaWQiOiI1MjQiLCJUb3AiOjAsIkxlZnQiOjAsIlJpZ2h0IjowLCJCb3R0b20iOjB9LCJCYWNrZ3JvdW5kIjp7IiRyZWYiOiIxMjYifSwiSXNWaXNpYmxlIjp0cnVlLCJXaWR0aCI6MC4wLCJIZWlnaHQiOjAuMCwiQm9yZGVyU3R5bGUiOnsiJGlkIjoiNTI1IiwiTGluZUNvbG9yIjpudWxsLCJMaW5lV2VpZ2h0IjowLjAsIkxpbmVUeXBlIjowLCJQYXJlbnRTdHlsZSI6bnVsbH0sIlBhcmVudFN0eWxlIjpudWxsfSwiRGF0ZUZvcm1hdCI6eyIkaWQiOiI1MjY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TEsIlNtYXJ0RHVyYXRpb25BY3RpdmF0ZWQiOmZhbHNlLCJEYXRlRm9ybWF0Ijp7IiRyZWYiOiI1MjYifSwiSWQiOiJkYWQ0ZGYwYi1kNDkxLTQxYTEtYjY1MS0wNmVjODc3YWJhOWIiLCJJbXBvcnRJZCI6bnVsbCwiVGl0bGUiOiJJbmR1c3RyeSBBbmFseXNpcyIsIk5vdGUiOm51bGwsIkh5cGVybGluayI6bnVsbCwiSXNDaGFuZ2VkIjpmYWxzZSwiSXNOZXciOmZhbHNlfSx7IiRpZCI6IjUyNyIsIkdyb3VwTmFtZSI6bnVsbCwiU3RhcnREYXRlIjoiMjAxOC0wNi0wNFQwMDowMDowMFoiLCJFbmREYXRlIjoiMjAxOC0wNy0wMlQyMzo1OTowMFoiLCJQZXJjZW50YWdlQ29tcGxldGUiOm51bGwsIlN0eWxlIjp7IiRpZCI6IjUyOCIsIlNoYXBlIjoxLCJTaGFwZVRoaWNrbmVzcyI6MywiRHVyYXRpb25Gb3JtYXQiOjAsIkluY2x1ZGVOb25Xb3JraW5nRGF5c0luRHVyYXRpb24iOmZhbHNlLCJQZXJjZW50YWdlQ29tcGxldGVTdHlsZSI6eyIkaWQiOiI1MjkiLCJGb250U2V0dGluZ3MiOnsiJGlkIjoiNTMwIiwiRm9udFNpemUiOjEwLCJGb250TmFtZSI6IkNhbGlicmkiLCJJc0JvbGQiOmZhbHNlLCJJc0l0YWxpYyI6ZmFsc2UsIklzVW5kZXJsaW5lZCI6ZmFsc2UsIlBhcmVudFN0eWxlIjpudWxsfSwiQXV0b1NpemUiOjAsIkZvcmVncm91bmQiOnsiJGlkIjoiNTMxIiwiQ29sb3IiOnsiJHJlZiI6Ijg4In19LCJNYXhXaWR0aCI6MjAwLjAsIk1heEhlaWdodCI6IkluZmluaXR5IiwiU21hcnRGb3JlZ3JvdW5kSXNBY3RpdmUiOmZhbHNlLCJIb3Jpem9udGFsQWxpZ25tZW50IjowLCJWZXJ0aWNhbEFsaWdubWVudCI6MCwiU21hcnRGb3JlZ3JvdW5kIjpudWxsLCJCYWNrZ3JvdW5kRmlsbFR5cGUiOjAsIk1hcmdpbiI6eyIkaWQiOiI1MzIiLCJUb3AiOjAsIkxlZnQiOjAsIlJpZ2h0IjowLCJCb3R0b20iOjB9LCJQYWRkaW5nIjp7IiRpZCI6IjUzMyIsIlRvcCI6MCwiTGVmdCI6MCwiUmlnaHQiOjAsIkJvdHRvbSI6MH0sIkJhY2tncm91bmQiOnsiJHJlZiI6IjkxIn0sIklzVmlzaWJsZSI6dHJ1ZSwiV2lkdGgiOjAuMCwiSGVpZ2h0IjowLjAsIkJvcmRlclN0eWxlIjp7IiRpZCI6IjUzNCIsIkxpbmVDb2xvciI6bnVsbCwiTGluZVdlaWdodCI6MC4wLCJMaW5lVHlwZSI6MCwiUGFyZW50U3R5bGUiOm51bGx9LCJQYXJlbnRTdHlsZSI6bnVsbH0sIkR1cmF0aW9uU3R5bGUiOnsiJGlkIjoiNTM1IiwiRm9udFNldHRpbmdzIjp7IiRpZCI6IjUzNiIsIkZvbnRTaXplIjoxMCwiRm9udE5hbWUiOiJDYWxpYnJpIiwiSXNCb2xkIjpmYWxzZSwiSXNJdGFsaWMiOmZhbHNlLCJJc1VuZGVybGluZWQiOmZhbHNlLCJQYXJlbnRTdHlsZSI6bnVsbH0sIkF1dG9TaXplIjowLCJGb3JlZ3JvdW5kIjp7IiRpZCI6IjUzNyIsIkNvbG9yIjp7IiRyZWYiOiI5NSJ9fSwiTWF4V2lkdGgiOjIwMC4wLCJNYXhIZWlnaHQiOiJJbmZpbml0eSIsIlNtYXJ0Rm9yZWdyb3VuZElzQWN0aXZlIjpmYWxzZSwiSG9yaXpvbnRhbEFsaWdubWVudCI6MCwiVmVydGljYWxBbGlnbm1lbnQiOjAsIlNtYXJ0Rm9yZWdyb3VuZCI6bnVsbCwiQmFja2dyb3VuZEZpbGxUeXBlIjowLCJNYXJnaW4iOnsiJGlkIjoiNTM4IiwiVG9wIjowLCJMZWZ0IjowLCJSaWdodCI6MCwiQm90dG9tIjowfSwiUGFkZGluZyI6eyIkaWQiOiI1MzkiLCJUb3AiOjAsIkxlZnQiOjAsIlJpZ2h0IjowLCJCb3R0b20iOjB9LCJCYWNrZ3JvdW5kIjp7IiRyZWYiOiI5OCJ9LCJJc1Zpc2libGUiOnRydWUsIldpZHRoIjowLjAsIkhlaWdodCI6MC4wLCJCb3JkZXJTdHlsZSI6eyIkaWQiOiI1NDAiLCJMaW5lQ29sb3IiOm51bGwsIkxpbmVXZWlnaHQiOjAuMCwiTGluZVR5cGUiOjAsIlBhcmVudFN0eWxlIjpudWxsfSwiUGFyZW50U3R5bGUiOm51bGx9LCJIb3Jpem9udGFsQ29ubmVjdG9yU3R5bGUiOnsiJGlkIjoiNTQxIiwiTGluZUNvbG9yIjp7IiRyZWYiOiIxMDAifSwiTGluZVdlaWdodCI6MS4wLCJMaW5lVHlwZSI6MCwiUGFyZW50U3R5bGUiOm51bGx9LCJWZXJ0aWNhbENvbm5lY3RvclN0eWxlIjp7IiRpZCI6IjU0MiIsIkxpbmVDb2xvciI6eyIkcmVmIjoiMTAzIn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NTQzIiwiTWFyZ2luIjp7IiRpZCI6IjU0NCIsIlRvcCI6MCwiTGVmdCI6NCwiUmlnaHQiOjQsIkJvdHRvbSI6MH0sIlBhZGRpbmciOnsiJGlkIjoiNTQ1IiwiVG9wIjowLCJMZWZ0IjowLCJSaWdodCI6MCwiQm90dG9tIjowfSwiQmFja2dyb3VuZCI6eyIkaWQiOiI1NDYiLCJDb2xvciI6eyIkaWQiOiI1NDciLCJBIjoyNTUsIlIiOjExMiwiRyI6MTczLCJCIjo3MX19LCJJc1Zpc2libGUiOnRydWUsIldpZHRoIjowLjAsIkhlaWdodCI6MTIuMCwiQm9yZGVyU3R5bGUiOnsiJGlkIjoiNTQ4IiwiTGluZUNvbG9yIjp7IiRyZWYiOiIxMTEifSwiTGluZVdlaWdodCI6MC4wLCJMaW5lVHlwZSI6MCwiUGFyZW50U3R5bGUiOm51bGx9LCJQYXJlbnRTdHlsZSI6bnVsbH0sIlRpdGxlU3R5bGUiOnsiJGlkIjoiNTQ5IiwiRm9udFNldHRpbmdzIjp7IiRpZCI6IjU1MCIsIkZvbnRTaXplIjo4LCJGb250TmFtZSI6IkNhbGlicmkiLCJJc0JvbGQiOnRydWUsIklzSXRhbGljIjpmYWxzZSwiSXNVbmRlcmxpbmVkIjpmYWxzZSwiUGFyZW50U3R5bGUiOm51bGx9LCJBdXRvU2l6ZSI6MiwiRm9yZWdyb3VuZCI6eyIkaWQiOiI1NTEiLCJDb2xvciI6eyIkaWQiOiI1NTIiLCJBIjoyNTUsIlIiOjExNSwiRyI6MTE1LCJCIjoxMTV9fSwiTWF4V2lkdGgiOjMxLjUsIk1heEhlaWdodCI6IkluZmluaXR5IiwiU21hcnRGb3JlZ3JvdW5kSXNBY3RpdmUiOmZhbHNlLCJIb3Jpem9udGFsQWxpZ25tZW50IjowLCJWZXJ0aWNhbEFsaWdubWVudCI6MCwiU21hcnRGb3JlZ3JvdW5kIjpudWxsLCJCYWNrZ3JvdW5kRmlsbFR5cGUiOjAsIk1hcmdpbiI6eyIkaWQiOiI1NTMiLCJUb3AiOjAsIkxlZnQiOjAsIlJpZ2h0IjowLCJCb3R0b20iOjB9LCJQYWRkaW5nIjp7IiRpZCI6IjU1NCIsIlRvcCI6MCwiTGVmdCI6MCwiUmlnaHQiOjAsIkJvdHRvbSI6MH0sIkJhY2tncm91bmQiOnsiJHJlZiI6IjExOSJ9LCJJc1Zpc2libGUiOnRydWUsIldpZHRoIjowLjAsIkhlaWdodCI6MC4wLCJCb3JkZXJTdHlsZSI6eyIkaWQiOiI1NTUiLCJMaW5lQ29sb3IiOm51bGwsIkxpbmVXZWlnaHQiOjAuMCwiTGluZVR5cGUiOjAsIlBhcmVudFN0eWxlIjpudWxsfSwiUGFyZW50U3R5bGUiOm51bGx9LCJEYXRlU3R5bGUiOnsiJGlkIjoiNTU2IiwiRm9udFNldHRpbmdzIjp7IiRpZCI6IjU1NyIsIkZvbnRTaXplIjo3LCJGb250TmFtZSI6IkNhbGlicmkiLCJJc0JvbGQiOmZhbHNlLCJJc0l0YWxpYyI6ZmFsc2UsIklzVW5kZXJsaW5lZCI6ZmFsc2UsIlBhcmVudFN0eWxlIjpudWxsfSwiQXV0b1NpemUiOjIsIkZvcmVncm91bmQiOnsiJGlkIjoiNTU4IiwiQ29sb3IiOnsiJHJlZiI6IjEyMyJ9fSwiTWF4V2lkdGgiOjM1LjI1LCJNYXhIZWlnaHQiOiJJbmZpbml0eSIsIlNtYXJ0Rm9yZWdyb3VuZElzQWN0aXZlIjpmYWxzZSwiSG9yaXpvbnRhbEFsaWdubWVudCI6MiwiVmVydGljYWxBbGlnbm1lbnQiOjAsIlNtYXJ0Rm9yZWdyb3VuZCI6bnVsbCwiQmFja2dyb3VuZEZpbGxUeXBlIjowLCJNYXJnaW4iOnsiJGlkIjoiNTU5IiwiVG9wIjowLCJMZWZ0IjowLCJSaWdodCI6MCwiQm90dG9tIjowfSwiUGFkZGluZyI6eyIkaWQiOiI1NjAiLCJUb3AiOjAsIkxlZnQiOjAsIlJpZ2h0IjowLCJCb3R0b20iOjB9LCJCYWNrZ3JvdW5kIjp7IiRyZWYiOiIxMjYifSwiSXNWaXNpYmxlIjp0cnVlLCJXaWR0aCI6MC4wLCJIZWlnaHQiOjAuMCwiQm9yZGVyU3R5bGUiOnsiJGlkIjoiNTYxIiwiTGluZUNvbG9yIjpudWxsLCJMaW5lV2VpZ2h0IjowLjAsIkxpbmVUeXBlIjowLCJQYXJlbnRTdHlsZSI6bnVsbH0sIlBhcmVudFN0eWxlIjpudWxsfSwiRGF0ZUZvcm1hdCI6eyIkaWQiOiI1NjI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TIsIlNtYXJ0RHVyYXRpb25BY3RpdmF0ZWQiOmZhbHNlLCJEYXRlRm9ybWF0Ijp7IiRyZWYiOiI1NjIifSwiSWQiOiI0MmViY2E0Zi0wODQxLTRjNmQtOTIxMy0xNDc0N2ZkZmZkNmMiLCJJbXBvcnRJZCI6bnVsbCwiVGl0bGUiOiJDb21wZXRlIiwiTm90ZSI6bnVsbCwiSHlwZXJsaW5rIjpudWxsLCJJc0NoYW5nZWQiOmZhbHNlLCJJc05ldyI6ZmFsc2V9LHsiJGlkIjoiNTYzIiwiR3JvdXBOYW1lIjpudWxsLCJTdGFydERhdGUiOiIyMDE4LTA1LTIwVDAwOjAwOjAwWiIsIkVuZERhdGUiOiIyMDE4LTA2LTE1VDIzOjU5OjAwWiIsIlBlcmNlbnRhZ2VDb21wbGV0ZSI6bnVsbCwiU3R5bGUiOnsiJGlkIjoiNTY0IiwiU2hhcGUiOjEsIlNoYXBlVGhpY2tuZXNzIjozLCJEdXJhdGlvbkZvcm1hdCI6MCwiSW5jbHVkZU5vbldvcmtpbmdEYXlzSW5EdXJhdGlvbiI6ZmFsc2UsIlBlcmNlbnRhZ2VDb21wbGV0ZVN0eWxlIjp7IiRpZCI6IjU2NSIsIkZvbnRTZXR0aW5ncyI6eyIkaWQiOiI1NjYiLCJGb250U2l6ZSI6MTAsIkZvbnROYW1lIjoiQ2FsaWJyaSIsIklzQm9sZCI6ZmFsc2UsIklzSXRhbGljIjpmYWxzZSwiSXNVbmRlcmxpbmVkIjpmYWxzZSwiUGFyZW50U3R5bGUiOm51bGx9LCJBdXRvU2l6ZSI6MCwiRm9yZWdyb3VuZCI6eyIkaWQiOiI1NjciLCJDb2xvciI6eyIkcmVmIjoiODgifX0sIk1heFdpZHRoIjoyMDAuMCwiTWF4SGVpZ2h0IjoiSW5maW5pdHkiLCJTbWFydEZvcmVncm91bmRJc0FjdGl2ZSI6ZmFsc2UsIkhvcml6b250YWxBbGlnbm1lbnQiOjAsIlZlcnRpY2FsQWxpZ25tZW50IjowLCJTbWFydEZvcmVncm91bmQiOm51bGwsIkJhY2tncm91bmRGaWxsVHlwZSI6MCwiTWFyZ2luIjp7IiRpZCI6IjU2OCIsIlRvcCI6MCwiTGVmdCI6MCwiUmlnaHQiOjAsIkJvdHRvbSI6MH0sIlBhZGRpbmciOnsiJGlkIjoiNTY5IiwiVG9wIjowLCJMZWZ0IjowLCJSaWdodCI6MCwiQm90dG9tIjowfSwiQmFja2dyb3VuZCI6eyIkcmVmIjoiOTEifSwiSXNWaXNpYmxlIjp0cnVlLCJXaWR0aCI6MC4wLCJIZWlnaHQiOjAuMCwiQm9yZGVyU3R5bGUiOnsiJGlkIjoiNTcwIiwiTGluZUNvbG9yIjpudWxsLCJMaW5lV2VpZ2h0IjowLjAsIkxpbmVUeXBlIjowLCJQYXJlbnRTdHlsZSI6bnVsbH0sIlBhcmVudFN0eWxlIjpudWxsfSwiRHVyYXRpb25TdHlsZSI6eyIkaWQiOiI1NzEiLCJGb250U2V0dGluZ3MiOnsiJGlkIjoiNTcyIiwiRm9udFNpemUiOjEwLCJGb250TmFtZSI6IkNhbGlicmkiLCJJc0JvbGQiOmZhbHNlLCJJc0l0YWxpYyI6ZmFsc2UsIklzVW5kZXJsaW5lZCI6ZmFsc2UsIlBhcmVudFN0eWxlIjpudWxsfSwiQXV0b1NpemUiOjAsIkZvcmVncm91bmQiOnsiJGlkIjoiNTczIiwiQ29sb3IiOnsiJHJlZiI6Ijk1In19LCJNYXhXaWR0aCI6MjAwLjAsIk1heEhlaWdodCI6IkluZmluaXR5IiwiU21hcnRGb3JlZ3JvdW5kSXNBY3RpdmUiOmZhbHNlLCJIb3Jpem9udGFsQWxpZ25tZW50IjowLCJWZXJ0aWNhbEFsaWdubWVudCI6MCwiU21hcnRGb3JlZ3JvdW5kIjpudWxsLCJCYWNrZ3JvdW5kRmlsbFR5cGUiOjAsIk1hcmdpbiI6eyIkaWQiOiI1NzQiLCJUb3AiOjAsIkxlZnQiOjAsIlJpZ2h0IjowLCJCb3R0b20iOjB9LCJQYWRkaW5nIjp7IiRpZCI6IjU3NSIsIlRvcCI6MCwiTGVmdCI6MCwiUmlnaHQiOjAsIkJvdHRvbSI6MH0sIkJhY2tncm91bmQiOnsiJHJlZiI6Ijk4In0sIklzVmlzaWJsZSI6dHJ1ZSwiV2lkdGgiOjAuMCwiSGVpZ2h0IjowLjAsIkJvcmRlclN0eWxlIjp7IiRpZCI6IjU3NiIsIkxpbmVDb2xvciI6bnVsbCwiTGluZVdlaWdodCI6MC4wLCJMaW5lVHlwZSI6MCwiUGFyZW50U3R5bGUiOm51bGx9LCJQYXJlbnRTdHlsZSI6bnVsbH0sIkhvcml6b250YWxDb25uZWN0b3JTdHlsZSI6eyIkaWQiOiI1NzciLCJMaW5lQ29sb3IiOnsiJHJlZiI6IjEwMCJ9LCJMaW5lV2VpZ2h0IjoxLjAsIkxpbmVUeXBlIjowLCJQYXJlbnRTdHlsZSI6bnVsbH0sIlZlcnRpY2FsQ29ubmVjdG9yU3R5bGUiOnsiJGlkIjoiNTc4IiwiTGluZUNvbG9yIjp7IiRyZWYiOiIxMDMi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MTAsIklzQmVsb3dUaW1lYmFuZCI6ZmFsc2UsIlBlcmNlbnRhZ2VDb21wbGV0ZVNoYXBlT3BhY2l0eSI6MzUsIlNoYXBlU3R5bGUiOnsiJGlkIjoiNTc5IiwiTWFyZ2luIjp7IiRpZCI6IjU4MCIsIlRvcCI6MCwiTGVmdCI6NCwiUmlnaHQiOjQsIkJvdHRvbSI6MH0sIlBhZGRpbmciOnsiJGlkIjoiNTgxIiwiVG9wIjowLCJMZWZ0IjowLCJSaWdodCI6MCwiQm90dG9tIjowfSwiQmFja2dyb3VuZCI6eyIkaWQiOiI1ODIiLCJDb2xvciI6eyIkaWQiOiI1ODMiLCJBIjoyNTUsIlIiOjExMiwiRyI6MTczLCJCIjo3MX19LCJJc1Zpc2libGUiOnRydWUsIldpZHRoIjowLjAsIkhlaWdodCI6MTIuMCwiQm9yZGVyU3R5bGUiOnsiJGlkIjoiNTg0IiwiTGluZUNvbG9yIjp7IiRyZWYiOiIxMTEifSwiTGluZVdlaWdodCI6MC4wLCJMaW5lVHlwZSI6MCwiUGFyZW50U3R5bGUiOm51bGx9LCJQYXJlbnRTdHlsZSI6bnVsbH0sIlRpdGxlU3R5bGUiOnsiJGlkIjoiNTg1IiwiRm9udFNldHRpbmdzIjp7IiRpZCI6IjU4NiIsIkZvbnRTaXplIjo4LCJGb250TmFtZSI6IkNhbGlicmkiLCJJc0JvbGQiOnRydWUsIklzSXRhbGljIjpmYWxzZSwiSXNVbmRlcmxpbmVkIjpmYWxzZSwiUGFyZW50U3R5bGUiOm51bGx9LCJBdXRvU2l6ZSI6MiwiRm9yZWdyb3VuZCI6eyIkaWQiOiI1ODciLCJDb2xvciI6eyIkaWQiOiI1ODgiLCJBIjoyNTUsIlIiOjExNSwiRyI6MTE1LCJCIjoxMTV9fSwiTWF4V2lkdGgiOjc4LjAsIk1heEhlaWdodCI6IkluZmluaXR5IiwiU21hcnRGb3JlZ3JvdW5kSXNBY3RpdmUiOmZhbHNlLCJIb3Jpem9udGFsQWxpZ25tZW50IjowLCJWZXJ0aWNhbEFsaWdubWVudCI6MCwiU21hcnRGb3JlZ3JvdW5kIjpudWxsLCJCYWNrZ3JvdW5kRmlsbFR5cGUiOjAsIk1hcmdpbiI6eyIkaWQiOiI1ODkiLCJUb3AiOjAsIkxlZnQiOjAsIlJpZ2h0IjowLCJCb3R0b20iOjB9LCJQYWRkaW5nIjp7IiRpZCI6IjU5MCIsIlRvcCI6MCwiTGVmdCI6MCwiUmlnaHQiOjAsIkJvdHRvbSI6MH0sIkJhY2tncm91bmQiOnsiJHJlZiI6IjExOSJ9LCJJc1Zpc2libGUiOnRydWUsIldpZHRoIjowLjAsIkhlaWdodCI6MC4wLCJCb3JkZXJTdHlsZSI6eyIkaWQiOiI1OTEiLCJMaW5lQ29sb3IiOm51bGwsIkxpbmVXZWlnaHQiOjAuMCwiTGluZVR5cGUiOjAsIlBhcmVudFN0eWxlIjpudWxsfSwiUGFyZW50U3R5bGUiOm51bGx9LCJEYXRlU3R5bGUiOnsiJGlkIjoiNTkyIiwiRm9udFNldHRpbmdzIjp7IiRpZCI6IjU5MyIsIkZvbnRTaXplIjo3LCJGb250TmFtZSI6IkNhbGlicmkiLCJJc0JvbGQiOmZhbHNlLCJJc0l0YWxpYyI6ZmFsc2UsIklzVW5kZXJsaW5lZCI6ZmFsc2UsIlBhcmVudFN0eWxlIjpudWxsfSwiQXV0b1NpemUiOjIsIkZvcmVncm91bmQiOnsiJGlkIjoiNTk0IiwiQ29sb3IiOnsiJHJlZiI6IjEyMyJ9fSwiTWF4V2lkdGgiOjQ4LjAsIk1heEhlaWdodCI6IkluZmluaXR5IiwiU21hcnRGb3JlZ3JvdW5kSXNBY3RpdmUiOmZhbHNlLCJIb3Jpem9udGFsQWxpZ25tZW50IjoyLCJWZXJ0aWNhbEFsaWdubWVudCI6MCwiU21hcnRGb3JlZ3JvdW5kIjpudWxsLCJCYWNrZ3JvdW5kRmlsbFR5cGUiOjAsIk1hcmdpbiI6eyIkaWQiOiI1OTUiLCJUb3AiOjAsIkxlZnQiOjAsIlJpZ2h0IjowLCJCb3R0b20iOjB9LCJQYWRkaW5nIjp7IiRpZCI6IjU5NiIsIlRvcCI6MCwiTGVmdCI6MCwiUmlnaHQiOjAsIkJvdHRvbSI6MH0sIkJhY2tncm91bmQiOnsiJHJlZiI6IjEyNiJ9LCJJc1Zpc2libGUiOnRydWUsIldpZHRoIjowLjAsIkhlaWdodCI6MC4wLCJCb3JkZXJTdHlsZSI6eyIkaWQiOiI1OTciLCJMaW5lQ29sb3IiOm51bGwsIkxpbmVXZWlnaHQiOjAuMCwiTGluZVR5cGUiOjAsIlBhcmVudFN0eWxlIjpudWxsfSwiUGFyZW50U3R5bGUiOm51bGx9LCJEYXRlRm9ybWF0Ijp7IiRpZCI6IjU5O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ywiU21hcnREdXJhdGlvbkFjdGl2YXRlZCI6ZmFsc2UsIkRhdGVGb3JtYXQiOnsiJHJlZiI6IjU5OCJ9LCJJZCI6IjQwMDdkNTIzLWE3YzAtNDllZC1hNTRiLTk4NTlmZmVjMTA4OSIsIkltcG9ydElkIjpudWxsLCJUaXRsZSI6IlByaWNpbmcgYW5kIEVjb25vbWljcyAiLCJOb3RlIjpudWxsLCJIeXBlcmxpbmsiOm51bGwsIklzQ2hhbmdlZCI6ZmFsc2UsIklzTmV3IjpmYWxzZX0seyIkaWQiOiI1OTkiLCJHcm91cE5hbWUiOm51bGwsIlN0YXJ0RGF0ZSI6IjIwMTgtMDYtMjZUMDA6MDA6MDBaIiwiRW5kRGF0ZSI6IjIwMTgtMDgtMjBUMjM6NTk6MDBaIiwiUGVyY2VudGFnZUNvbXBsZXRlIjpudWxsLCJTdHlsZSI6eyIkaWQiOiI2MDAiLCJTaGFwZSI6NiwiU2hhcGVUaGlja25lc3MiOjMsIkR1cmF0aW9uRm9ybWF0IjowLCJJbmNsdWRlTm9uV29ya2luZ0RheXNJbkR1cmF0aW9uIjpmYWxzZSwiUGVyY2VudGFnZUNvbXBsZXRlU3R5bGUiOnsiJGlkIjoiNjAxIiwiRm9udFNldHRpbmdzIjp7IiRpZCI6IjYwMiIsIkZvbnRTaXplIjoxMCwiRm9udE5hbWUiOiJDYWxpYnJpIiwiSXNCb2xkIjpmYWxzZSwiSXNJdGFsaWMiOmZhbHNlLCJJc1VuZGVybGluZWQiOmZhbHNlLCJQYXJlbnRTdHlsZSI6bnVsbH0sIkF1dG9TaXplIjowLCJGb3JlZ3JvdW5kIjp7IiRpZCI6IjYwMyIsIkNvbG9yIjp7IiRyZWYiOiI4OCJ9fSwiTWF4V2lkdGgiOjIwMC4wLCJNYXhIZWlnaHQiOiJJbmZpbml0eSIsIlNtYXJ0Rm9yZWdyb3VuZElzQWN0aXZlIjpmYWxzZSwiSG9yaXpvbnRhbEFsaWdubWVudCI6MCwiVmVydGljYWxBbGlnbm1lbnQiOjAsIlNtYXJ0Rm9yZWdyb3VuZCI6bnVsbCwiQmFja2dyb3VuZEZpbGxUeXBlIjowLCJNYXJnaW4iOnsiJGlkIjoiNjA0IiwiVG9wIjowLCJMZWZ0IjowLCJSaWdodCI6MCwiQm90dG9tIjowfSwiUGFkZGluZyI6eyIkaWQiOiI2MDUiLCJUb3AiOjAsIkxlZnQiOjAsIlJpZ2h0IjowLCJCb3R0b20iOjB9LCJCYWNrZ3JvdW5kIjp7IiRyZWYiOiI5MSJ9LCJJc1Zpc2libGUiOnRydWUsIldpZHRoIjowLjAsIkhlaWdodCI6MC4wLCJCb3JkZXJTdHlsZSI6eyIkaWQiOiI2MDYiLCJMaW5lQ29sb3IiOm51bGwsIkxpbmVXZWlnaHQiOjAuMCwiTGluZVR5cGUiOjAsIlBhcmVudFN0eWxlIjpudWxsfSwiUGFyZW50U3R5bGUiOm51bGx9LCJEdXJhdGlvblN0eWxlIjp7IiRpZCI6IjYwNyIsIkZvbnRTZXR0aW5ncyI6eyIkaWQiOiI2MDgiLCJGb250U2l6ZSI6MTAsIkZvbnROYW1lIjoiQ2FsaWJyaSIsIklzQm9sZCI6ZmFsc2UsIklzSXRhbGljIjpmYWxzZSwiSXNVbmRlcmxpbmVkIjpmYWxzZSwiUGFyZW50U3R5bGUiOm51bGx9LCJBdXRvU2l6ZSI6MCwiRm9yZWdyb3VuZCI6eyIkaWQiOiI2MDkiLCJDb2xvciI6eyIkcmVmIjoiOTUifX0sIk1heFdpZHRoIjoyMDAuMCwiTWF4SGVpZ2h0IjoiSW5maW5pdHkiLCJTbWFydEZvcmVncm91bmRJc0FjdGl2ZSI6ZmFsc2UsIkhvcml6b250YWxBbGlnbm1lbnQiOjAsIlZlcnRpY2FsQWxpZ25tZW50IjowLCJTbWFydEZvcmVncm91bmQiOm51bGwsIkJhY2tncm91bmRGaWxsVHlwZSI6MCwiTWFyZ2luIjp7IiRpZCI6IjYxMCIsIlRvcCI6MCwiTGVmdCI6MCwiUmlnaHQiOjAsIkJvdHRvbSI6MH0sIlBhZGRpbmciOnsiJGlkIjoiNjExIiwiVG9wIjowLCJMZWZ0IjowLCJSaWdodCI6MCwiQm90dG9tIjowfSwiQmFja2dyb3VuZCI6eyIkcmVmIjoiOTgifSwiSXNWaXNpYmxlIjp0cnVlLCJXaWR0aCI6MC4wLCJIZWlnaHQiOjAuMCwiQm9yZGVyU3R5bGUiOnsiJGlkIjoiNjEyIiwiTGluZUNvbG9yIjpudWxsLCJMaW5lV2VpZ2h0IjowLjAsIkxpbmVUeXBlIjowLCJQYXJlbnRTdHlsZSI6bnVsbH0sIlBhcmVudFN0eWxlIjpudWxsfSwiSG9yaXpvbnRhbENvbm5lY3RvclN0eWxlIjp7IiRpZCI6IjYxMyIsIkxpbmVDb2xvciI6eyIkcmVmIjoiMTAwIn0sIkxpbmVXZWlnaHQiOjEuMCwiTGluZVR5cGUiOjAsIlBhcmVudFN0eWxlIjpudWxsfSwiVmVydGljYWxDb25uZWN0b3JTdHlsZSI6eyIkaWQiOiI2MTQiLCJMaW5lQ29sb3IiOnsiJHJlZiI6IjEwMyJ9LCJMaW5lV2VpZ2h0IjowLjAsIkxpbmVUeXBlIjowLCJQYXJlbnRTdHlsZSI6bnVsbH0sIk1hcmdpbiI6bnVsbCwiU3RhcnREYXRlUG9zaXRpb24iOjMsIkVuZERhdGVQb3NpdGlvbiI6MywiRGF0ZUlzVmlzaWJsZSI6dHJ1ZSwiVGl0bGVQb3NpdGlvbiI6MiwiRHVyYXRpb25Qb3NpdGlvbiI6NiwiUGVyY2VudGFnZUNvbXBsZXRlZFBvc2l0aW9uIjo2LCJTcGFjaW5nIjo1LCJJc0JlbG93VGltZWJhbmQiOmZhbHNlLCJQZXJjZW50YWdlQ29tcGxldGVTaGFwZU9wYWNpdHkiOjM1LCJTaGFwZVN0eWxlIjp7IiRpZCI6IjYxNSIsIk1hcmdpbiI6eyIkaWQiOiI2MTYiLCJUb3AiOjAsIkxlZnQiOjQsIlJpZ2h0Ijo0LCJCb3R0b20iOjB9LCJQYWRkaW5nIjp7IiRpZCI6IjYxNyIsIlRvcCI6MCwiTGVmdCI6MCwiUmlnaHQiOjAsIkJvdHRvbSI6MH0sIkJhY2tncm91bmQiOnsiJGlkIjoiNjE4IiwiQ29sb3IiOnsiJGlkIjoiNjE5IiwiQSI6MjU1LCJSIjowLCJHIjoxMTQsIkIiOjE4OH19LCJJc1Zpc2libGUiOnRydWUsIldpZHRoIjowLjAsIkhlaWdodCI6MTIuMCwiQm9yZGVyU3R5bGUiOnsiJGlkIjoiNjIwIiwiTGluZUNvbG9yIjp7IiRyZWYiOiIxMTEifSwiTGluZVdlaWdodCI6MC4wLCJMaW5lVHlwZSI6MCwiUGFyZW50U3R5bGUiOm51bGx9LCJQYXJlbnRTdHlsZSI6bnVsbH0sIlRpdGxlU3R5bGUiOnsiJGlkIjoiNjIxIiwiRm9udFNldHRpbmdzIjp7IiRpZCI6IjYyMiIsIkZvbnRTaXplIjo4LCJGb250TmFtZSI6IkNhbGlicmkiLCJJc0JvbGQiOnRydWUsIklzSXRhbGljIjpmYWxzZSwiSXNVbmRlcmxpbmVkIjpmYWxzZSwiUGFyZW50U3R5bGUiOm51bGx9LCJBdXRvU2l6ZSI6MiwiRm9yZWdyb3VuZCI6eyIkaWQiOiI2MjMiLCJDb2xvciI6eyIkaWQiOiI2MjQiLCJBIjoyNTUsIlIiOjI1NSwiRyI6MjU1LCJCIjoyNTV9fSwiTWF4V2lkdGgiOjEwMS4yNSwiTWF4SGVpZ2h0IjoiSW5maW5pdHkiLCJTbWFydEZvcmVncm91bmRJc0FjdGl2ZSI6ZmFsc2UsIkhvcml6b250YWxBbGlnbm1lbnQiOjAsIlZlcnRpY2FsQWxpZ25tZW50IjowLCJTbWFydEZvcmVncm91bmQiOm51bGwsIkJhY2tncm91bmRGaWxsVHlwZSI6MCwiTWFyZ2luIjp7IiRpZCI6IjYyNSIsIlRvcCI6MCwiTGVmdCI6MCwiUmlnaHQiOjAsIkJvdHRvbSI6MH0sIlBhZGRpbmciOnsiJGlkIjoiNjI2IiwiVG9wIjowLCJMZWZ0IjowLCJSaWdodCI6MCwiQm90dG9tIjowfSwiQmFja2dyb3VuZCI6eyIkcmVmIjoiMTE5In0sIklzVmlzaWJsZSI6dHJ1ZSwiV2lkdGgiOjAuMCwiSGVpZ2h0IjowLjAsIkJvcmRlclN0eWxlIjp7IiRpZCI6IjYyNyIsIkxpbmVDb2xvciI6bnVsbCwiTGluZVdlaWdodCI6MC4wLCJMaW5lVHlwZSI6MCwiUGFyZW50U3R5bGUiOm51bGx9LCJQYXJlbnRTdHlsZSI6bnVsbH0sIkRhdGVTdHlsZSI6eyIkaWQiOiI2MjgiLCJGb250U2V0dGluZ3MiOnsiJGlkIjoiNjI5IiwiRm9udFNpemUiOjcsIkZvbnROYW1lIjoiQ2FsaWJyaSIsIklzQm9sZCI6ZmFsc2UsIklzSXRhbGljIjpmYWxzZSwiSXNVbmRlcmxpbmVkIjpmYWxzZSwiUGFyZW50U3R5bGUiOm51bGx9LCJBdXRvU2l6ZSI6MiwiRm9yZWdyb3VuZCI6eyIkaWQiOiI2MzAiLCJDb2xvciI6eyIkcmVmIjoiMTIzIn19LCJNYXhXaWR0aCI6NDYuNSwiTWF4SGVpZ2h0IjoiSW5maW5pdHkiLCJTbWFydEZvcmVncm91bmRJc0FjdGl2ZSI6ZmFsc2UsIkhvcml6b250YWxBbGlnbm1lbnQiOjIsIlZlcnRpY2FsQWxpZ25tZW50IjowLCJTbWFydEZvcmVncm91bmQiOm51bGwsIkJhY2tncm91bmRGaWxsVHlwZSI6MCwiTWFyZ2luIjp7IiRpZCI6IjYzMSIsIlRvcCI6MCwiTGVmdCI6MCwiUmlnaHQiOjAsIkJvdHRvbSI6MH0sIlBhZGRpbmciOnsiJGlkIjoiNjMyIiwiVG9wIjowLCJMZWZ0IjowLCJSaWdodCI6MCwiQm90dG9tIjowfSwiQmFja2dyb3VuZCI6eyIkcmVmIjoiMTI2In0sIklzVmlzaWJsZSI6dHJ1ZSwiV2lkdGgiOjAuMCwiSGVpZ2h0IjowLjAsIkJvcmRlclN0eWxlIjp7IiRpZCI6IjYzMyIsIkxpbmVDb2xvciI6bnVsbCwiTGluZVdlaWdodCI6MC4wLCJMaW5lVHlwZSI6MCwiUGFyZW50U3R5bGUiOm51bGx9LCJQYXJlbnRTdHlsZSI6bnVsbH0sIkRhdGVGb3JtYXQiOnsiJGlkIjoiNjM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0LCJTbWFydER1cmF0aW9uQWN0aXZhdGVkIjpmYWxzZSwiRGF0ZUZvcm1hdCI6eyIkcmVmIjoiNjM0In0sIklkIjoiYzA3NjhmOTItYTA0ZC00NGE3LWJiZTctZDYzZGY4N2U0NjI0IiwiSW1wb3J0SWQiOm51bGwsIlRpdGxlIjoiQ3JlYXRlIEdvLXRvLU1hcmtldCBTdHJhdGVneSIsIk5vdGUiOm51bGwsIkh5cGVybGluayI6bnVsbCwiSXNDaGFuZ2VkIjpmYWxzZSwiSXNOZXciOmZhbHNlfSx7IiRpZCI6IjYzNSIsIkdyb3VwTmFtZSI6bnVsbCwiU3RhcnREYXRlIjoiMjAxOC0wNi0yNlQwMDowMDowMFoiLCJFbmREYXRlIjoiMjAxOC0wNy0wNlQyMzo1OTowMFoiLCJQZXJjZW50YWdlQ29tcGxldGUiOm51bGwsIlN0eWxlIjp7IiRpZCI6IjYzNiIsIlNoYXBlIjoxLCJTaGFwZVRoaWNrbmVzcyI6MSwiRHVyYXRpb25Gb3JtYXQiOjAsIkluY2x1ZGVOb25Xb3JraW5nRGF5c0luRHVyYXRpb24iOmZhbHNlLCJQZXJjZW50YWdlQ29tcGxldGVTdHlsZSI6eyIkaWQiOiI2MzciLCJGb250U2V0dGluZ3MiOnsiJGlkIjoiNjM4IiwiRm9udFNpemUiOjEwLCJGb250TmFtZSI6IkNhbGlicmkiLCJJc0JvbGQiOmZhbHNlLCJJc0l0YWxpYyI6ZmFsc2UsIklzVW5kZXJsaW5lZCI6ZmFsc2UsIlBhcmVudFN0eWxlIjpudWxsfSwiQXV0b1NpemUiOjAsIkZvcmVncm91bmQiOnsiJGlkIjoiNjM5IiwiQ29sb3IiOnsiJHJlZiI6Ijg4In19LCJNYXhXaWR0aCI6MjAwLjAsIk1heEhlaWdodCI6IkluZmluaXR5IiwiU21hcnRGb3JlZ3JvdW5kSXNBY3RpdmUiOmZhbHNlLCJIb3Jpem9udGFsQWxpZ25tZW50IjowLCJWZXJ0aWNhbEFsaWdubWVudCI6MCwiU21hcnRGb3JlZ3JvdW5kIjpudWxsLCJCYWNrZ3JvdW5kRmlsbFR5cGUiOjAsIk1hcmdpbiI6eyIkaWQiOiI2NDAiLCJUb3AiOjAsIkxlZnQiOjAsIlJpZ2h0IjowLCJCb3R0b20iOjB9LCJQYWRkaW5nIjp7IiRpZCI6IjY0MSIsIlRvcCI6MCwiTGVmdCI6MCwiUmlnaHQiOjAsIkJvdHRvbSI6MH0sIkJhY2tncm91bmQiOnsiJHJlZiI6IjkxIn0sIklzVmlzaWJsZSI6dHJ1ZSwiV2lkdGgiOjAuMCwiSGVpZ2h0IjowLjAsIkJvcmRlclN0eWxlIjp7IiRpZCI6IjY0MiIsIkxpbmVDb2xvciI6bnVsbCwiTGluZVdlaWdodCI6MC4wLCJMaW5lVHlwZSI6MCwiUGFyZW50U3R5bGUiOm51bGx9LCJQYXJlbnRTdHlsZSI6bnVsbH0sIkR1cmF0aW9uU3R5bGUiOnsiJGlkIjoiNjQzIiwiRm9udFNldHRpbmdzIjp7IiRpZCI6IjY0NCIsIkZvbnRTaXplIjoxMCwiRm9udE5hbWUiOiJDYWxpYnJpIiwiSXNCb2xkIjpmYWxzZSwiSXNJdGFsaWMiOmZhbHNlLCJJc1VuZGVybGluZWQiOmZhbHNlLCJQYXJlbnRTdHlsZSI6bnVsbH0sIkF1dG9TaXplIjowLCJGb3JlZ3JvdW5kIjp7IiRpZCI6IjY0NSIsIkNvbG9yIjp7IiRyZWYiOiI5NSJ9fSwiTWF4V2lkdGgiOjIwMC4wLCJNYXhIZWlnaHQiOiJJbmZpbml0eSIsIlNtYXJ0Rm9yZWdyb3VuZElzQWN0aXZlIjpmYWxzZSwiSG9yaXpvbnRhbEFsaWdubWVudCI6MCwiVmVydGljYWxBbGlnbm1lbnQiOjAsIlNtYXJ0Rm9yZWdyb3VuZCI6bnVsbCwiQmFja2dyb3VuZEZpbGxUeXBlIjowLCJNYXJnaW4iOnsiJGlkIjoiNjQ2IiwiVG9wIjowLCJMZWZ0IjowLCJSaWdodCI6MCwiQm90dG9tIjowfSwiUGFkZGluZyI6eyIkaWQiOiI2NDciLCJUb3AiOjAsIkxlZnQiOjAsIlJpZ2h0IjowLCJCb3R0b20iOjB9LCJCYWNrZ3JvdW5kIjp7IiRyZWYiOiI5OCJ9LCJJc1Zpc2libGUiOnRydWUsIldpZHRoIjowLjAsIkhlaWdodCI6MC4wLCJCb3JkZXJTdHlsZSI6eyIkaWQiOiI2NDgiLCJMaW5lQ29sb3IiOm51bGwsIkxpbmVXZWlnaHQiOjAuMCwiTGluZVR5cGUiOjAsIlBhcmVudFN0eWxlIjpudWxsfSwiUGFyZW50U3R5bGUiOm51bGx9LCJIb3Jpem9udGFsQ29ubmVjdG9yU3R5bGUiOnsiJGlkIjoiNjQ5IiwiTGluZUNvbG9yIjp7IiRyZWYiOiIxMDAifSwiTGluZVdlaWdodCI6MS4wLCJMaW5lVHlwZSI6MCwiUGFyZW50U3R5bGUiOm51bGx9LCJWZXJ0aWNhbENvbm5lY3RvclN0eWxlIjp7IiRpZCI6IjY1MCIsIkxpbmVDb2xvciI6eyIkcmVmIjoiMTAzIn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NjUxIiwiTWFyZ2luIjp7IiRpZCI6IjY1MiIsIlRvcCI6MCwiTGVmdCI6NCwiUmlnaHQiOjQsIkJvdHRvbSI6MH0sIlBhZGRpbmciOnsiJGlkIjoiNjUzIiwiVG9wIjowLCJMZWZ0IjowLCJSaWdodCI6MCwiQm90dG9tIjowfSwiQmFja2dyb3VuZCI6eyIkaWQiOiI2NTQiLCJDb2xvciI6eyIkaWQiOiI2NTUiLCJBIjoyNTUsIlIiOjAsIkciOjExNCwiQiI6MTg4fX0sIklzVmlzaWJsZSI6dHJ1ZSwiV2lkdGgiOjAuMCwiSGVpZ2h0IjoxNi4wLCJCb3JkZXJTdHlsZSI6eyIkaWQiOiI2NTYiLCJMaW5lQ29sb3IiOnsiJHJlZiI6IjExMSJ9LCJMaW5lV2VpZ2h0IjowLjAsIkxpbmVUeXBlIjowLCJQYXJlbnRTdHlsZSI6bnVsbH0sIlBhcmVudFN0eWxlIjpudWxsfSwiVGl0bGVTdHlsZSI6eyIkaWQiOiI2NTciLCJGb250U2V0dGluZ3MiOnsiJGlkIjoiNjU4IiwiRm9udFNpemUiOjExLCJGb250TmFtZSI6IkNhbGlicmkiLCJJc0JvbGQiOnRydWUsIklzSXRhbGljIjpmYWxzZSwiSXNVbmRlcmxpbmVkIjpmYWxzZSwiUGFyZW50U3R5bGUiOm51bGx9LCJBdXRvU2l6ZSI6MCwiRm9yZWdyb3VuZCI6eyIkaWQiOiI2NTkiLCJDb2xvciI6eyIkaWQiOiI2NjAiLCJBIjoyNTUsIlIiOjExNSwiRyI6MTE1LCJCIjoxMTV9fSwiTWF4V2lkdGgiOjk2MC4wLCJNYXhIZWlnaHQiOiJJbmZpbml0eSIsIlNtYXJ0Rm9yZWdyb3VuZElzQWN0aXZlIjpmYWxzZSwiSG9yaXpvbnRhbEFsaWdubWVudCI6MCwiVmVydGljYWxBbGlnbm1lbnQiOjAsIlNtYXJ0Rm9yZWdyb3VuZCI6bnVsbCwiQmFja2dyb3VuZEZpbGxUeXBlIjowLCJNYXJnaW4iOnsiJGlkIjoiNjYxIiwiVG9wIjowLCJMZWZ0IjowLCJSaWdodCI6MCwiQm90dG9tIjowfSwiUGFkZGluZyI6eyIkaWQiOiI2NjIiLCJUb3AiOjAsIkxlZnQiOjAsIlJpZ2h0IjowLCJCb3R0b20iOjB9LCJCYWNrZ3JvdW5kIjp7IiRyZWYiOiIxMTkifSwiSXNWaXNpYmxlIjp0cnVlLCJXaWR0aCI6MC4wLCJIZWlnaHQiOjAuMCwiQm9yZGVyU3R5bGUiOnsiJGlkIjoiNjYzIiwiTGluZUNvbG9yIjpudWxsLCJMaW5lV2VpZ2h0IjowLjAsIkxpbmVUeXBlIjowLCJQYXJlbnRTdHlsZSI6bnVsbH0sIlBhcmVudFN0eWxlIjpudWxsfSwiRGF0ZVN0eWxlIjp7IiRpZCI6IjY2NCIsIkZvbnRTZXR0aW5ncyI6eyIkaWQiOiI2NjUiLCJGb250U2l6ZSI6MTAsIkZvbnROYW1lIjoiQ2FsaWJyaSIsIklzQm9sZCI6ZmFsc2UsIklzSXRhbGljIjpmYWxzZSwiSXNVbmRlcmxpbmVkIjpmYWxzZSwiUGFyZW50U3R5bGUiOm51bGx9LCJBdXRvU2l6ZSI6MCwiRm9yZWdyb3VuZCI6eyIkaWQiOiI2NjYiLCJDb2xvciI6eyIkcmVmIjoiMTIzIn19LCJNYXhXaWR0aCI6MjAwLjAsIk1heEhlaWdodCI6IkluZmluaXR5IiwiU21hcnRGb3JlZ3JvdW5kSXNBY3RpdmUiOmZhbHNlLCJIb3Jpem9udGFsQWxpZ25tZW50IjoyLCJWZXJ0aWNhbEFsaWdubWVudCI6MCwiU21hcnRGb3JlZ3JvdW5kIjpudWxsLCJCYWNrZ3JvdW5kRmlsbFR5cGUiOjAsIk1hcmdpbiI6eyIkaWQiOiI2NjciLCJUb3AiOjAsIkxlZnQiOjAsIlJpZ2h0IjowLCJCb3R0b20iOjB9LCJQYWRkaW5nIjp7IiRpZCI6IjY2OCIsIlRvcCI6MCwiTGVmdCI6MCwiUmlnaHQiOjAsIkJvdHRvbSI6MH0sIkJhY2tncm91bmQiOnsiJHJlZiI6IjEyNiJ9LCJJc1Zpc2libGUiOnRydWUsIldpZHRoIjowLjAsIkhlaWdodCI6MC4wLCJCb3JkZXJTdHlsZSI6eyIkaWQiOiI2NjkiLCJMaW5lQ29sb3IiOm51bGwsIkxpbmVXZWlnaHQiOjAuMCwiTGluZVR5cGUiOjAsIlBhcmVudFN0eWxlIjpudWxsfSwiUGFyZW50U3R5bGUiOm51bGx9LCJEYXRlRm9ybWF0Ijp7IiRpZCI6IjY3M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mYWxzZSwiUGFyZW50U3R5bGUiOm51bGx9LCJJbmRleCI6MTUsIlNtYXJ0RHVyYXRpb25BY3RpdmF0ZWQiOmZhbHNlLCJEYXRlRm9ybWF0Ijp7IiRyZWYiOiI2NzAifSwiSWQiOiJlNWRhYWM1NS1jMDc4LTQyZDktYTJlNS00OTkyZDhkY2RiMDciLCJJbXBvcnRJZCI6bnVsbCwiVGl0bGUiOiJJbXBsZW1lbnRhdGlvbiBQbGFuIiwiTm90ZSI6bnVsbCwiSHlwZXJsaW5rIjpudWxsLCJJc0NoYW5nZWQiOmZhbHNlLCJJc05ldyI6ZmFsc2V9LHsiJGlkIjoiNjcxIiwiR3JvdXBOYW1lIjpudWxsLCJTdGFydERhdGUiOiIyMDE4LTA3LTA0VDAwOjAwOjAwWiIsIkVuZERhdGUiOiIyMDE4LTA3LTIyVDIzOjU5OjAwWiIsIlBlcmNlbnRhZ2VDb21wbGV0ZSI6bnVsbCwiU3R5bGUiOnsiJGlkIjoiNjcyIiwiU2hhcGUiOjEsIlNoYXBlVGhpY2tuZXNzIjozLCJEdXJhdGlvbkZvcm1hdCI6MCwiSW5jbHVkZU5vbldvcmtpbmdEYXlzSW5EdXJhdGlvbiI6ZmFsc2UsIlBlcmNlbnRhZ2VDb21wbGV0ZVN0eWxlIjp7IiRpZCI6IjY3MyIsIkZvbnRTZXR0aW5ncyI6eyIkaWQiOiI2NzQiLCJGb250U2l6ZSI6MTAsIkZvbnROYW1lIjoiQ2FsaWJyaSIsIklzQm9sZCI6ZmFsc2UsIklzSXRhbGljIjpmYWxzZSwiSXNVbmRlcmxpbmVkIjpmYWxzZSwiUGFyZW50U3R5bGUiOm51bGx9LCJBdXRvU2l6ZSI6MCwiRm9yZWdyb3VuZCI6eyIkaWQiOiI2NzUiLCJDb2xvciI6eyIkcmVmIjoiODgifX0sIk1heFdpZHRoIjoyMDAuMCwiTWF4SGVpZ2h0IjoiSW5maW5pdHkiLCJTbWFydEZvcmVncm91bmRJc0FjdGl2ZSI6ZmFsc2UsIkhvcml6b250YWxBbGlnbm1lbnQiOjAsIlZlcnRpY2FsQWxpZ25tZW50IjowLCJTbWFydEZvcmVncm91bmQiOm51bGwsIkJhY2tncm91bmRGaWxsVHlwZSI6MCwiTWFyZ2luIjp7IiRpZCI6IjY3NiIsIlRvcCI6MCwiTGVmdCI6MCwiUmlnaHQiOjAsIkJvdHRvbSI6MH0sIlBhZGRpbmciOnsiJGlkIjoiNjc3IiwiVG9wIjowLCJMZWZ0IjowLCJSaWdodCI6MCwiQm90dG9tIjowfSwiQmFja2dyb3VuZCI6eyIkcmVmIjoiOTEifSwiSXNWaXNpYmxlIjp0cnVlLCJXaWR0aCI6MC4wLCJIZWlnaHQiOjAuMCwiQm9yZGVyU3R5bGUiOnsiJGlkIjoiNjc4IiwiTGluZUNvbG9yIjpudWxsLCJMaW5lV2VpZ2h0IjowLjAsIkxpbmVUeXBlIjowLCJQYXJlbnRTdHlsZSI6bnVsbH0sIlBhcmVudFN0eWxlIjpudWxsfSwiRHVyYXRpb25TdHlsZSI6eyIkaWQiOiI2NzkiLCJGb250U2V0dGluZ3MiOnsiJGlkIjoiNjgwIiwiRm9udFNpemUiOjEwLCJGb250TmFtZSI6IkNhbGlicmkiLCJJc0JvbGQiOmZhbHNlLCJJc0l0YWxpYyI6ZmFsc2UsIklzVW5kZXJsaW5lZCI6ZmFsc2UsIlBhcmVudFN0eWxlIjpudWxsfSwiQXV0b1NpemUiOjAsIkZvcmVncm91bmQiOnsiJGlkIjoiNjgxIiwiQ29sb3IiOnsiJHJlZiI6Ijk1In19LCJNYXhXaWR0aCI6MjAwLjAsIk1heEhlaWdodCI6IkluZmluaXR5IiwiU21hcnRGb3JlZ3JvdW5kSXNBY3RpdmUiOmZhbHNlLCJIb3Jpem9udGFsQWxpZ25tZW50IjowLCJWZXJ0aWNhbEFsaWdubWVudCI6MCwiU21hcnRGb3JlZ3JvdW5kIjpudWxsLCJCYWNrZ3JvdW5kRmlsbFR5cGUiOjAsIk1hcmdpbiI6eyIkaWQiOiI2ODIiLCJUb3AiOjAsIkxlZnQiOjAsIlJpZ2h0IjowLCJCb3R0b20iOjB9LCJQYWRkaW5nIjp7IiRpZCI6IjY4MyIsIlRvcCI6MCwiTGVmdCI6MCwiUmlnaHQiOjAsIkJvdHRvbSI6MH0sIkJhY2tncm91bmQiOnsiJHJlZiI6Ijk4In0sIklzVmlzaWJsZSI6dHJ1ZSwiV2lkdGgiOjAuMCwiSGVpZ2h0IjowLjAsIkJvcmRlclN0eWxlIjp7IiRpZCI6IjY4NCIsIkxpbmVDb2xvciI6bnVsbCwiTGluZVdlaWdodCI6MC4wLCJMaW5lVHlwZSI6MCwiUGFyZW50U3R5bGUiOm51bGx9LCJQYXJlbnRTdHlsZSI6bnVsbH0sIkhvcml6b250YWxDb25uZWN0b3JTdHlsZSI6eyIkaWQiOiI2ODUiLCJMaW5lQ29sb3IiOnsiJHJlZiI6IjEwMCJ9LCJMaW5lV2VpZ2h0IjoxLjAsIkxpbmVUeXBlIjowLCJQYXJlbnRTdHlsZSI6bnVsbH0sIlZlcnRpY2FsQ29ubmVjdG9yU3R5bGUiOnsiJGlkIjoiNjg2IiwiTGluZUNvbG9yIjp7IiRyZWYiOiIxMDMi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NSwiSXNCZWxvd1RpbWViYW5kIjpmYWxzZSwiUGVyY2VudGFnZUNvbXBsZXRlU2hhcGVPcGFjaXR5IjozNSwiU2hhcGVTdHlsZSI6eyIkaWQiOiI2ODciLCJNYXJnaW4iOnsiJGlkIjoiNjg4IiwiVG9wIjowLCJMZWZ0Ijo0LCJSaWdodCI6NCwiQm90dG9tIjowfSwiUGFkZGluZyI6eyIkaWQiOiI2ODkiLCJUb3AiOjAsIkxlZnQiOjAsIlJpZ2h0IjowLCJCb3R0b20iOjB9LCJCYWNrZ3JvdW5kIjp7IiRpZCI6IjY5MCIsIkNvbG9yIjp7IiRpZCI6IjY5MSIsIkEiOjI1NSwiUiI6MCwiRyI6MTE0LCJCIjoxODh9fSwiSXNWaXNpYmxlIjp0cnVlLCJXaWR0aCI6MC4wLCJIZWlnaHQiOjEyLjAsIkJvcmRlclN0eWxlIjp7IiRpZCI6IjY5MiIsIkxpbmVDb2xvciI6eyIkcmVmIjoiMTExIn0sIkxpbmVXZWlnaHQiOjAuMCwiTGluZVR5cGUiOjAsIlBhcmVudFN0eWxlIjpudWxsfSwiUGFyZW50U3R5bGUiOm51bGx9LCJUaXRsZVN0eWxlIjp7IiRpZCI6IjY5MyIsIkZvbnRTZXR0aW5ncyI6eyIkaWQiOiI2OTQiLCJGb250U2l6ZSI6OCwiRm9udE5hbWUiOiJDYWxpYnJpIiwiSXNCb2xkIjp0cnVlLCJJc0l0YWxpYyI6ZmFsc2UsIklzVW5kZXJsaW5lZCI6ZmFsc2UsIlBhcmVudFN0eWxlIjpudWxsfSwiQXV0b1NpemUiOjIsIkZvcmVncm91bmQiOnsiJGlkIjoiNjk1IiwiQ29sb3IiOnsiJGlkIjoiNjk2IiwiQSI6MjU1LCJSIjoxMTUsIkciOjExNSwiQiI6MTE1fX0sIk1heFdpZHRoIjo1Mi41LCJNYXhIZWlnaHQiOiJJbmZpbml0eSIsIlNtYXJ0Rm9yZWdyb3VuZElzQWN0aXZlIjpmYWxzZSwiSG9yaXpvbnRhbEFsaWdubWVudCI6MCwiVmVydGljYWxBbGlnbm1lbnQiOjAsIlNtYXJ0Rm9yZWdyb3VuZCI6bnVsbCwiQmFja2dyb3VuZEZpbGxUeXBlIjowLCJNYXJnaW4iOnsiJGlkIjoiNjk3IiwiVG9wIjowLCJMZWZ0IjowLCJSaWdodCI6MCwiQm90dG9tIjowfSwiUGFkZGluZyI6eyIkaWQiOiI2OTgiLCJUb3AiOjAsIkxlZnQiOjAsIlJpZ2h0IjowLCJCb3R0b20iOjB9LCJCYWNrZ3JvdW5kIjp7IiRyZWYiOiIxMTkifSwiSXNWaXNpYmxlIjp0cnVlLCJXaWR0aCI6MC4wLCJIZWlnaHQiOjAuMCwiQm9yZGVyU3R5bGUiOnsiJGlkIjoiNjk5IiwiTGluZUNvbG9yIjpudWxsLCJMaW5lV2VpZ2h0IjowLjAsIkxpbmVUeXBlIjowLCJQYXJlbnRTdHlsZSI6bnVsbH0sIlBhcmVudFN0eWxlIjpudWxsfSwiRGF0ZVN0eWxlIjp7IiRpZCI6IjcwMCIsIkZvbnRTZXR0aW5ncyI6eyIkaWQiOiI3MDEiLCJGb250U2l6ZSI6NywiRm9udE5hbWUiOiJDYWxpYnJpIiwiSXNCb2xkIjpmYWxzZSwiSXNJdGFsaWMiOmZhbHNlLCJJc1VuZGVybGluZWQiOmZhbHNlLCJQYXJlbnRTdHlsZSI6bnVsbH0sIkF1dG9TaXplIjoyLCJGb3JlZ3JvdW5kIjp7IiRpZCI6IjcwMiIsIkNvbG9yIjp7IiRyZWYiOiIxMjMifX0sIk1heFdpZHRoIjozNi43NSwiTWF4SGVpZ2h0IjoiSW5maW5pdHkiLCJTbWFydEZvcmVncm91bmRJc0FjdGl2ZSI6ZmFsc2UsIkhvcml6b250YWxBbGlnbm1lbnQiOjIsIlZlcnRpY2FsQWxpZ25tZW50IjowLCJTbWFydEZvcmVncm91bmQiOm51bGwsIkJhY2tncm91bmRGaWxsVHlwZSI6MCwiTWFyZ2luIjp7IiRpZCI6IjcwMyIsIlRvcCI6MCwiTGVmdCI6MCwiUmlnaHQiOjAsIkJvdHRvbSI6MH0sIlBhZGRpbmciOnsiJGlkIjoiNzA0IiwiVG9wIjowLCJMZWZ0IjowLCJSaWdodCI6MCwiQm90dG9tIjowfSwiQmFja2dyb3VuZCI6eyIkcmVmIjoiMTI2In0sIklzVmlzaWJsZSI6dHJ1ZSwiV2lkdGgiOjAuMCwiSGVpZ2h0IjowLjAsIkJvcmRlclN0eWxlIjp7IiRpZCI6IjcwNSIsIkxpbmVDb2xvciI6bnVsbCwiTGluZVdlaWdodCI6MC4wLCJMaW5lVHlwZSI6MCwiUGFyZW50U3R5bGUiOm51bGx9LCJQYXJlbnRTdHlsZSI6bnVsbH0sIkRhdGVGb3JtYXQiOnsiJGlkIjoiNzA2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2LCJTbWFydER1cmF0aW9uQWN0aXZhdGVkIjpmYWxzZSwiRGF0ZUZvcm1hdCI6eyIkcmVmIjoiNzA2In0sIklkIjoiNjY5ODk3Y2ItOTZhMy00MWY0LThmYjAtYjkwYzQ3NjYyMTdiIiwiSW1wb3J0SWQiOm51bGwsIlRpdGxlIjoiTWFya2V0aW5nIFBsYW4iLCJOb3RlIjpudWxsLCJIeXBlcmxpbmsiOm51bGwsIklzQ2hhbmdlZCI6ZmFsc2UsIklzTmV3IjpmYWxzZX0seyIkaWQiOiI3MDciLCJHcm91cE5hbWUiOm51bGwsIlN0YXJ0RGF0ZSI6IjIwMTgtMDctMThUMDA6MDA6MDBaIiwiRW5kRGF0ZSI6IjIwMTgtMDctMzBUMjM6NTk6MDBaIiwiUGVyY2VudGFnZUNvbXBsZXRlIjpudWxsLCJTdHlsZSI6eyIkaWQiOiI3MDgiLCJTaGFwZSI6MSwiU2hhcGVUaGlja25lc3MiOjMsIkR1cmF0aW9uRm9ybWF0IjowLCJJbmNsdWRlTm9uV29ya2luZ0RheXNJbkR1cmF0aW9uIjpmYWxzZSwiUGVyY2VudGFnZUNvbXBsZXRlU3R5bGUiOnsiJGlkIjoiNzA5IiwiRm9udFNldHRpbmdzIjp7IiRpZCI6IjcxMCIsIkZvbnRTaXplIjoxMCwiRm9udE5hbWUiOiJDYWxpYnJpIiwiSXNCb2xkIjpmYWxzZSwiSXNJdGFsaWMiOmZhbHNlLCJJc1VuZGVybGluZWQiOmZhbHNlLCJQYXJlbnRTdHlsZSI6bnVsbH0sIkF1dG9TaXplIjowLCJGb3JlZ3JvdW5kIjp7IiRpZCI6IjcxMSIsIkNvbG9yIjp7IiRyZWYiOiI4OCJ9fSwiTWF4V2lkdGgiOjIwMC4wLCJNYXhIZWlnaHQiOiJJbmZpbml0eSIsIlNtYXJ0Rm9yZWdyb3VuZElzQWN0aXZlIjpmYWxzZSwiSG9yaXpvbnRhbEFsaWdubWVudCI6MCwiVmVydGljYWxBbGlnbm1lbnQiOjAsIlNtYXJ0Rm9yZWdyb3VuZCI6bnVsbCwiQmFja2dyb3VuZEZpbGxUeXBlIjowLCJNYXJnaW4iOnsiJGlkIjoiNzEyIiwiVG9wIjowLCJMZWZ0IjowLCJSaWdodCI6MCwiQm90dG9tIjowfSwiUGFkZGluZyI6eyIkaWQiOiI3MTMiLCJUb3AiOjAsIkxlZnQiOjAsIlJpZ2h0IjowLCJCb3R0b20iOjB9LCJCYWNrZ3JvdW5kIjp7IiRyZWYiOiI5MSJ9LCJJc1Zpc2libGUiOnRydWUsIldpZHRoIjowLjAsIkhlaWdodCI6MC4wLCJCb3JkZXJTdHlsZSI6eyIkaWQiOiI3MTQiLCJMaW5lQ29sb3IiOm51bGwsIkxpbmVXZWlnaHQiOjAuMCwiTGluZVR5cGUiOjAsIlBhcmVudFN0eWxlIjpudWxsfSwiUGFyZW50U3R5bGUiOm51bGx9LCJEdXJhdGlvblN0eWxlIjp7IiRpZCI6IjcxNSIsIkZvbnRTZXR0aW5ncyI6eyIkaWQiOiI3MTYiLCJGb250U2l6ZSI6MTAsIkZvbnROYW1lIjoiQ2FsaWJyaSIsIklzQm9sZCI6ZmFsc2UsIklzSXRhbGljIjpmYWxzZSwiSXNVbmRlcmxpbmVkIjpmYWxzZSwiUGFyZW50U3R5bGUiOm51bGx9LCJBdXRvU2l6ZSI6MCwiRm9yZWdyb3VuZCI6eyIkaWQiOiI3MTciLCJDb2xvciI6eyIkcmVmIjoiOTUifX0sIk1heFdpZHRoIjoyMDAuMCwiTWF4SGVpZ2h0IjoiSW5maW5pdHkiLCJTbWFydEZvcmVncm91bmRJc0FjdGl2ZSI6ZmFsc2UsIkhvcml6b250YWxBbGlnbm1lbnQiOjAsIlZlcnRpY2FsQWxpZ25tZW50IjowLCJTbWFydEZvcmVncm91bmQiOm51bGwsIkJhY2tncm91bmRGaWxsVHlwZSI6MCwiTWFyZ2luIjp7IiRpZCI6IjcxOCIsIlRvcCI6MCwiTGVmdCI6MCwiUmlnaHQiOjAsIkJvdHRvbSI6MH0sIlBhZGRpbmciOnsiJGlkIjoiNzE5IiwiVG9wIjowLCJMZWZ0IjowLCJSaWdodCI6MCwiQm90dG9tIjowfSwiQmFja2dyb3VuZCI6eyIkcmVmIjoiOTgifSwiSXNWaXNpYmxlIjp0cnVlLCJXaWR0aCI6MC4wLCJIZWlnaHQiOjAuMCwiQm9yZGVyU3R5bGUiOnsiJGlkIjoiNzIwIiwiTGluZUNvbG9yIjpudWxsLCJMaW5lV2VpZ2h0IjowLjAsIkxpbmVUeXBlIjowLCJQYXJlbnRTdHlsZSI6bnVsbH0sIlBhcmVudFN0eWxlIjpudWxsfSwiSG9yaXpvbnRhbENvbm5lY3RvclN0eWxlIjp7IiRpZCI6IjcyMSIsIkxpbmVDb2xvciI6eyIkcmVmIjoiMTAwIn0sIkxpbmVXZWlnaHQiOjEuMCwiTGluZVR5cGUiOjAsIlBhcmVudFN0eWxlIjpudWxsfSwiVmVydGljYWxDb25uZWN0b3JTdHlsZSI6eyIkaWQiOiI3MjIiLCJMaW5lQ29sb3IiOnsiJHJlZiI6IjEwMyJ9LCJMaW5lV2VpZ2h0IjowLjAsIkxpbmVUeXBlIjowLCJQYXJlbnRTdHlsZSI6bnVsbH0sIk1hcmdpbiI6bnVsbCwiU3RhcnREYXRlUG9zaXRpb24iOjMsIkVuZERhdGVQb3NpdGlvbiI6MywiRGF0ZUlzVmlzaWJsZSI6dHJ1ZSwiVGl0bGVQb3NpdGlvbiI6NCwiRHVyYXRpb25Qb3NpdGlvbiI6NiwiUGVyY2VudGFnZUNvbXBsZXRlZFBvc2l0aW9uIjo2LCJTcGFjaW5nIjo1LCJJc0JlbG93VGltZWJhbmQiOmZhbHNlLCJQZXJjZW50YWdlQ29tcGxldGVTaGFwZU9wYWNpdHkiOjM1LCJTaGFwZVN0eWxlIjp7IiRpZCI6IjcyMyIsIk1hcmdpbiI6eyIkaWQiOiI3MjQiLCJUb3AiOjAsIkxlZnQiOjQsIlJpZ2h0Ijo0LCJCb3R0b20iOjB9LCJQYWRkaW5nIjp7IiRpZCI6IjcyNSIsIlRvcCI6MCwiTGVmdCI6MCwiUmlnaHQiOjAsIkJvdHRvbSI6MH0sIkJhY2tncm91bmQiOnsiJGlkIjoiNzI2IiwiQ29sb3IiOnsiJGlkIjoiNzI3IiwiQSI6MjU1LCJSIjowLCJHIjoxMTQsIkIiOjE4OH19LCJJc1Zpc2libGUiOnRydWUsIldpZHRoIjowLjAsIkhlaWdodCI6MTIuMCwiQm9yZGVyU3R5bGUiOnsiJGlkIjoiNzI4IiwiTGluZUNvbG9yIjp7IiRyZWYiOiIxMTEifSwiTGluZVdlaWdodCI6MC4wLCJMaW5lVHlwZSI6MCwiUGFyZW50U3R5bGUiOm51bGx9LCJQYXJlbnRTdHlsZSI6bnVsbH0sIlRpdGxlU3R5bGUiOnsiJGlkIjoiNzI5IiwiRm9udFNldHRpbmdzIjp7IiRpZCI6IjczMCIsIkZvbnRTaXplIjo4LCJGb250TmFtZSI6IkNhbGlicmkiLCJJc0JvbGQiOnRydWUsIklzSXRhbGljIjpmYWxzZSwiSXNVbmRlcmxpbmVkIjpmYWxzZSwiUGFyZW50U3R5bGUiOm51bGx9LCJBdXRvU2l6ZSI6MiwiRm9yZWdyb3VuZCI6eyIkaWQiOiI3MzEiLCJDb2xvciI6eyIkaWQiOiI3MzIiLCJBIjoyNTUsIlIiOjExNSwiRyI6MTE1LCJCIjoxMTV9fSwiTWF4V2lkdGgiOjQ4LjAsIk1heEhlaWdodCI6IkluZmluaXR5IiwiU21hcnRGb3JlZ3JvdW5kSXNBY3RpdmUiOmZhbHNlLCJIb3Jpem9udGFsQWxpZ25tZW50IjowLCJWZXJ0aWNhbEFsaWdubWVudCI6MCwiU21hcnRGb3JlZ3JvdW5kIjpudWxsLCJCYWNrZ3JvdW5kRmlsbFR5cGUiOjAsIk1hcmdpbiI6eyIkaWQiOiI3MzMiLCJUb3AiOjAsIkxlZnQiOjAsIlJpZ2h0IjowLCJCb3R0b20iOjB9LCJQYWRkaW5nIjp7IiRpZCI6IjczNCIsIlRvcCI6MCwiTGVmdCI6MCwiUmlnaHQiOjAsIkJvdHRvbSI6MH0sIkJhY2tncm91bmQiOnsiJHJlZiI6IjExOSJ9LCJJc1Zpc2libGUiOnRydWUsIldpZHRoIjowLjAsIkhlaWdodCI6MC4wLCJCb3JkZXJTdHlsZSI6eyIkaWQiOiI3MzUiLCJMaW5lQ29sb3IiOm51bGwsIkxpbmVXZWlnaHQiOjAuMCwiTGluZVR5cGUiOjAsIlBhcmVudFN0eWxlIjpudWxsfSwiUGFyZW50U3R5bGUiOm51bGx9LCJEYXRlU3R5bGUiOnsiJGlkIjoiNzM2IiwiRm9udFNldHRpbmdzIjp7IiRpZCI6IjczNyIsIkZvbnRTaXplIjo3LCJGb250TmFtZSI6IkNhbGlicmkiLCJJc0JvbGQiOmZhbHNlLCJJc0l0YWxpYyI6ZmFsc2UsIklzVW5kZXJsaW5lZCI6ZmFsc2UsIlBhcmVudFN0eWxlIjpudWxsfSwiQXV0b1NpemUiOjIsIkZvcmVncm91bmQiOnsiJGlkIjoiNzM4IiwiQ29sb3IiOnsiJHJlZiI6IjEyMyJ9fSwiTWF4V2lkdGgiOjQwLjUsIk1heEhlaWdodCI6IkluZmluaXR5IiwiU21hcnRGb3JlZ3JvdW5kSXNBY3RpdmUiOmZhbHNlLCJIb3Jpem9udGFsQWxpZ25tZW50IjoyLCJWZXJ0aWNhbEFsaWdubWVudCI6MCwiU21hcnRGb3JlZ3JvdW5kIjpudWxsLCJCYWNrZ3JvdW5kRmlsbFR5cGUiOjAsIk1hcmdpbiI6eyIkaWQiOiI3MzkiLCJUb3AiOjAsIkxlZnQiOjAsIlJpZ2h0IjowLCJCb3R0b20iOjB9LCJQYWRkaW5nIjp7IiRpZCI6Ijc0MCIsIlRvcCI6MCwiTGVmdCI6MCwiUmlnaHQiOjAsIkJvdHRvbSI6MH0sIkJhY2tncm91bmQiOnsiJHJlZiI6IjEyNiJ9LCJJc1Zpc2libGUiOnRydWUsIldpZHRoIjowLjAsIkhlaWdodCI6MC4wLCJCb3JkZXJTdHlsZSI6eyIkaWQiOiI3NDEiLCJMaW5lQ29sb3IiOm51bGwsIkxpbmVXZWlnaHQiOjAuMCwiTGluZVR5cGUiOjAsIlBhcmVudFN0eWxlIjpudWxsfSwiUGFyZW50U3R5bGUiOm51bGx9LCJEYXRlRm9ybWF0Ijp7IiRpZCI6Ijc0M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NywiU21hcnREdXJhdGlvbkFjdGl2YXRlZCI6ZmFsc2UsIkRhdGVGb3JtYXQiOnsiJHJlZiI6Ijc0MiJ9LCJJZCI6ImJkODcwOWMyLTk2YzUtNGY4YS1iMmFiLTM2NDI2N2E4YmZkOCIsIkltcG9ydElkIjpudWxsLCJUaXRsZSI6IlNhbGVzIEZvcmVjYXN0IiwiTm90ZSI6bnVsbCwiSHlwZXJsaW5rIjpudWxsLCJJc0NoYW5nZWQiOmZhbHNlLCJJc05ldyI6ZmFsc2V9LHsiJGlkIjoiNzQzIiwiR3JvdXBOYW1lIjpudWxsLCJTdGFydERhdGUiOiIyMDE4LTA3LTI1VDAwOjAwOjAwWiIsIkVuZERhdGUiOiIyMDE4LTA4LTA3VDIzOjU5OjAwWiIsIlBlcmNlbnRhZ2VDb21wbGV0ZSI6bnVsbCwiU3R5bGUiOnsiJGlkIjoiNzQ0IiwiU2hhcGUiOjEsIlNoYXBlVGhpY2tuZXNzIjoxLCJEdXJhdGlvbkZvcm1hdCI6MCwiSW5jbHVkZU5vbldvcmtpbmdEYXlzSW5EdXJhdGlvbiI6ZmFsc2UsIlBlcmNlbnRhZ2VDb21wbGV0ZVN0eWxlIjp7IiRpZCI6Ijc0NSIsIkZvbnRTZXR0aW5ncyI6eyIkaWQiOiI3NDYiLCJGb250U2l6ZSI6MTAsIkZvbnROYW1lIjoiQ2FsaWJyaSIsIklzQm9sZCI6ZmFsc2UsIklzSXRhbGljIjpmYWxzZSwiSXNVbmRlcmxpbmVkIjpmYWxzZSwiUGFyZW50U3R5bGUiOm51bGx9LCJBdXRvU2l6ZSI6MCwiRm9yZWdyb3VuZCI6eyIkaWQiOiI3NDciLCJDb2xvciI6eyIkcmVmIjoiODgifX0sIk1heFdpZHRoIjoyMDAuMCwiTWF4SGVpZ2h0IjoiSW5maW5pdHkiLCJTbWFydEZvcmVncm91bmRJc0FjdGl2ZSI6ZmFsc2UsIkhvcml6b250YWxBbGlnbm1lbnQiOjAsIlZlcnRpY2FsQWxpZ25tZW50IjowLCJTbWFydEZvcmVncm91bmQiOm51bGwsIkJhY2tncm91bmRGaWxsVHlwZSI6MCwiTWFyZ2luIjp7IiRpZCI6Ijc0OCIsIlRvcCI6MCwiTGVmdCI6MCwiUmlnaHQiOjAsIkJvdHRvbSI6MH0sIlBhZGRpbmciOnsiJGlkIjoiNzQ5IiwiVG9wIjowLCJMZWZ0IjowLCJSaWdodCI6MCwiQm90dG9tIjowfSwiQmFja2dyb3VuZCI6eyIkcmVmIjoiOTEifSwiSXNWaXNpYmxlIjp0cnVlLCJXaWR0aCI6MC4wLCJIZWlnaHQiOjAuMCwiQm9yZGVyU3R5bGUiOnsiJGlkIjoiNzUwIiwiTGluZUNvbG9yIjpudWxsLCJMaW5lV2VpZ2h0IjowLjAsIkxpbmVUeXBlIjowLCJQYXJlbnRTdHlsZSI6bnVsbH0sIlBhcmVudFN0eWxlIjpudWxsfSwiRHVyYXRpb25TdHlsZSI6eyIkaWQiOiI3NTEiLCJGb250U2V0dGluZ3MiOnsiJGlkIjoiNzUyIiwiRm9udFNpemUiOjEwLCJGb250TmFtZSI6IkNhbGlicmkiLCJJc0JvbGQiOmZhbHNlLCJJc0l0YWxpYyI6ZmFsc2UsIklzVW5kZXJsaW5lZCI6ZmFsc2UsIlBhcmVudFN0eWxlIjpudWxsfSwiQXV0b1NpemUiOjAsIkZvcmVncm91bmQiOnsiJGlkIjoiNzUzIiwiQ29sb3IiOnsiJHJlZiI6Ijk1In19LCJNYXhXaWR0aCI6MjAwLjAsIk1heEhlaWdodCI6IkluZmluaXR5IiwiU21hcnRGb3JlZ3JvdW5kSXNBY3RpdmUiOmZhbHNlLCJIb3Jpem9udGFsQWxpZ25tZW50IjowLCJWZXJ0aWNhbEFsaWdubWVudCI6MCwiU21hcnRGb3JlZ3JvdW5kIjpudWxsLCJCYWNrZ3JvdW5kRmlsbFR5cGUiOjAsIk1hcmdpbiI6eyIkaWQiOiI3NTQiLCJUb3AiOjAsIkxlZnQiOjAsIlJpZ2h0IjowLCJCb3R0b20iOjB9LCJQYWRkaW5nIjp7IiRpZCI6Ijc1NSIsIlRvcCI6MCwiTGVmdCI6MCwiUmlnaHQiOjAsIkJvdHRvbSI6MH0sIkJhY2tncm91bmQiOnsiJHJlZiI6Ijk4In0sIklzVmlzaWJsZSI6dHJ1ZSwiV2lkdGgiOjAuMCwiSGVpZ2h0IjowLjAsIkJvcmRlclN0eWxlIjp7IiRpZCI6Ijc1NiIsIkxpbmVDb2xvciI6bnVsbCwiTGluZVdlaWdodCI6MC4wLCJMaW5lVHlwZSI6MCwiUGFyZW50U3R5bGUiOm51bGx9LCJQYXJlbnRTdHlsZSI6bnVsbH0sIkhvcml6b250YWxDb25uZWN0b3JTdHlsZSI6eyIkaWQiOiI3NTciLCJMaW5lQ29sb3IiOnsiJHJlZiI6IjEwMCJ9LCJMaW5lV2VpZ2h0IjoxLjAsIkxpbmVUeXBlIjowLCJQYXJlbnRTdHlsZSI6bnVsbH0sIlZlcnRpY2FsQ29ubmVjdG9yU3R5bGUiOnsiJGlkIjoiNzU4IiwiTGluZUNvbG9yIjp7IiRyZWYiOiIxMDMifSwiTGluZVdlaWdodCI6MC4wLCJMaW5lVHlwZSI6MCwiUGFyZW50U3R5bGUiOm51bGx9LCJNYXJnaW4iOm51bGwsIlN0YXJ0RGF0ZVBvc2l0aW9uIjozLCJFbmREYXRlUG9zaXRpb24iOjMsIkRhdGVJc1Zpc2libGUiOnRydWUsIlRpdGxlUG9zaXRpb24iOjQsIkR1cmF0aW9uUG9zaXRpb24iOjYsIlBlcmNlbnRhZ2VDb21wbGV0ZWRQb3NpdGlvbiI6NiwiU3BhY2luZyI6NSwiSXNCZWxvd1RpbWViYW5kIjpmYWxzZSwiUGVyY2VudGFnZUNvbXBsZXRlU2hhcGVPcGFjaXR5IjozNSwiU2hhcGVTdHlsZSI6eyIkaWQiOiI3NTkiLCJNYXJnaW4iOnsiJGlkIjoiNzYwIiwiVG9wIjowLCJMZWZ0Ijo0LCJSaWdodCI6NCwiQm90dG9tIjowfSwiUGFkZGluZyI6eyIkaWQiOiI3NjEiLCJUb3AiOjAsIkxlZnQiOjAsIlJpZ2h0IjowLCJCb3R0b20iOjB9LCJCYWNrZ3JvdW5kIjp7IiRpZCI6Ijc2MiIsIkNvbG9yIjp7IiRpZCI6Ijc2MyIsIkEiOjI1NSwiUiI6MCwiRyI6MTE0LCJCIjoxODh9fSwiSXNWaXNpYmxlIjp0cnVlLCJXaWR0aCI6MC4wLCJIZWlnaHQiOjE2LjAsIkJvcmRlclN0eWxlIjp7IiRpZCI6Ijc2NCIsIkxpbmVDb2xvciI6eyIkcmVmIjoiMTExIn0sIkxpbmVXZWlnaHQiOjAuMCwiTGluZVR5cGUiOjAsIlBhcmVudFN0eWxlIjpudWxsfSwiUGFyZW50U3R5bGUiOm51bGx9LCJUaXRsZVN0eWxlIjp7IiRpZCI6Ijc2NSIsIkZvbnRTZXR0aW5ncyI6eyIkaWQiOiI3NjYiLCJGb250U2l6ZSI6MTEsIkZvbnROYW1lIjoiQ2FsaWJyaSIsIklzQm9sZCI6dHJ1ZSwiSXNJdGFsaWMiOmZhbHNlLCJJc1VuZGVybGluZWQiOmZhbHNlLCJQYXJlbnRTdHlsZSI6bnVsbH0sIkF1dG9TaXplIjowLCJGb3JlZ3JvdW5kIjp7IiRpZCI6Ijc2NyIsIkNvbG9yIjp7IiRpZCI6Ijc2OCIsIkEiOjI1NSwiUiI6MTE1LCJHIjoxMTUsIkIiOjExNX19LCJNYXhXaWR0aCI6OTYwLjAsIk1heEhlaWdodCI6IkluZmluaXR5IiwiU21hcnRGb3JlZ3JvdW5kSXNBY3RpdmUiOmZhbHNlLCJIb3Jpem9udGFsQWxpZ25tZW50IjowLCJWZXJ0aWNhbEFsaWdubWVudCI6MCwiU21hcnRGb3JlZ3JvdW5kIjpudWxsLCJCYWNrZ3JvdW5kRmlsbFR5cGUiOjAsIk1hcmdpbiI6eyIkaWQiOiI3NjkiLCJUb3AiOjAsIkxlZnQiOjAsIlJpZ2h0IjowLCJCb3R0b20iOjB9LCJQYWRkaW5nIjp7IiRpZCI6Ijc3MCIsIlRvcCI6MCwiTGVmdCI6MCwiUmlnaHQiOjAsIkJvdHRvbSI6MH0sIkJhY2tncm91bmQiOnsiJHJlZiI6IjExOSJ9LCJJc1Zpc2libGUiOnRydWUsIldpZHRoIjowLjAsIkhlaWdodCI6MC4wLCJCb3JkZXJTdHlsZSI6eyIkaWQiOiI3NzEiLCJMaW5lQ29sb3IiOm51bGwsIkxpbmVXZWlnaHQiOjAuMCwiTGluZVR5cGUiOjAsIlBhcmVudFN0eWxlIjpudWxsfSwiUGFyZW50U3R5bGUiOm51bGx9LCJEYXRlU3R5bGUiOnsiJGlkIjoiNzcyIiwiRm9udFNldHRpbmdzIjp7IiRpZCI6Ijc3MyIsIkZvbnRTaXplIjoxMCwiRm9udE5hbWUiOiJDYWxpYnJpIiwiSXNCb2xkIjpmYWxzZSwiSXNJdGFsaWMiOmZhbHNlLCJJc1VuZGVybGluZWQiOmZhbHNlLCJQYXJlbnRTdHlsZSI6bnVsbH0sIkF1dG9TaXplIjowLCJGb3JlZ3JvdW5kIjp7IiRpZCI6Ijc3NCIsIkNvbG9yIjp7IiRyZWYiOiIxMjMifX0sIk1heFdpZHRoIjoyMDAuMCwiTWF4SGVpZ2h0IjoiSW5maW5pdHkiLCJTbWFydEZvcmVncm91bmRJc0FjdGl2ZSI6ZmFsc2UsIkhvcml6b250YWxBbGlnbm1lbnQiOjIsIlZlcnRpY2FsQWxpZ25tZW50IjowLCJTbWFydEZvcmVncm91bmQiOm51bGwsIkJhY2tncm91bmRGaWxsVHlwZSI6MCwiTWFyZ2luIjp7IiRpZCI6Ijc3NSIsIlRvcCI6MCwiTGVmdCI6MCwiUmlnaHQiOjAsIkJvdHRvbSI6MH0sIlBhZGRpbmciOnsiJGlkIjoiNzc2IiwiVG9wIjowLCJMZWZ0IjowLCJSaWdodCI6MCwiQm90dG9tIjowfSwiQmFja2dyb3VuZCI6eyIkcmVmIjoiMTI2In0sIklzVmlzaWJsZSI6dHJ1ZSwiV2lkdGgiOjAuMCwiSGVpZ2h0IjowLjAsIkJvcmRlclN0eWxlIjp7IiRpZCI6Ijc3NyIsIkxpbmVDb2xvciI6bnVsbCwiTGluZVdlaWdodCI6MC4wLCJMaW5lVHlwZSI6MCwiUGFyZW50U3R5bGUiOm51bGx9LCJQYXJlbnRTdHlsZSI6bnVsbH0sIkRhdGVGb3JtYXQiOnsiJGlkIjoiNzc4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mZhbHNlLCJQYXJlbnRTdHlsZSI6bnVsbH0sIkluZGV4IjoxOCwiU21hcnREdXJhdGlvbkFjdGl2YXRlZCI6ZmFsc2UsIkRhdGVGb3JtYXQiOnsiJHJlZiI6Ijc3OCJ9LCJJZCI6ImYzZGIzYzEzLTgwMGUtNGFiMy05YjlmLWFhMWM2OWFiYmRlMyIsIkltcG9ydElkIjpudWxsLCJUaXRsZSI6IlNjaGVkdWxlIGFuZCBNaWxlc3RvbmVzICIsIk5vdGUiOm51bGwsIkh5cGVybGluayI6bnVsbCwiSXNDaGFuZ2VkIjpmYWxzZSwiSXNOZXciOmZhbHNlfSx7IiRpZCI6Ijc3OSIsIkdyb3VwTmFtZSI6bnVsbCwiU3RhcnREYXRlIjoiMjAxOC0wNi0yNlQwMDowMDowMFoiLCJFbmREYXRlIjoiMjAxOC0wOC0yMFQyMzo1OTowMFoiLCJQZXJjZW50YWdlQ29tcGxldGUiOm51bGwsIlN0eWxlIjp7IiRpZCI6Ijc4MCIsIlNoYXBlIjoxLCJTaGFwZVRoaWNrbmVzcyI6MywiRHVyYXRpb25Gb3JtYXQiOjAsIkluY2x1ZGVOb25Xb3JraW5nRGF5c0luRHVyYXRpb24iOmZhbHNlLCJQZXJjZW50YWdlQ29tcGxldGVTdHlsZSI6eyIkaWQiOiI3ODEiLCJGb250U2V0dGluZ3MiOnsiJGlkIjoiNzgyIiwiRm9udFNpemUiOjEwLCJGb250TmFtZSI6IkNhbGlicmkiLCJJc0JvbGQiOmZhbHNlLCJJc0l0YWxpYyI6ZmFsc2UsIklzVW5kZXJsaW5lZCI6ZmFsc2UsIlBhcmVudFN0eWxlIjpudWxsfSwiQXV0b1NpemUiOjAsIkZvcmVncm91bmQiOnsiJGlkIjoiNzgzIiwiQ29sb3IiOnsiJHJlZiI6Ijg4In19LCJNYXhXaWR0aCI6MjAwLjAsIk1heEhlaWdodCI6IkluZmluaXR5IiwiU21hcnRGb3JlZ3JvdW5kSXNBY3RpdmUiOmZhbHNlLCJIb3Jpem9udGFsQWxpZ25tZW50IjowLCJWZXJ0aWNhbEFsaWdubWVudCI6MCwiU21hcnRGb3JlZ3JvdW5kIjpudWxsLCJCYWNrZ3JvdW5kRmlsbFR5cGUiOjAsIk1hcmdpbiI6eyIkaWQiOiI3ODQiLCJUb3AiOjAsIkxlZnQiOjAsIlJpZ2h0IjowLCJCb3R0b20iOjB9LCJQYWRkaW5nIjp7IiRpZCI6Ijc4NSIsIlRvcCI6MCwiTGVmdCI6MCwiUmlnaHQiOjAsIkJvdHRvbSI6MH0sIkJhY2tncm91bmQiOnsiJHJlZiI6IjkxIn0sIklzVmlzaWJsZSI6dHJ1ZSwiV2lkdGgiOjAuMCwiSGVpZ2h0IjowLjAsIkJvcmRlclN0eWxlIjp7IiRpZCI6Ijc4NiIsIkxpbmVDb2xvciI6bnVsbCwiTGluZVdlaWdodCI6MC4wLCJMaW5lVHlwZSI6MCwiUGFyZW50U3R5bGUiOm51bGx9LCJQYXJlbnRTdHlsZSI6bnVsbH0sIkR1cmF0aW9uU3R5bGUiOnsiJGlkIjoiNzg3IiwiRm9udFNldHRpbmdzIjp7IiRpZCI6Ijc4OCIsIkZvbnRTaXplIjoxMCwiRm9udE5hbWUiOiJDYWxpYnJpIiwiSXNCb2xkIjpmYWxzZSwiSXNJdGFsaWMiOmZhbHNlLCJJc1VuZGVybGluZWQiOmZhbHNlLCJQYXJlbnRTdHlsZSI6bnVsbH0sIkF1dG9TaXplIjowLCJGb3JlZ3JvdW5kIjp7IiRpZCI6Ijc4OSIsIkNvbG9yIjp7IiRyZWYiOiI5NSJ9fSwiTWF4V2lkdGgiOjIwMC4wLCJNYXhIZWlnaHQiOiJJbmZpbml0eSIsIlNtYXJ0Rm9yZWdyb3VuZElzQWN0aXZlIjpmYWxzZSwiSG9yaXpvbnRhbEFsaWdubWVudCI6MCwiVmVydGljYWxBbGlnbm1lbnQiOjAsIlNtYXJ0Rm9yZWdyb3VuZCI6bnVsbCwiQmFja2dyb3VuZEZpbGxUeXBlIjowLCJNYXJnaW4iOnsiJGlkIjoiNzkwIiwiVG9wIjowLCJMZWZ0IjowLCJSaWdodCI6MCwiQm90dG9tIjowfSwiUGFkZGluZyI6eyIkaWQiOiI3OTEiLCJUb3AiOjAsIkxlZnQiOjAsIlJpZ2h0IjowLCJCb3R0b20iOjB9LCJCYWNrZ3JvdW5kIjp7IiRyZWYiOiI5OCJ9LCJJc1Zpc2libGUiOnRydWUsIldpZHRoIjowLjAsIkhlaWdodCI6MC4wLCJCb3JkZXJTdHlsZSI6eyIkaWQiOiI3OTIiLCJMaW5lQ29sb3IiOm51bGwsIkxpbmVXZWlnaHQiOjAuMCwiTGluZVR5cGUiOjAsIlBhcmVudFN0eWxlIjpudWxsfSwiUGFyZW50U3R5bGUiOm51bGx9LCJIb3Jpem9udGFsQ29ubmVjdG9yU3R5bGUiOnsiJGlkIjoiNzkzIiwiTGluZUNvbG9yIjp7IiRyZWYiOiIxMDAifSwiTGluZVdlaWdodCI6MS4wLCJMaW5lVHlwZSI6MCwiUGFyZW50U3R5bGUiOm51bGx9LCJWZXJ0aWNhbENvbm5lY3RvclN0eWxlIjp7IiRpZCI6Ijc5NCIsIkxpbmVDb2xvciI6eyIkcmVmIjoiMTAzIn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UsIklzQmVsb3dUaW1lYmFuZCI6ZmFsc2UsIlBlcmNlbnRhZ2VDb21wbGV0ZVNoYXBlT3BhY2l0eSI6MzUsIlNoYXBlU3R5bGUiOnsiJGlkIjoiNzk1IiwiTWFyZ2luIjp7IiRpZCI6Ijc5NiIsIlRvcCI6MCwiTGVmdCI6NCwiUmlnaHQiOjQsIkJvdHRvbSI6MH0sIlBhZGRpbmciOnsiJGlkIjoiNzk3IiwiVG9wIjowLCJMZWZ0IjowLCJSaWdodCI6MCwiQm90dG9tIjowfSwiQmFja2dyb3VuZCI6eyIkaWQiOiI3OTgiLCJDb2xvciI6eyIkaWQiOiI3OTkiLCJBIjoyNTUsIlIiOjAsIkciOjExNCwiQiI6MTg4fX0sIklzVmlzaWJsZSI6dHJ1ZSwiV2lkdGgiOjAuMCwiSGVpZ2h0IjoxMi4wLCJCb3JkZXJTdHlsZSI6eyIkaWQiOiI4MDAiLCJMaW5lQ29sb3IiOnsiJHJlZiI6IjExMSJ9LCJMaW5lV2VpZ2h0IjowLjAsIkxpbmVUeXBlIjowLCJQYXJlbnRTdHlsZSI6bnVsbH0sIlBhcmVudFN0eWxlIjpudWxsfSwiVGl0bGVTdHlsZSI6eyIkaWQiOiI4MDEiLCJGb250U2V0dGluZ3MiOnsiJGlkIjoiODAyIiwiRm9udFNpemUiOjgsIkZvbnROYW1lIjoiQ2FsaWJyaSIsIklzQm9sZCI6dHJ1ZSwiSXNJdGFsaWMiOmZhbHNlLCJJc1VuZGVybGluZWQiOmZhbHNlLCJQYXJlbnRTdHlsZSI6bnVsbH0sIkF1dG9TaXplIjoyLCJGb3JlZ3JvdW5kIjp7IiRpZCI6IjgwMyIsIkNvbG9yIjp7IiRpZCI6IjgwNCIsIkEiOjI1NSwiUiI6MTE1LCJHIjoxMTUsIkIiOjExNX19LCJNYXhXaWR0aCI6MjguNSwiTWF4SGVpZ2h0IjoiSW5maW5pdHkiLCJTbWFydEZvcmVncm91bmRJc0FjdGl2ZSI6ZmFsc2UsIkhvcml6b250YWxBbGlnbm1lbnQiOjAsIlZlcnRpY2FsQWxpZ25tZW50IjowLCJTbWFydEZvcmVncm91bmQiOm51bGwsIkJhY2tncm91bmRGaWxsVHlwZSI6MCwiTWFyZ2luIjp7IiRpZCI6IjgwNSIsIlRvcCI6MCwiTGVmdCI6MCwiUmlnaHQiOjAsIkJvdHRvbSI6MH0sIlBhZGRpbmciOnsiJGlkIjoiODA2IiwiVG9wIjowLCJMZWZ0IjowLCJSaWdodCI6MCwiQm90dG9tIjowfSwiQmFja2dyb3VuZCI6eyIkcmVmIjoiMTE5In0sIklzVmlzaWJsZSI6dHJ1ZSwiV2lkdGgiOjAuMCwiSGVpZ2h0IjowLjAsIkJvcmRlclN0eWxlIjp7IiRpZCI6IjgwNyIsIkxpbmVDb2xvciI6bnVsbCwiTGluZVdlaWdodCI6MC4wLCJMaW5lVHlwZSI6MCwiUGFyZW50U3R5bGUiOm51bGx9LCJQYXJlbnRTdHlsZSI6bnVsbH0sIkRhdGVTdHlsZSI6eyIkaWQiOiI4MDgiLCJGb250U2V0dGluZ3MiOnsiJGlkIjoiODA5IiwiRm9udFNpemUiOjcsIkZvbnROYW1lIjoiQ2FsaWJyaSIsIklzQm9sZCI6ZmFsc2UsIklzSXRhbGljIjpmYWxzZSwiSXNVbmRlcmxpbmVkIjpmYWxzZSwiUGFyZW50U3R5bGUiOm51bGx9LCJBdXRvU2l6ZSI6MiwiRm9yZWdyb3VuZCI6eyIkaWQiOiI4MTAiLCJDb2xvciI6eyIkcmVmIjoiMTIzIn19LCJNYXhXaWR0aCI6NDYuNSwiTWF4SGVpZ2h0IjoiSW5maW5pdHkiLCJTbWFydEZvcmVncm91bmRJc0FjdGl2ZSI6ZmFsc2UsIkhvcml6b250YWxBbGlnbm1lbnQiOjIsIlZlcnRpY2FsQWxpZ25tZW50IjowLCJTbWFydEZvcmVncm91bmQiOm51bGwsIkJhY2tncm91bmRGaWxsVHlwZSI6MCwiTWFyZ2luIjp7IiRpZCI6IjgxMSIsIlRvcCI6MCwiTGVmdCI6MCwiUmlnaHQiOjAsIkJvdHRvbSI6MH0sIlBhZGRpbmciOnsiJGlkIjoiODEyIiwiVG9wIjowLCJMZWZ0IjowLCJSaWdodCI6MCwiQm90dG9tIjowfSwiQmFja2dyb3VuZCI6eyIkcmVmIjoiMTI2In0sIklzVmlzaWJsZSI6dHJ1ZSwiV2lkdGgiOjAuMCwiSGVpZ2h0IjowLjAsIkJvcmRlclN0eWxlIjp7IiRpZCI6IjgxMyIsIkxpbmVDb2xvciI6bnVsbCwiTGluZVdlaWdodCI6MC4wLCJMaW5lVHlwZSI6MCwiUGFyZW50U3R5bGUiOm51bGx9LCJQYXJlbnRTdHlsZSI6bnVsbH0sIkRhdGVGb3JtYXQiOnsiJGlkIjoiODE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5LCJTbWFydER1cmF0aW9uQWN0aXZhdGVkIjpmYWxzZSwiRGF0ZUZvcm1hdCI6eyIkcmVmIjoiODE0In0sIklkIjoiOWFmYmNlY2YtNzA1OC00ZmRmLTkyZDItYTMyZjQwMjg3NDM2IiwiSW1wb3J0SWQiOm51bGwsIlRpdGxlIjoiV2Vic2l0ZSIsIk5vdGUiOm51bGwsIkh5cGVybGluayI6bnVsbCwiSXNDaGFuZ2VkIjpmYWxzZSwiSXNOZXciOmZhbHNlfSx7IiRpZCI6IjgxNSIsIkdyb3VwTmFtZSI6bnVsbCwiU3RhcnREYXRlIjoiMjAxOC0wNS0wMVQwMDowMDowMFoiLCJFbmREYXRlIjoiMjAxOC0wOC0zMVQyMzo1OTowMFoiLCJQZXJjZW50YWdlQ29tcGxldGUiOm51bGwsIlN0eWxlIjp7IiRpZCI6IjgxNiIsIlNoYXBlIjo2LCJTaGFwZVRoaWNrbmVzcyI6MSwiRHVyYXRpb25Gb3JtYXQiOjAsIkluY2x1ZGVOb25Xb3JraW5nRGF5c0luRHVyYXRpb24iOmZhbHNlLCJQZXJjZW50YWdlQ29tcGxldGVTdHlsZSI6eyIkaWQiOiI4MTciLCJGb250U2V0dGluZ3MiOnsiJGlkIjoiODE4IiwiRm9udFNpemUiOjEwLCJGb250TmFtZSI6IkNhbGlicmkiLCJJc0JvbGQiOmZhbHNlLCJJc0l0YWxpYyI6ZmFsc2UsIklzVW5kZXJsaW5lZCI6ZmFsc2UsIlBhcmVudFN0eWxlIjpudWxsfSwiQXV0b1NpemUiOjAsIkZvcmVncm91bmQiOnsiJGlkIjoiODE5IiwiQ29sb3IiOnsiJHJlZiI6Ijg4In19LCJNYXhXaWR0aCI6MjAwLjAsIk1heEhlaWdodCI6IkluZmluaXR5IiwiU21hcnRGb3JlZ3JvdW5kSXNBY3RpdmUiOmZhbHNlLCJIb3Jpem9udGFsQWxpZ25tZW50IjowLCJWZXJ0aWNhbEFsaWdubWVudCI6MCwiU21hcnRGb3JlZ3JvdW5kIjpudWxsLCJCYWNrZ3JvdW5kRmlsbFR5cGUiOjAsIk1hcmdpbiI6eyIkaWQiOiI4MjAiLCJUb3AiOjAsIkxlZnQiOjAsIlJpZ2h0IjowLCJCb3R0b20iOjB9LCJQYWRkaW5nIjp7IiRpZCI6IjgyMSIsIlRvcCI6MCwiTGVmdCI6MCwiUmlnaHQiOjAsIkJvdHRvbSI6MH0sIkJhY2tncm91bmQiOnsiJHJlZiI6IjkxIn0sIklzVmlzaWJsZSI6dHJ1ZSwiV2lkdGgiOjAuMCwiSGVpZ2h0IjowLjAsIkJvcmRlclN0eWxlIjp7IiRpZCI6IjgyMiIsIkxpbmVDb2xvciI6bnVsbCwiTGluZVdlaWdodCI6MC4wLCJMaW5lVHlwZSI6MCwiUGFyZW50U3R5bGUiOm51bGx9LCJQYXJlbnRTdHlsZSI6bnVsbH0sIkR1cmF0aW9uU3R5bGUiOnsiJGlkIjoiODIzIiwiRm9udFNldHRpbmdzIjp7IiRpZCI6IjgyNCIsIkZvbnRTaXplIjoxMCwiRm9udE5hbWUiOiJDYWxpYnJpIiwiSXNCb2xkIjpmYWxzZSwiSXNJdGFsaWMiOmZhbHNlLCJJc1VuZGVybGluZWQiOmZhbHNlLCJQYXJlbnRTdHlsZSI6bnVsbH0sIkF1dG9TaXplIjowLCJGb3JlZ3JvdW5kIjp7IiRpZCI6IjgyNSIsIkNvbG9yIjp7IiRyZWYiOiI5NSJ9fSwiTWF4V2lkdGgiOjIwMC4wLCJNYXhIZWlnaHQiOiJJbmZpbml0eSIsIlNtYXJ0Rm9yZWdyb3VuZElzQWN0aXZlIjpmYWxzZSwiSG9yaXpvbnRhbEFsaWdubWVudCI6MCwiVmVydGljYWxBbGlnbm1lbnQiOjAsIlNtYXJ0Rm9yZWdyb3VuZCI6bnVsbCwiQmFja2dyb3VuZEZpbGxUeXBlIjowLCJNYXJnaW4iOnsiJGlkIjoiODI2IiwiVG9wIjowLCJMZWZ0IjowLCJSaWdodCI6MCwiQm90dG9tIjowfSwiUGFkZGluZyI6eyIkaWQiOiI4MjciLCJUb3AiOjAsIkxlZnQiOjAsIlJpZ2h0IjowLCJCb3R0b20iOjB9LCJCYWNrZ3JvdW5kIjp7IiRyZWYiOiI5OCJ9LCJJc1Zpc2libGUiOnRydWUsIldpZHRoIjowLjAsIkhlaWdodCI6MC4wLCJCb3JkZXJTdHlsZSI6eyIkaWQiOiI4MjgiLCJMaW5lQ29sb3IiOm51bGwsIkxpbmVXZWlnaHQiOjAuMCwiTGluZVR5cGUiOjAsIlBhcmVudFN0eWxlIjpudWxsfSwiUGFyZW50U3R5bGUiOm51bGx9LCJIb3Jpem9udGFsQ29ubmVjdG9yU3R5bGUiOnsiJGlkIjoiODI5IiwiTGluZUNvbG9yIjp7IiRyZWYiOiIxMDAifSwiTGluZVdlaWdodCI6MS4wLCJMaW5lVHlwZSI6MCwiUGFyZW50U3R5bGUiOm51bGx9LCJWZXJ0aWNhbENvbm5lY3RvclN0eWxlIjp7IiRpZCI6IjgzMCIsIkxpbmVDb2xvciI6eyIkcmVmIjoiMTAzIn0sIkxpbmVXZWlnaHQiOjAuMCwiTGluZVR5cGUiOjAsIlBhcmVudFN0eWxlIjpudWxsfSwiTWFyZ2luIjpudWxsLCJTdGFydERhdGVQb3NpdGlvbiI6NiwiRW5kRGF0ZVBvc2l0aW9uIjo2LCJEYXRlSXNWaXNpYmxlIjpmYWxzZSwiVGl0bGVQb3NpdGlvbiI6MiwiRHVyYXRpb25Qb3NpdGlvbiI6NiwiUGVyY2VudGFnZUNvbXBsZXRlZFBvc2l0aW9uIjo2LCJTcGFjaW5nIjo1LCJJc0JlbG93VGltZWJhbmQiOnRydWUsIlBlcmNlbnRhZ2VDb21wbGV0ZVNoYXBlT3BhY2l0eSI6MzUsIlNoYXBlU3R5bGUiOnsiJGlkIjoiODMxIiwiTWFyZ2luIjp7IiRpZCI6IjgzMiIsIlRvcCI6MCwiTGVmdCI6NCwiUmlnaHQiOjQsIkJvdHRvbSI6MH0sIlBhZGRpbmciOnsiJGlkIjoiODMzIiwiVG9wIjowLCJMZWZ0IjowLCJSaWdodCI6MCwiQm90dG9tIjowfSwiQmFja2dyb3VuZCI6eyIkaWQiOiI4MzQiLCJDb2xvciI6eyIkaWQiOiI4MzUiLCJBIjoyNTUsIlIiOjY4LCJHIjoxMTQsIkIiOjE5Nn19LCJJc1Zpc2libGUiOnRydWUsIldpZHRoIjowLjAsIkhlaWdodCI6MTYuMCwiQm9yZGVyU3R5bGUiOnsiJGlkIjoiODM2IiwiTGluZUNvbG9yIjp7IiRyZWYiOiIxMTEifSwiTGluZVdlaWdodCI6MC4wLCJMaW5lVHlwZSI6MCwiUGFyZW50U3R5bGUiOm51bGx9LCJQYXJlbnRTdHlsZSI6bnVsbH0sIlRpdGxlU3R5bGUiOnsiJGlkIjoiODM3IiwiRm9udFNldHRpbmdzIjp7IiRpZCI6IjgzOCIsIkZvbnRTaXplIjoxMSwiRm9udE5hbWUiOiJDYWxpYnJpIiwiSXNCb2xkIjp0cnVlLCJJc0l0YWxpYyI6ZmFsc2UsIklzVW5kZXJsaW5lZCI6ZmFsc2UsIlBhcmVudFN0eWxlIjpudWxsfSwiQXV0b1NpemUiOjAsIkZvcmVncm91bmQiOnsiJGlkIjoiODM5IiwiQ29sb3IiOnsiJGlkIjoiODQwIiwiQSI6MjU1LCJSIjoyNTUsIkciOjI1NSwiQiI6MjU1fX0sIk1heFdpZHRoIjo5NjAuMCwiTWF4SGVpZ2h0IjoiSW5maW5pdHkiLCJTbWFydEZvcmVncm91bmRJc0FjdGl2ZSI6ZmFsc2UsIkhvcml6b250YWxBbGlnbm1lbnQiOjAsIlZlcnRpY2FsQWxpZ25tZW50IjowLCJTbWFydEZvcmVncm91bmQiOm51bGwsIkJhY2tncm91bmRGaWxsVHlwZSI6MCwiTWFyZ2luIjp7IiRpZCI6Ijg0MSIsIlRvcCI6MCwiTGVmdCI6MCwiUmlnaHQiOjAsIkJvdHRvbSI6MH0sIlBhZGRpbmciOnsiJGlkIjoiODQyIiwiVG9wIjowLCJMZWZ0IjowLCJSaWdodCI6MCwiQm90dG9tIjowfSwiQmFja2dyb3VuZCI6eyIkcmVmIjoiMTE5In0sIklzVmlzaWJsZSI6dHJ1ZSwiV2lkdGgiOjAuMCwiSGVpZ2h0IjowLjAsIkJvcmRlclN0eWxlIjp7IiRpZCI6Ijg0MyIsIkxpbmVDb2xvciI6bnVsbCwiTGluZVdlaWdodCI6MC4wLCJMaW5lVHlwZSI6MCwiUGFyZW50U3R5bGUiOm51bGx9LCJQYXJlbnRTdHlsZSI6bnVsbH0sIkRhdGVTdHlsZSI6eyIkaWQiOiI4NDQiLCJGb250U2V0dGluZ3MiOnsiJGlkIjoiODQ1IiwiRm9udFNpemUiOjEwLCJGb250TmFtZSI6IkNhbGlicmkiLCJJc0JvbGQiOmZhbHNlLCJJc0l0YWxpYyI6ZmFsc2UsIklzVW5kZXJsaW5lZCI6ZmFsc2UsIlBhcmVudFN0eWxlIjpudWxsfSwiQXV0b1NpemUiOjAsIkZvcmVncm91bmQiOnsiJGlkIjoiODQ2IiwiQ29sb3IiOnsiJGlkIjoiODQ3IiwiQSI6MjU1LCJSIjo2OCwiRyI6ODQsIkIiOjEwNn19LCJNYXhXaWR0aCI6MjAwLjAsIk1heEhlaWdodCI6IkluZmluaXR5IiwiU21hcnRGb3JlZ3JvdW5kSXNBY3RpdmUiOmZhbHNlLCJIb3Jpem9udGFsQWxpZ25tZW50IjoyLCJWZXJ0aWNhbEFsaWdubWVudCI6MCwiU21hcnRGb3JlZ3JvdW5kIjpudWxsLCJCYWNrZ3JvdW5kRmlsbFR5cGUiOjAsIk1hcmdpbiI6eyIkaWQiOiI4NDgiLCJUb3AiOjAsIkxlZnQiOjAsIlJpZ2h0IjowLCJCb3R0b20iOjB9LCJQYWRkaW5nIjp7IiRpZCI6Ijg0OSIsIlRvcCI6MCwiTGVmdCI6MCwiUmlnaHQiOjAsIkJvdHRvbSI6MH0sIkJhY2tncm91bmQiOnsiJHJlZiI6IjEyNiJ9LCJJc1Zpc2libGUiOmZhbHNlLCJXaWR0aCI6MC4wLCJIZWlnaHQiOjAuMCwiQm9yZGVyU3R5bGUiOnsiJGlkIjoiODUwIiwiTGluZUNvbG9yIjpudWxsLCJMaW5lV2VpZ2h0IjowLjAsIkxpbmVUeXBlIjowLCJQYXJlbnRTdHlsZSI6bnVsbH0sIlBhcmVudFN0eWxlIjpudWxsfSwiRGF0ZUZvcm1hdCI6eyIkaWQiOiI4NTE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ZmFsc2UsIlBhcmVudFN0eWxlIjpudWxsfSwiSW5kZXgiOjIwLCJTbWFydER1cmF0aW9uQWN0aXZhdGVkIjpmYWxzZSwiRGF0ZUZvcm1hdCI6eyIkcmVmIjoiODUxIn0sIklkIjoiZDY3YzhjODQtY2Y0MS00NjE3LWFhMjMtY2IzNmE5ZTgyM2IwIiwiSW1wb3J0SWQiOm51bGwsIlRpdGxlIjoiQ3JlYXRlIEZpbmFuY2lhbCBQbGFuICIsIk5vdGUiOm51bGwsIkh5cGVybGluayI6bnVsbCwiSXNDaGFuZ2VkIjpmYWxzZSwiSXNOZXciOmZhbHNlfSx7IiRpZCI6Ijg1MiIsIkdyb3VwTmFtZSI6ImFjODljNjZkLTM5M2ItNDI5My1hOGExLWNjYjIwYWU1MjY1MCIsIlN0YXJ0RGF0ZSI6IjIwMTgtMDUtMDFUMDA6MDA6MDBaIiwiRW5kRGF0ZSI6IjIwMTgtMDUtMjZUMjM6NTk6MDBaIiwiUGVyY2VudGFnZUNvbXBsZXRlIjpudWxsLCJTdHlsZSI6eyIkaWQiOiI4NTMiLCJTaGFwZSI6MSwiU2hhcGVUaGlja25lc3MiOjEsIkR1cmF0aW9uRm9ybWF0IjowLCJJbmNsdWRlTm9uV29ya2luZ0RheXNJbkR1cmF0aW9uIjpmYWxzZSwiUGVyY2VudGFnZUNvbXBsZXRlU3R5bGUiOnsiJGlkIjoiODU0IiwiRm9udFNldHRpbmdzIjp7IiRpZCI6Ijg1NSIsIkZvbnRTaXplIjoxMCwiRm9udE5hbWUiOiJDYWxpYnJpIiwiSXNCb2xkIjpmYWxzZSwiSXNJdGFsaWMiOmZhbHNlLCJJc1VuZGVybGluZWQiOmZhbHNlLCJQYXJlbnRTdHlsZSI6bnVsbH0sIkF1dG9TaXplIjowLCJGb3JlZ3JvdW5kIjp7IiRpZCI6Ijg1NiIsIkNvbG9yIjp7IiRyZWYiOiI4OCJ9fSwiTWF4V2lkdGgiOjIwMC4wLCJNYXhIZWlnaHQiOiJJbmZpbml0eSIsIlNtYXJ0Rm9yZWdyb3VuZElzQWN0aXZlIjpmYWxzZSwiSG9yaXpvbnRhbEFsaWdubWVudCI6MCwiVmVydGljYWxBbGlnbm1lbnQiOjAsIlNtYXJ0Rm9yZWdyb3VuZCI6bnVsbCwiQmFja2dyb3VuZEZpbGxUeXBlIjowLCJNYXJnaW4iOnsiJGlkIjoiODU3IiwiVG9wIjowLCJMZWZ0IjowLCJSaWdodCI6MCwiQm90dG9tIjowfSwiUGFkZGluZyI6eyIkaWQiOiI4NTgiLCJUb3AiOjAsIkxlZnQiOjAsIlJpZ2h0IjowLCJCb3R0b20iOjB9LCJCYWNrZ3JvdW5kIjp7IiRyZWYiOiI5MSJ9LCJJc1Zpc2libGUiOnRydWUsIldpZHRoIjowLjAsIkhlaWdodCI6MC4wLCJCb3JkZXJTdHlsZSI6eyIkaWQiOiI4NTkiLCJMaW5lQ29sb3IiOm51bGwsIkxpbmVXZWlnaHQiOjAuMCwiTGluZVR5cGUiOjAsIlBhcmVudFN0eWxlIjpudWxsfSwiUGFyZW50U3R5bGUiOm51bGx9LCJEdXJhdGlvblN0eWxlIjp7IiRpZCI6Ijg2MCIsIkZvbnRTZXR0aW5ncyI6eyIkaWQiOiI4NjEiLCJGb250U2l6ZSI6MTAsIkZvbnROYW1lIjoiQ2FsaWJyaSIsIklzQm9sZCI6ZmFsc2UsIklzSXRhbGljIjpmYWxzZSwiSXNVbmRlcmxpbmVkIjpmYWxzZSwiUGFyZW50U3R5bGUiOm51bGx9LCJBdXRvU2l6ZSI6MCwiRm9yZWdyb3VuZCI6eyIkaWQiOiI4NjIiLCJDb2xvciI6eyIkcmVmIjoiOTUifX0sIk1heFdpZHRoIjoyMDAuMCwiTWF4SGVpZ2h0IjoiSW5maW5pdHkiLCJTbWFydEZvcmVncm91bmRJc0FjdGl2ZSI6ZmFsc2UsIkhvcml6b250YWxBbGlnbm1lbnQiOjAsIlZlcnRpY2FsQWxpZ25tZW50IjowLCJTbWFydEZvcmVncm91bmQiOm51bGwsIkJhY2tncm91bmRGaWxsVHlwZSI6MCwiTWFyZ2luIjp7IiRpZCI6Ijg2MyIsIlRvcCI6MCwiTGVmdCI6MCwiUmlnaHQiOjAsIkJvdHRvbSI6MH0sIlBhZGRpbmciOnsiJGlkIjoiODY0IiwiVG9wIjowLCJMZWZ0IjowLCJSaWdodCI6MCwiQm90dG9tIjowfSwiQmFja2dyb3VuZCI6eyIkcmVmIjoiOTgifSwiSXNWaXNpYmxlIjp0cnVlLCJXaWR0aCI6MC4wLCJIZWlnaHQiOjAuMCwiQm9yZGVyU3R5bGUiOnsiJGlkIjoiODY1IiwiTGluZUNvbG9yIjpudWxsLCJMaW5lV2VpZ2h0IjowLjAsIkxpbmVUeXBlIjowLCJQYXJlbnRTdHlsZSI6bnVsbH0sIlBhcmVudFN0eWxlIjpudWxsfSwiSG9yaXpvbnRhbENvbm5lY3RvclN0eWxlIjp7IiRpZCI6Ijg2NiIsIkxpbmVDb2xvciI6eyIkcmVmIjoiMTAwIn0sIkxpbmVXZWlnaHQiOjEuMCwiTGluZVR5cGUiOjAsIlBhcmVudFN0eWxlIjpudWxsfSwiVmVydGljYWxDb25uZWN0b3JTdHlsZSI6eyIkaWQiOiI4NjciLCJMaW5lQ29sb3IiOnsiJHJlZiI6IjEwMyJ9LCJMaW5lV2VpZ2h0IjowLjAsIkxpbmVUeXBlIjowLCJQYXJlbnRTdHlsZSI6bnVsbH0sIk1hcmdpbiI6bnVsbCwiU3RhcnREYXRlUG9zaXRpb24iOjYsIkVuZERhdGVQb3NpdGlvbiI6NiwiRGF0ZUlzVmlzaWJsZSI6ZmFsc2UsIlRpdGxlUG9zaXRpb24iOjIsIkR1cmF0aW9uUG9zaXRpb24iOjYsIlBlcmNlbnRhZ2VDb21wbGV0ZWRQb3NpdGlvbiI6MiwiU3BhY2luZyI6NSwiSXNCZWxvd1RpbWViYW5kIjp0cnVlLCJQZXJjZW50YWdlQ29tcGxldGVTaGFwZU9wYWNpdHkiOjM1LCJTaGFwZVN0eWxlIjp7IiRpZCI6Ijg2OCIsIk1hcmdpbiI6eyIkaWQiOiI4NjkiLCJUb3AiOjAsIkxlZnQiOjQsIlJpZ2h0Ijo0LCJCb3R0b20iOjB9LCJQYWRkaW5nIjp7IiRpZCI6Ijg3MCIsIlRvcCI6MCwiTGVmdCI6MCwiUmlnaHQiOjAsIkJvdHRvbSI6MH0sIkJhY2tncm91bmQiOnsiJGlkIjoiODcxIiwiQ29sb3IiOnsiJGlkIjoiODcyIiwiQSI6MjU1LCJSIjo2OCwiRyI6MTE0LCJCIjoxOTZ9fSwiSXNWaXNpYmxlIjp0cnVlLCJXaWR0aCI6MC4wLCJIZWlnaHQiOjE2LjAsIkJvcmRlclN0eWxlIjp7IiRpZCI6Ijg3MyIsIkxpbmVDb2xvciI6eyIkcmVmIjoiMTExIn0sIkxpbmVXZWlnaHQiOjAuMCwiTGluZVR5cGUiOjAsIlBhcmVudFN0eWxlIjpudWxsfSwiUGFyZW50U3R5bGUiOm51bGx9LCJUaXRsZVN0eWxlIjp7IiRpZCI6Ijg3NCIsIkZvbnRTZXR0aW5ncyI6eyIkaWQiOiI4NzUiLCJGb250U2l6ZSI6MTEsIkZvbnROYW1lIjoiQ2FsaWJyaSIsIklzQm9sZCI6dHJ1ZSwiSXNJdGFsaWMiOmZhbHNlLCJJc1VuZGVybGluZWQiOmZhbHNlLCJQYXJlbnRTdHlsZSI6bnVsbH0sIkF1dG9TaXplIjowLCJGb3JlZ3JvdW5kIjp7IiRpZCI6Ijg3NiIsIkNvbG9yIjp7IiRpZCI6Ijg3NyIsIkEiOjI1NSwiUiI6MjU1LCJHIjoyNTUsIkIiOjI1NX19LCJNYXhXaWR0aCI6OTYwLjAsIk1heEhlaWdodCI6IkluZmluaXR5IiwiU21hcnRGb3JlZ3JvdW5kSXNBY3RpdmUiOmZhbHNlLCJIb3Jpem9udGFsQWxpZ25tZW50IjowLCJWZXJ0aWNhbEFsaWdubWVudCI6MCwiU21hcnRGb3JlZ3JvdW5kIjpudWxsLCJCYWNrZ3JvdW5kRmlsbFR5cGUiOjAsIk1hcmdpbiI6eyIkaWQiOiI4NzgiLCJUb3AiOjAsIkxlZnQiOjAsIlJpZ2h0IjowLCJCb3R0b20iOjB9LCJQYWRkaW5nIjp7IiRpZCI6Ijg3OSIsIlRvcCI6MCwiTGVmdCI6MCwiUmlnaHQiOjAsIkJvdHRvbSI6MH0sIkJhY2tncm91bmQiOnsiJHJlZiI6IjExOSJ9LCJJc1Zpc2libGUiOnRydWUsIldpZHRoIjowLjAsIkhlaWdodCI6MC4wLCJCb3JkZXJTdHlsZSI6eyIkaWQiOiI4ODAiLCJMaW5lQ29sb3IiOm51bGwsIkxpbmVXZWlnaHQiOjAuMCwiTGluZVR5cGUiOjAsIlBhcmVudFN0eWxlIjpudWxsfSwiUGFyZW50U3R5bGUiOm51bGx9LCJEYXRlU3R5bGUiOnsiJGlkIjoiODgxIiwiRm9udFNldHRpbmdzIjp7IiRpZCI6Ijg4MiIsIkZvbnRTaXplIjoxMCwiRm9udE5hbWUiOiJDYWxpYnJpIiwiSXNCb2xkIjpmYWxzZSwiSXNJdGFsaWMiOmZhbHNlLCJJc1VuZGVybGluZWQiOmZhbHNlLCJQYXJlbnRTdHlsZSI6bnVsbH0sIkF1dG9TaXplIjowLCJGb3JlZ3JvdW5kIjp7IiRpZCI6Ijg4MyIsIkNvbG9yIjp7IiRpZCI6Ijg4NCIsIkEiOjI1NSwiUiI6NjgsIkciOjg0LCJCIjoxMDZ9fSwiTWF4V2lkdGgiOjIwMC4wLCJNYXhIZWlnaHQiOiJJbmZpbml0eSIsIlNtYXJ0Rm9yZWdyb3VuZElzQWN0aXZlIjpmYWxzZSwiSG9yaXpvbnRhbEFsaWdubWVudCI6MiwiVmVydGljYWxBbGlnbm1lbnQiOjAsIlNtYXJ0Rm9yZWdyb3VuZCI6bnVsbCwiQmFja2dyb3VuZEZpbGxUeXBlIjowLCJNYXJnaW4iOnsiJGlkIjoiODg1IiwiVG9wIjowLCJMZWZ0IjowLCJSaWdodCI6MCwiQm90dG9tIjowfSwiUGFkZGluZyI6eyIkaWQiOiI4ODYiLCJUb3AiOjAsIkxlZnQiOjAsIlJpZ2h0IjowLCJCb3R0b20iOjB9LCJCYWNrZ3JvdW5kIjp7IiRyZWYiOiIxMjYifSwiSXNWaXNpYmxlIjp0cnVlLCJXaWR0aCI6MC4wLCJIZWlnaHQiOjAuMCwiQm9yZGVyU3R5bGUiOnsiJGlkIjoiODg3IiwiTGluZUNvbG9yIjpudWxsLCJMaW5lV2VpZ2h0IjowLjAsIkxpbmVUeXBlIjowLCJQYXJlbnRTdHlsZSI6bnVsbH0sIlBhcmVudFN0eWxlIjpudWxsfSwiRGF0ZUZvcm1hdCI6eyIkaWQiOiI4ODg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ZmFsc2UsIlBhcmVudFN0eWxlIjpudWxsfSwiSW5kZXgiOjIxLCJTbWFydER1cmF0aW9uQWN0aXZhdGVkIjpmYWxzZSwiRGF0ZUZvcm1hdCI6eyIkcmVmIjoiODg4In0sIklkIjoiNGM4ODZjZDYtZjZjOS00YzcyLTlhMGQtZDI4N2QwZGNkNTJmIiwiSW1wb3J0SWQiOm51bGwsIlRpdGxlIjoiQnJlYWsgRXZlbiBBbmFseXNpcyIsIk5vdGUiOm51bGwsIkh5cGVybGluayI6bnVsbCwiSXNDaGFuZ2VkIjpmYWxzZSwiSXNOZXciOmZhbHNlfSx7IiRpZCI6Ijg4OSIsIkdyb3VwTmFtZSI6ImFjODljNjZkLTM5M2ItNDI5My1hOGExLWNjYjIwYWU1MjY1MCIsIlN0YXJ0RGF0ZSI6IjIwMTgtMDUtMjhUMDA6MDA6MDBaIiwiRW5kRGF0ZSI6IjIwMTgtMDYtMjRUMjM6NTk6MDBaIiwiUGVyY2VudGFnZUNvbXBsZXRlIjpudWxsLCJTdHlsZSI6eyIkaWQiOiI4OTAiLCJTaGFwZSI6MSwiU2hhcGVUaGlja25lc3MiOjEsIkR1cmF0aW9uRm9ybWF0IjowLCJJbmNsdWRlTm9uV29ya2luZ0RheXNJbkR1cmF0aW9uIjpmYWxzZSwiUGVyY2VudGFnZUNvbXBsZXRlU3R5bGUiOnsiJGlkIjoiODkxIiwiRm9udFNldHRpbmdzIjp7IiRpZCI6Ijg5MiIsIkZvbnRTaXplIjoxMCwiRm9udE5hbWUiOiJDYWxpYnJpIiwiSXNCb2xkIjpmYWxzZSwiSXNJdGFsaWMiOmZhbHNlLCJJc1VuZGVybGluZWQiOmZhbHNlLCJQYXJlbnRTdHlsZSI6bnVsbH0sIkF1dG9TaXplIjowLCJGb3JlZ3JvdW5kIjp7IiRpZCI6Ijg5MyIsIkNvbG9yIjp7IiRyZWYiOiI4OCJ9fSwiTWF4V2lkdGgiOjIwMC4wLCJNYXhIZWlnaHQiOiJJbmZpbml0eSIsIlNtYXJ0Rm9yZWdyb3VuZElzQWN0aXZlIjpmYWxzZSwiSG9yaXpvbnRhbEFsaWdubWVudCI6MCwiVmVydGljYWxBbGlnbm1lbnQiOjAsIlNtYXJ0Rm9yZWdyb3VuZCI6bnVsbCwiQmFja2dyb3VuZEZpbGxUeXBlIjowLCJNYXJnaW4iOnsiJGlkIjoiODk0IiwiVG9wIjowLCJMZWZ0IjowLCJSaWdodCI6MCwiQm90dG9tIjowfSwiUGFkZGluZyI6eyIkaWQiOiI4OTUiLCJUb3AiOjAsIkxlZnQiOjAsIlJpZ2h0IjowLCJCb3R0b20iOjB9LCJCYWNrZ3JvdW5kIjp7IiRyZWYiOiI5MSJ9LCJJc1Zpc2libGUiOnRydWUsIldpZHRoIjowLjAsIkhlaWdodCI6MC4wLCJCb3JkZXJTdHlsZSI6eyIkaWQiOiI4OTYiLCJMaW5lQ29sb3IiOm51bGwsIkxpbmVXZWlnaHQiOjAuMCwiTGluZVR5cGUiOjAsIlBhcmVudFN0eWxlIjpudWxsfSwiUGFyZW50U3R5bGUiOm51bGx9LCJEdXJhdGlvblN0eWxlIjp7IiRpZCI6Ijg5NyIsIkZvbnRTZXR0aW5ncyI6eyIkaWQiOiI4OTgiLCJGb250U2l6ZSI6MTAsIkZvbnROYW1lIjoiQ2FsaWJyaSIsIklzQm9sZCI6ZmFsc2UsIklzSXRhbGljIjpmYWxzZSwiSXNVbmRlcmxpbmVkIjpmYWxzZSwiUGFyZW50U3R5bGUiOm51bGx9LCJBdXRvU2l6ZSI6MCwiRm9yZWdyb3VuZCI6eyIkaWQiOiI4OTkiLCJDb2xvciI6eyIkcmVmIjoiOTUifX0sIk1heFdpZHRoIjoyMDAuMCwiTWF4SGVpZ2h0IjoiSW5maW5pdHkiLCJTbWFydEZvcmVncm91bmRJc0FjdGl2ZSI6ZmFsc2UsIkhvcml6b250YWxBbGlnbm1lbnQiOjAsIlZlcnRpY2FsQWxpZ25tZW50IjowLCJTbWFydEZvcmVncm91bmQiOm51bGwsIkJhY2tncm91bmRGaWxsVHlwZSI6MCwiTWFyZ2luIjp7IiRpZCI6IjkwMCIsIlRvcCI6MCwiTGVmdCI6MCwiUmlnaHQiOjAsIkJvdHRvbSI6MH0sIlBhZGRpbmciOnsiJGlkIjoiOTAxIiwiVG9wIjowLCJMZWZ0IjowLCJSaWdodCI6MCwiQm90dG9tIjowfSwiQmFja2dyb3VuZCI6eyIkcmVmIjoiOTgifSwiSXNWaXNpYmxlIjp0cnVlLCJXaWR0aCI6MC4wLCJIZWlnaHQiOjAuMCwiQm9yZGVyU3R5bGUiOnsiJGlkIjoiOTAyIiwiTGluZUNvbG9yIjpudWxsLCJMaW5lV2VpZ2h0IjowLjAsIkxpbmVUeXBlIjowLCJQYXJlbnRTdHlsZSI6bnVsbH0sIlBhcmVudFN0eWxlIjpudWxsfSwiSG9yaXpvbnRhbENvbm5lY3RvclN0eWxlIjp7IiRpZCI6IjkwMyIsIkxpbmVDb2xvciI6eyIkcmVmIjoiMTAwIn0sIkxpbmVXZWlnaHQiOjEuMCwiTGluZVR5cGUiOjAsIlBhcmVudFN0eWxlIjpudWxsfSwiVmVydGljYWxDb25uZWN0b3JTdHlsZSI6eyIkaWQiOiI5MDQiLCJMaW5lQ29sb3IiOnsiJHJlZiI6IjEwMyJ9LCJMaW5lV2VpZ2h0IjowLjAsIkxpbmVUeXBlIjowLCJQYXJlbnRTdHlsZSI6bnVsbH0sIk1hcmdpbiI6bnVsbCwiU3RhcnREYXRlUG9zaXRpb24iOjYsIkVuZERhdGVQb3NpdGlvbiI6NiwiRGF0ZUlzVmlzaWJsZSI6ZmFsc2UsIlRpdGxlUG9zaXRpb24iOjIsIkR1cmF0aW9uUG9zaXRpb24iOjYsIlBlcmNlbnRhZ2VDb21wbGV0ZWRQb3NpdGlvbiI6MiwiU3BhY2luZyI6NSwiSXNCZWxvd1RpbWViYW5kIjp0cnVlLCJQZXJjZW50YWdlQ29tcGxldGVTaGFwZU9wYWNpdHkiOjM1LCJTaGFwZVN0eWxlIjp7IiRpZCI6IjkwNSIsIk1hcmdpbiI6eyIkaWQiOiI5MDYiLCJUb3AiOjAsIkxlZnQiOjQsIlJpZ2h0Ijo0LCJCb3R0b20iOjB9LCJQYWRkaW5nIjp7IiRpZCI6IjkwNyIsIlRvcCI6MCwiTGVmdCI6MCwiUmlnaHQiOjAsIkJvdHRvbSI6MH0sIkJhY2tncm91bmQiOnsiJGlkIjoiOTA4IiwiQ29sb3IiOnsiJGlkIjoiOTA5IiwiQSI6MjU1LCJSIjo2OCwiRyI6MTE0LCJCIjoxOTZ9fSwiSXNWaXNpYmxlIjp0cnVlLCJXaWR0aCI6MC4wLCJIZWlnaHQiOjE2LjAsIkJvcmRlclN0eWxlIjp7IiRpZCI6IjkxMCIsIkxpbmVDb2xvciI6eyIkcmVmIjoiMTExIn0sIkxpbmVXZWlnaHQiOjAuMCwiTGluZVR5cGUiOjAsIlBhcmVudFN0eWxlIjpudWxsfSwiUGFyZW50U3R5bGUiOm51bGx9LCJUaXRsZVN0eWxlIjp7IiRpZCI6IjkxMSIsIkZvbnRTZXR0aW5ncyI6eyIkaWQiOiI5MTIiLCJGb250U2l6ZSI6MTEsIkZvbnROYW1lIjoiQ2FsaWJyaSIsIklzQm9sZCI6dHJ1ZSwiSXNJdGFsaWMiOmZhbHNlLCJJc1VuZGVybGluZWQiOmZhbHNlLCJQYXJlbnRTdHlsZSI6bnVsbH0sIkF1dG9TaXplIjowLCJGb3JlZ3JvdW5kIjp7IiRpZCI6IjkxMyIsIkNvbG9yIjp7IiRpZCI6IjkxNCIsIkEiOjI1NSwiUiI6MjU1LCJHIjoyNTUsIkIiOjI1NX19LCJNYXhXaWR0aCI6OTYwLjAsIk1heEhlaWdodCI6IkluZmluaXR5IiwiU21hcnRGb3JlZ3JvdW5kSXNBY3RpdmUiOmZhbHNlLCJIb3Jpem9udGFsQWxpZ25tZW50IjowLCJWZXJ0aWNhbEFsaWdubWVudCI6MCwiU21hcnRGb3JlZ3JvdW5kIjpudWxsLCJCYWNrZ3JvdW5kRmlsbFR5cGUiOjAsIk1hcmdpbiI6eyIkaWQiOiI5MTUiLCJUb3AiOjAsIkxlZnQiOjAsIlJpZ2h0IjowLCJCb3R0b20iOjB9LCJQYWRkaW5nIjp7IiRpZCI6IjkxNiIsIlRvcCI6MCwiTGVmdCI6MCwiUmlnaHQiOjAsIkJvdHRvbSI6MH0sIkJhY2tncm91bmQiOnsiJHJlZiI6IjExOSJ9LCJJc1Zpc2libGUiOnRydWUsIldpZHRoIjowLjAsIkhlaWdodCI6MC4wLCJCb3JkZXJTdHlsZSI6eyIkaWQiOiI5MTciLCJMaW5lQ29sb3IiOm51bGwsIkxpbmVXZWlnaHQiOjAuMCwiTGluZVR5cGUiOjAsIlBhcmVudFN0eWxlIjpudWxsfSwiUGFyZW50U3R5bGUiOm51bGx9LCJEYXRlU3R5bGUiOnsiJGlkIjoiOTE4IiwiRm9udFNldHRpbmdzIjp7IiRpZCI6IjkxOSIsIkZvbnRTaXplIjoxMCwiRm9udE5hbWUiOiJDYWxpYnJpIiwiSXNCb2xkIjpmYWxzZSwiSXNJdGFsaWMiOmZhbHNlLCJJc1VuZGVybGluZWQiOmZhbHNlLCJQYXJlbnRTdHlsZSI6bnVsbH0sIkF1dG9TaXplIjowLCJGb3JlZ3JvdW5kIjp7IiRpZCI6IjkyMCIsIkNvbG9yIjp7IiRyZWYiOiIxMjMifX0sIk1heFdpZHRoIjoyMDAuMCwiTWF4SGVpZ2h0IjoiSW5maW5pdHkiLCJTbWFydEZvcmVncm91bmRJc0FjdGl2ZSI6ZmFsc2UsIkhvcml6b250YWxBbGlnbm1lbnQiOjIsIlZlcnRpY2FsQWxpZ25tZW50IjowLCJTbWFydEZvcmVncm91bmQiOm51bGwsIkJhY2tncm91bmRGaWxsVHlwZSI6MCwiTWFyZ2luIjp7IiRpZCI6IjkyMSIsIlRvcCI6MCwiTGVmdCI6MCwiUmlnaHQiOjAsIkJvdHRvbSI6MH0sIlBhZGRpbmciOnsiJGlkIjoiOTIyIiwiVG9wIjowLCJMZWZ0IjowLCJSaWdodCI6MCwiQm90dG9tIjowfSwiQmFja2dyb3VuZCI6eyIkcmVmIjoiMTI2In0sIklzVmlzaWJsZSI6dHJ1ZSwiV2lkdGgiOjAuMCwiSGVpZ2h0IjowLjAsIkJvcmRlclN0eWxlIjp7IiRpZCI6IjkyMyIsIkxpbmVDb2xvciI6bnVsbCwiTGluZVdlaWdodCI6MC4wLCJMaW5lVHlwZSI6MCwiUGFyZW50U3R5bGUiOm51bGx9LCJQYXJlbnRTdHlsZSI6bnVsbH0sIkRhdGVGb3JtYXQiOnsiJGlkIjoiOTI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mZhbHNlLCJQYXJlbnRTdHlsZSI6bnVsbH0sIkluZGV4IjoyMiwiU21hcnREdXJhdGlvbkFjdGl2YXRlZCI6ZmFsc2UsIkRhdGVGb3JtYXQiOnsiJHJlZiI6IjkyNCJ9LCJJZCI6IjRjZTM1OTk2LWNhYTQtNDI0YS04NjRhLTZjMjNlZTI2MTdhMSIsIkltcG9ydElkIjpudWxsLCJUaXRsZSI6IlByb2plY3RlZCBQcm9maXQvTG9zcyIsIk5vdGUiOm51bGwsIkh5cGVybGluayI6bnVsbCwiSXNDaGFuZ2VkIjpmYWxzZSwiSXNOZXciOmZhbHNlfSx7IiRpZCI6IjkyNSIsIkdyb3VwTmFtZSI6ImFjODljNjZkLTM5M2ItNDI5My1hOGExLWNjYjIwYWU1MjY1MCIsIlN0YXJ0RGF0ZSI6IjIwMTgtMDYtMjZUMDA6MDA6MDBaIiwiRW5kRGF0ZSI6IjIwMTgtMDctMjZUMjM6NTk6MDBaIiwiUGVyY2VudGFnZUNvbXBsZXRlIjpudWxsLCJTdHlsZSI6eyIkaWQiOiI5MjYiLCJTaGFwZSI6MSwiU2hhcGVUaGlja25lc3MiOjEsIkR1cmF0aW9uRm9ybWF0IjowLCJJbmNsdWRlTm9uV29ya2luZ0RheXNJbkR1cmF0aW9uIjpmYWxzZSwiUGVyY2VudGFnZUNvbXBsZXRlU3R5bGUiOnsiJGlkIjoiOTI3IiwiRm9udFNldHRpbmdzIjp7IiRpZCI6IjkyOCIsIkZvbnRTaXplIjoxMCwiRm9udE5hbWUiOiJDYWxpYnJpIiwiSXNCb2xkIjpmYWxzZSwiSXNJdGFsaWMiOmZhbHNlLCJJc1VuZGVybGluZWQiOmZhbHNlLCJQYXJlbnRTdHlsZSI6bnVsbH0sIkF1dG9TaXplIjowLCJGb3JlZ3JvdW5kIjp7IiRpZCI6IjkyOSIsIkNvbG9yIjp7IiRyZWYiOiI4OCJ9fSwiTWF4V2lkdGgiOjIwMC4wLCJNYXhIZWlnaHQiOiJJbmZpbml0eSIsIlNtYXJ0Rm9yZWdyb3VuZElzQWN0aXZlIjpmYWxzZSwiSG9yaXpvbnRhbEFsaWdubWVudCI6MCwiVmVydGljYWxBbGlnbm1lbnQiOjAsIlNtYXJ0Rm9yZWdyb3VuZCI6bnVsbCwiQmFja2dyb3VuZEZpbGxUeXBlIjowLCJNYXJnaW4iOnsiJGlkIjoiOTMwIiwiVG9wIjowLCJMZWZ0IjowLCJSaWdodCI6MCwiQm90dG9tIjowfSwiUGFkZGluZyI6eyIkaWQiOiI5MzEiLCJUb3AiOjAsIkxlZnQiOjAsIlJpZ2h0IjowLCJCb3R0b20iOjB9LCJCYWNrZ3JvdW5kIjp7IiRyZWYiOiI5MSJ9LCJJc1Zpc2libGUiOnRydWUsIldpZHRoIjowLjAsIkhlaWdodCI6MC4wLCJCb3JkZXJTdHlsZSI6eyIkaWQiOiI5MzIiLCJMaW5lQ29sb3IiOm51bGwsIkxpbmVXZWlnaHQiOjAuMCwiTGluZVR5cGUiOjAsIlBhcmVudFN0eWxlIjpudWxsfSwiUGFyZW50U3R5bGUiOm51bGx9LCJEdXJhdGlvblN0eWxlIjp7IiRpZCI6IjkzMyIsIkZvbnRTZXR0aW5ncyI6eyIkaWQiOiI5MzQiLCJGb250U2l6ZSI6MTAsIkZvbnROYW1lIjoiQ2FsaWJyaSIsIklzQm9sZCI6ZmFsc2UsIklzSXRhbGljIjpmYWxzZSwiSXNVbmRlcmxpbmVkIjpmYWxzZSwiUGFyZW50U3R5bGUiOm51bGx9LCJBdXRvU2l6ZSI6MCwiRm9yZWdyb3VuZCI6eyIkaWQiOiI5MzUiLCJDb2xvciI6eyIkcmVmIjoiOTUifX0sIk1heFdpZHRoIjoyMDAuMCwiTWF4SGVpZ2h0IjoiSW5maW5pdHkiLCJTbWFydEZvcmVncm91bmRJc0FjdGl2ZSI6ZmFsc2UsIkhvcml6b250YWxBbGlnbm1lbnQiOjAsIlZlcnRpY2FsQWxpZ25tZW50IjowLCJTbWFydEZvcmVncm91bmQiOm51bGwsIkJhY2tncm91bmRGaWxsVHlwZSI6MCwiTWFyZ2luIjp7IiRpZCI6IjkzNiIsIlRvcCI6MCwiTGVmdCI6MCwiUmlnaHQiOjAsIkJvdHRvbSI6MH0sIlBhZGRpbmciOnsiJGlkIjoiOTM3IiwiVG9wIjowLCJMZWZ0IjowLCJSaWdodCI6MCwiQm90dG9tIjowfSwiQmFja2dyb3VuZCI6eyIkcmVmIjoiOTgifSwiSXNWaXNpYmxlIjp0cnVlLCJXaWR0aCI6MC4wLCJIZWlnaHQiOjAuMCwiQm9yZGVyU3R5bGUiOnsiJGlkIjoiOTM4IiwiTGluZUNvbG9yIjpudWxsLCJMaW5lV2VpZ2h0IjowLjAsIkxpbmVUeXBlIjowLCJQYXJlbnRTdHlsZSI6bnVsbH0sIlBhcmVudFN0eWxlIjpudWxsfSwiSG9yaXpvbnRhbENvbm5lY3RvclN0eWxlIjp7IiRpZCI6IjkzOSIsIkxpbmVDb2xvciI6eyIkcmVmIjoiMTAwIn0sIkxpbmVXZWlnaHQiOjEuMCwiTGluZVR5cGUiOjAsIlBhcmVudFN0eWxlIjpudWxsfSwiVmVydGljYWxDb25uZWN0b3JTdHlsZSI6eyIkaWQiOiI5NDAiLCJMaW5lQ29sb3IiOnsiJHJlZiI6IjEwMyJ9LCJMaW5lV2VpZ2h0IjowLjAsIkxpbmVUeXBlIjowLCJQYXJlbnRTdHlsZSI6bnVsbH0sIk1hcmdpbiI6bnVsbCwiU3RhcnREYXRlUG9zaXRpb24iOjYsIkVuZERhdGVQb3NpdGlvbiI6NiwiRGF0ZUlzVmlzaWJsZSI6ZmFsc2UsIlRpdGxlUG9zaXRpb24iOjIsIkR1cmF0aW9uUG9zaXRpb24iOjYsIlBlcmNlbnRhZ2VDb21wbGV0ZWRQb3NpdGlvbiI6MiwiU3BhY2luZyI6NSwiSXNCZWxvd1RpbWViYW5kIjp0cnVlLCJQZXJjZW50YWdlQ29tcGxldGVTaGFwZU9wYWNpdHkiOjM1LCJTaGFwZVN0eWxlIjp7IiRpZCI6Ijk0MSIsIk1hcmdpbiI6eyIkaWQiOiI5NDIiLCJUb3AiOjAsIkxlZnQiOjQsIlJpZ2h0Ijo0LCJCb3R0b20iOjB9LCJQYWRkaW5nIjp7IiRpZCI6Ijk0MyIsIlRvcCI6MCwiTGVmdCI6MCwiUmlnaHQiOjAsIkJvdHRvbSI6MH0sIkJhY2tncm91bmQiOnsiJGlkIjoiOTQ0IiwiQ29sb3IiOnsiJGlkIjoiOTQ1IiwiQSI6MjU1LCJSIjo2OCwiRyI6MTE0LCJCIjoxOTZ9fSwiSXNWaXNpYmxlIjp0cnVlLCJXaWR0aCI6MC4wLCJIZWlnaHQiOjE2LjAsIkJvcmRlclN0eWxlIjp7IiRpZCI6Ijk0NiIsIkxpbmVDb2xvciI6eyIkcmVmIjoiMTExIn0sIkxpbmVXZWlnaHQiOjAuMCwiTGluZVR5cGUiOjAsIlBhcmVudFN0eWxlIjpudWxsfSwiUGFyZW50U3R5bGUiOm51bGx9LCJUaXRsZVN0eWxlIjp7IiRpZCI6Ijk0NyIsIkZvbnRTZXR0aW5ncyI6eyIkaWQiOiI5NDgiLCJGb250U2l6ZSI6MTEsIkZvbnROYW1lIjoiQ2FsaWJyaSIsIklzQm9sZCI6dHJ1ZSwiSXNJdGFsaWMiOmZhbHNlLCJJc1VuZGVybGluZWQiOmZhbHNlLCJQYXJlbnRTdHlsZSI6bnVsbH0sIkF1dG9TaXplIjowLCJGb3JlZ3JvdW5kIjp7IiRpZCI6Ijk0OSIsIkNvbG9yIjp7IiRpZCI6Ijk1MCIsIkEiOjI1NSwiUiI6MjU1LCJHIjoyNTUsIkIiOjI1NX19LCJNYXhXaWR0aCI6OTYwLjAsIk1heEhlaWdodCI6IkluZmluaXR5IiwiU21hcnRGb3JlZ3JvdW5kSXNBY3RpdmUiOmZhbHNlLCJIb3Jpem9udGFsQWxpZ25tZW50IjowLCJWZXJ0aWNhbEFsaWdubWVudCI6MCwiU21hcnRGb3JlZ3JvdW5kIjpudWxsLCJCYWNrZ3JvdW5kRmlsbFR5cGUiOjAsIk1hcmdpbiI6eyIkaWQiOiI5NTEiLCJUb3AiOjAsIkxlZnQiOjAsIlJpZ2h0IjowLCJCb3R0b20iOjB9LCJQYWRkaW5nIjp7IiRpZCI6Ijk1MiIsIlRvcCI6MCwiTGVmdCI6MCwiUmlnaHQiOjAsIkJvdHRvbSI6MH0sIkJhY2tncm91bmQiOnsiJHJlZiI6IjExOSJ9LCJJc1Zpc2libGUiOnRydWUsIldpZHRoIjowLjAsIkhlaWdodCI6MC4wLCJCb3JkZXJTdHlsZSI6eyIkaWQiOiI5NTMiLCJMaW5lQ29sb3IiOm51bGwsIkxpbmVXZWlnaHQiOjAuMCwiTGluZVR5cGUiOjAsIlBhcmVudFN0eWxlIjpudWxsfSwiUGFyZW50U3R5bGUiOm51bGx9LCJEYXRlU3R5bGUiOnsiJGlkIjoiOTU0IiwiRm9udFNldHRpbmdzIjp7IiRpZCI6Ijk1NSIsIkZvbnRTaXplIjoxMCwiRm9udE5hbWUiOiJDYWxpYnJpIiwiSXNCb2xkIjpmYWxzZSwiSXNJdGFsaWMiOmZhbHNlLCJJc1VuZGVybGluZWQiOmZhbHNlLCJQYXJlbnRTdHlsZSI6bnVsbH0sIkF1dG9TaXplIjowLCJGb3JlZ3JvdW5kIjp7IiRpZCI6Ijk1NiIsIkNvbG9yIjp7IiRyZWYiOiIxMjMifX0sIk1heFdpZHRoIjoyMDAuMCwiTWF4SGVpZ2h0IjoiSW5maW5pdHkiLCJTbWFydEZvcmVncm91bmRJc0FjdGl2ZSI6ZmFsc2UsIkhvcml6b250YWxBbGlnbm1lbnQiOjIsIlZlcnRpY2FsQWxpZ25tZW50IjowLCJTbWFydEZvcmVncm91bmQiOm51bGwsIkJhY2tncm91bmRGaWxsVHlwZSI6MCwiTWFyZ2luIjp7IiRpZCI6Ijk1NyIsIlRvcCI6MCwiTGVmdCI6MCwiUmlnaHQiOjAsIkJvdHRvbSI6MH0sIlBhZGRpbmciOnsiJGlkIjoiOTU4IiwiVG9wIjowLCJMZWZ0IjowLCJSaWdodCI6MCwiQm90dG9tIjowfSwiQmFja2dyb3VuZCI6eyIkcmVmIjoiMTI2In0sIklzVmlzaWJsZSI6dHJ1ZSwiV2lkdGgiOjAuMCwiSGVpZ2h0IjowLjAsIkJvcmRlclN0eWxlIjp7IiRpZCI6Ijk1OSIsIkxpbmVDb2xvciI6bnVsbCwiTGluZVdlaWdodCI6MC4wLCJMaW5lVHlwZSI6MCwiUGFyZW50U3R5bGUiOm51bGx9LCJQYXJlbnRTdHlsZSI6bnVsbH0sIkRhdGVGb3JtYXQiOnsiJGlkIjoiOTYw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mZhbHNlLCJQYXJlbnRTdHlsZSI6bnVsbH0sIkluZGV4IjoyMywiU21hcnREdXJhdGlvbkFjdGl2YXRlZCI6ZmFsc2UsIkRhdGVGb3JtYXQiOnsiJHJlZiI6Ijk2MCJ9LCJJZCI6IjA5ZTMwNzE1LTVkODAtNDEwYy1hNjBlLTc0MTQ5YjRlZjg2YSIsIkltcG9ydElkIjpudWxsLCJUaXRsZSI6IlByb2plY3RlZCBDYXNoIEZsb3ciLCJOb3RlIjpudWxsLCJIeXBlcmxpbmsiOm51bGwsIklzQ2hhbmdlZCI6ZmFsc2UsIklzTmV3IjpmYWxzZX0seyIkaWQiOiI5NjEiLCJHcm91cE5hbWUiOiJhYzg5YzY2ZC0zOTNiLTQyOTMtYThhMS1jY2IyMGFlNTI2NTAiLCJTdGFydERhdGUiOiIyMDE4LTA3LTI4VDAwOjAwOjAwWiIsIkVuZERhdGUiOiIyMDE4LTA4LTMxVDIzOjU5OjAwWiIsIlBlcmNlbnRhZ2VDb21wbGV0ZSI6bnVsbCwiU3R5bGUiOnsiJGlkIjoiOTYyIiwiU2hhcGUiOjEsIlNoYXBlVGhpY2tuZXNzIjoxLCJEdXJhdGlvbkZvcm1hdCI6MCwiSW5jbHVkZU5vbldvcmtpbmdEYXlzSW5EdXJhdGlvbiI6ZmFsc2UsIlBlcmNlbnRhZ2VDb21wbGV0ZVN0eWxlIjp7IiRpZCI6Ijk2MyIsIkZvbnRTZXR0aW5ncyI6eyIkaWQiOiI5NjQiLCJGb250U2l6ZSI6MTAsIkZvbnROYW1lIjoiQ2FsaWJyaSIsIklzQm9sZCI6ZmFsc2UsIklzSXRhbGljIjpmYWxzZSwiSXNVbmRlcmxpbmVkIjpmYWxzZSwiUGFyZW50U3R5bGUiOm51bGx9LCJBdXRvU2l6ZSI6MCwiRm9yZWdyb3VuZCI6eyIkaWQiOiI5NjUiLCJDb2xvciI6eyIkcmVmIjoiODgifX0sIk1heFdpZHRoIjoyMDAuMCwiTWF4SGVpZ2h0IjoiSW5maW5pdHkiLCJTbWFydEZvcmVncm91bmRJc0FjdGl2ZSI6ZmFsc2UsIkhvcml6b250YWxBbGlnbm1lbnQiOjAsIlZlcnRpY2FsQWxpZ25tZW50IjowLCJTbWFydEZvcmVncm91bmQiOm51bGwsIkJhY2tncm91bmRGaWxsVHlwZSI6MCwiTWFyZ2luIjp7IiRpZCI6Ijk2NiIsIlRvcCI6MCwiTGVmdCI6MCwiUmlnaHQiOjAsIkJvdHRvbSI6MH0sIlBhZGRpbmciOnsiJGlkIjoiOTY3IiwiVG9wIjowLCJMZWZ0IjowLCJSaWdodCI6MCwiQm90dG9tIjowfSwiQmFja2dyb3VuZCI6eyIkcmVmIjoiOTEifSwiSXNWaXNpYmxlIjp0cnVlLCJXaWR0aCI6MC4wLCJIZWlnaHQiOjAuMCwiQm9yZGVyU3R5bGUiOnsiJGlkIjoiOTY4IiwiTGluZUNvbG9yIjpudWxsLCJMaW5lV2VpZ2h0IjowLjAsIkxpbmVUeXBlIjowLCJQYXJlbnRTdHlsZSI6bnVsbH0sIlBhcmVudFN0eWxlIjpudWxsfSwiRHVyYXRpb25TdHlsZSI6eyIkaWQiOiI5NjkiLCJGb250U2V0dGluZ3MiOnsiJGlkIjoiOTcwIiwiRm9udFNpemUiOjEwLCJGb250TmFtZSI6IkNhbGlicmkiLCJJc0JvbGQiOmZhbHNlLCJJc0l0YWxpYyI6ZmFsc2UsIklzVW5kZXJsaW5lZCI6ZmFsc2UsIlBhcmVudFN0eWxlIjpudWxsfSwiQXV0b1NpemUiOjAsIkZvcmVncm91bmQiOnsiJGlkIjoiOTcxIiwiQ29sb3IiOnsiJHJlZiI6Ijk1In19LCJNYXhXaWR0aCI6MjAwLjAsIk1heEhlaWdodCI6IkluZmluaXR5IiwiU21hcnRGb3JlZ3JvdW5kSXNBY3RpdmUiOmZhbHNlLCJIb3Jpem9udGFsQWxpZ25tZW50IjowLCJWZXJ0aWNhbEFsaWdubWVudCI6MCwiU21hcnRGb3JlZ3JvdW5kIjpudWxsLCJCYWNrZ3JvdW5kRmlsbFR5cGUiOjAsIk1hcmdpbiI6eyIkaWQiOiI5NzIiLCJUb3AiOjAsIkxlZnQiOjAsIlJpZ2h0IjowLCJCb3R0b20iOjB9LCJQYWRkaW5nIjp7IiRpZCI6Ijk3MyIsIlRvcCI6MCwiTGVmdCI6MCwiUmlnaHQiOjAsIkJvdHRvbSI6MH0sIkJhY2tncm91bmQiOnsiJHJlZiI6Ijk4In0sIklzVmlzaWJsZSI6dHJ1ZSwiV2lkdGgiOjAuMCwiSGVpZ2h0IjowLjAsIkJvcmRlclN0eWxlIjp7IiRpZCI6Ijk3NCIsIkxpbmVDb2xvciI6bnVsbCwiTGluZVdlaWdodCI6MC4wLCJMaW5lVHlwZSI6MCwiUGFyZW50U3R5bGUiOm51bGx9LCJQYXJlbnRTdHlsZSI6bnVsbH0sIkhvcml6b250YWxDb25uZWN0b3JTdHlsZSI6eyIkaWQiOiI5NzUiLCJMaW5lQ29sb3IiOnsiJHJlZiI6IjEwMCJ9LCJMaW5lV2VpZ2h0IjoxLjAsIkxpbmVUeXBlIjowLCJQYXJlbnRTdHlsZSI6bnVsbH0sIlZlcnRpY2FsQ29ubmVjdG9yU3R5bGUiOnsiJGlkIjoiOTc2IiwiTGluZUNvbG9yIjp7IiRyZWYiOiIxMDMifSwiTGluZVdlaWdodCI6MC4wLCJMaW5lVHlwZSI6MCwiUGFyZW50U3R5bGUiOm51bGx9LCJNYXJnaW4iOm51bGwsIlN0YXJ0RGF0ZVBvc2l0aW9uIjo2LCJFbmREYXRlUG9zaXRpb24iOjYsIkRhdGVJc1Zpc2libGUiOmZhbHNlLCJUaXRsZVBvc2l0aW9uIjoyLCJEdXJhdGlvblBvc2l0aW9uIjo2LCJQZXJjZW50YWdlQ29tcGxldGVkUG9zaXRpb24iOjIsIlNwYWNpbmciOjUsIklzQmVsb3dUaW1lYmFuZCI6dHJ1ZSwiUGVyY2VudGFnZUNvbXBsZXRlU2hhcGVPcGFjaXR5IjozNSwiU2hhcGVTdHlsZSI6eyIkaWQiOiI5NzciLCJNYXJnaW4iOnsiJGlkIjoiOTc4IiwiVG9wIjowLCJMZWZ0Ijo0LCJSaWdodCI6NCwiQm90dG9tIjowfSwiUGFkZGluZyI6eyIkaWQiOiI5NzkiLCJUb3AiOjAsIkxlZnQiOjAsIlJpZ2h0IjowLCJCb3R0b20iOjB9LCJCYWNrZ3JvdW5kIjp7IiRpZCI6Ijk4MCIsIkNvbG9yIjp7IiRpZCI6Ijk4MSIsIkEiOjI1NSwiUiI6NjgsIkciOjExNCwiQiI6MTk2fX0sIklzVmlzaWJsZSI6dHJ1ZSwiV2lkdGgiOjAuMCwiSGVpZ2h0IjoxNi4wLCJCb3JkZXJTdHlsZSI6eyIkaWQiOiI5ODIiLCJMaW5lQ29sb3IiOnsiJHJlZiI6IjExMSJ9LCJMaW5lV2VpZ2h0IjowLjAsIkxpbmVUeXBlIjowLCJQYXJlbnRTdHlsZSI6bnVsbH0sIlBhcmVudFN0eWxlIjpudWxsfSwiVGl0bGVTdHlsZSI6eyIkaWQiOiI5ODMiLCJGb250U2V0dGluZ3MiOnsiJGlkIjoiOTg0IiwiRm9udFNpemUiOjExLCJGb250TmFtZSI6IkNhbGlicmkiLCJJc0JvbGQiOnRydWUsIklzSXRhbGljIjpmYWxzZSwiSXNVbmRlcmxpbmVkIjpmYWxzZSwiUGFyZW50U3R5bGUiOm51bGx9LCJBdXRvU2l6ZSI6MCwiRm9yZWdyb3VuZCI6eyIkaWQiOiI5ODUiLCJDb2xvciI6eyIkaWQiOiI5ODYiLCJBIjoyNTUsIlIiOjI1NSwiRyI6MjU1LCJCIjoyNTV9fSwiTWF4V2lkdGgiOjk2MC4wLCJNYXhIZWlnaHQiOiJJbmZpbml0eSIsIlNtYXJ0Rm9yZWdyb3VuZElzQWN0aXZlIjpmYWxzZSwiSG9yaXpvbnRhbEFsaWdubWVudCI6MCwiVmVydGljYWxBbGlnbm1lbnQiOjAsIlNtYXJ0Rm9yZWdyb3VuZCI6bnVsbCwiQmFja2dyb3VuZEZpbGxUeXBlIjowLCJNYXJnaW4iOnsiJGlkIjoiOTg3IiwiVG9wIjowLCJMZWZ0IjowLCJSaWdodCI6MCwiQm90dG9tIjowfSwiUGFkZGluZyI6eyIkaWQiOiI5ODgiLCJUb3AiOjAsIkxlZnQiOjAsIlJpZ2h0IjowLCJCb3R0b20iOjB9LCJCYWNrZ3JvdW5kIjp7IiRyZWYiOiIxMTkifSwiSXNWaXNpYmxlIjp0cnVlLCJXaWR0aCI6MC4wLCJIZWlnaHQiOjAuMCwiQm9yZGVyU3R5bGUiOnsiJGlkIjoiOTg5IiwiTGluZUNvbG9yIjpudWxsLCJMaW5lV2VpZ2h0IjowLjAsIkxpbmVUeXBlIjowLCJQYXJlbnRTdHlsZSI6bnVsbH0sIlBhcmVudFN0eWxlIjpudWxsfSwiRGF0ZVN0eWxlIjp7IiRpZCI6Ijk5MCIsIkZvbnRTZXR0aW5ncyI6eyIkaWQiOiI5OTEiLCJGb250U2l6ZSI6MTAsIkZvbnROYW1lIjoiQ2FsaWJyaSIsIklzQm9sZCI6ZmFsc2UsIklzSXRhbGljIjpmYWxzZSwiSXNVbmRlcmxpbmVkIjpmYWxzZSwiUGFyZW50U3R5bGUiOm51bGx9LCJBdXRvU2l6ZSI6MCwiRm9yZWdyb3VuZCI6eyIkaWQiOiI5OTIiLCJDb2xvciI6eyIkcmVmIjoiMTIzIn19LCJNYXhXaWR0aCI6MjAwLjAsIk1heEhlaWdodCI6IkluZmluaXR5IiwiU21hcnRGb3JlZ3JvdW5kSXNBY3RpdmUiOmZhbHNlLCJIb3Jpem9udGFsQWxpZ25tZW50IjoyLCJWZXJ0aWNhbEFsaWdubWVudCI6MCwiU21hcnRGb3JlZ3JvdW5kIjpudWxsLCJCYWNrZ3JvdW5kRmlsbFR5cGUiOjAsIk1hcmdpbiI6eyIkaWQiOiI5OTMiLCJUb3AiOjAsIkxlZnQiOjAsIlJpZ2h0IjowLCJCb3R0b20iOjB9LCJQYWRkaW5nIjp7IiRpZCI6Ijk5NCIsIlRvcCI6MCwiTGVmdCI6MCwiUmlnaHQiOjAsIkJvdHRvbSI6MH0sIkJhY2tncm91bmQiOnsiJHJlZiI6IjEyNiJ9LCJJc1Zpc2libGUiOnRydWUsIldpZHRoIjowLjAsIkhlaWdodCI6MC4wLCJCb3JkZXJTdHlsZSI6eyIkaWQiOiI5OTUiLCJMaW5lQ29sb3IiOm51bGwsIkxpbmVXZWlnaHQiOjAuMCwiTGluZVR5cGUiOjAsIlBhcmVudFN0eWxlIjpudWxsfSwiUGFyZW50U3R5bGUiOm51bGx9LCJEYXRlRm9ybWF0Ijp7IiRpZCI6Ijk5N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mYWxzZSwiUGFyZW50U3R5bGUiOm51bGx9LCJJbmRleCI6MjQsIlNtYXJ0RHVyYXRpb25BY3RpdmF0ZWQiOmZhbHNlLCJEYXRlRm9ybWF0Ijp7IiRyZWYiOiI5OTYifSwiSWQiOiIyNzcyM2Y3ZC04NTE2LTRhMmUtOGNlZS03OTkwZDg5MWM4MzYiLCJJbXBvcnRJZCI6bnVsbCwiVGl0bGUiOiJQcm9qZWN0ZWQgQmFsYW5jZSBTaGVldCIsIk5vdGUiOm51bGwsIkh5cGVybGluayI6bnVsbCwiSXNDaGFuZ2VkIjpmYWxzZSwiSXNOZXciOmZhbHNlfV0sIk1zUHJvamVjdEl0ZW1zVHJlZSI6eyIkaWQiOiI5OTciLCJSb290Ijp7IkltcG9ydElkIjpudWxsLCJJc0ltcG9ydGVkIjpmYWxzZSwiQ2hpbGRyZW4iOltdfX0sIk1ldGFkYXRhIjp7IiRpZCI6Ijk5OCIsIlJlY2VudENvbG9yc0NvbGxlY3Rpb24iOiJbXSJ9LCJTZXR0aW5ncyI6eyIkaWQiOiI5OTkiLCJJbXBhT3B0aW9ucyI6eyIkaWQiOiIxMDAwIiwiTGVmdFRvUmlnaHQiOmZhbHNlLCJQYXlsb2FkT3B0aW9ucyI6Mn0sIlVzZUNvbXByZXNzaW9uIjpmYWxzZSwiQ29tcHJlc2lvblBlcmNlbnRhZ2UiOjUwLjAsIkluYWN0aXZlSW50ZXJ2YWxXaWR0aFRocmVzaG9sZCI6MzAuMCwiSW5hY3RpdmVJbnRlcnZhbFdpZHRoIjoxLjAsIlNwbGl0VGFza3MiOmZhbHNlLCJVc2VDbHVzdGVyIjpmYWxzZSwiRXBzaWxvbiI6MC4wLCJNaW5Qb2ludHNUb0Zvcm1BQ2x1c3RlciI6MiwiR2VuZXJhdGVJbnZpc2libGVTaGFwZXMiOmZhbHNlLCJTbWFydFRpbWVsaW5lVGFza1BlcmNlbnRhZ2VGaXQiOmZhbHNlfSwiSXNOZXciOnRydWUsIkltcG9ydFR5cGUiOjAsIkZpbGVQYXRoIjpudWxsLCJUaW1lQ29uZmlndXJhdGlvbiI6eyIkaWQiOiIxMDAxIiwiVXNlVGltZSI6ZmFsc2UsIldvcmtEYXlTdGFydCI6IjAwOjAwOjAwIiwiV29ya0RheUVuZCI6IjIzOjU5OjAwIn0sIkxhc3RVc2VkVGVtcGxhdGVJZCI6ImNjMjZmODYzLTI3Y2UtNDgwZS1hNTg5LWIzZjEyZjJkNmViMCJ9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137</Words>
  <Application>Microsoft Office PowerPoint</Application>
  <PresentationFormat>全屏显示(4:3)</PresentationFormat>
  <Paragraphs>58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Calibri</vt:lpstr>
      <vt:lpstr>宋体</vt:lpstr>
      <vt:lpstr>Arial</vt:lpstr>
      <vt:lpstr>Calibri Light</vt:lpstr>
      <vt:lpstr>Segoe UI Light</vt:lpstr>
      <vt:lpstr>Office Theme</vt:lpstr>
      <vt:lpstr>幻灯片 1</vt:lpstr>
      <vt:lpstr>幻灯片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/>
  <cp:revision>2</cp:revision>
  <dcterms:created xsi:type="dcterms:W3CDTF">2018-06-12T12:59:38Z</dcterms:created>
  <dcterms:modified xsi:type="dcterms:W3CDTF">2018-08-25T12:13:17Z</dcterms:modified>
</cp:coreProperties>
</file>