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45.xml" ContentType="application/vnd.openxmlformats-officedocument.presentationml.tags+xml"/>
  <Override PartName="/ppt/tags/tag163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tags/tag152.xml" ContentType="application/vnd.openxmlformats-officedocument.presentationml.tags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6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-7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542BE-A541-4BB1-A2BD-7808373A8B12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EC902-F5E5-408A-86B7-D1E3609668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BE46C-78C4-4CD2-BCEE-53B2A68EB5E9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A1600-568F-4853-BACD-90B9961ED7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11689-F9BA-4649-90BC-7A958FD235F6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1CC7A-0397-4CB6-A0DE-57439E8B01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5CD1C-9D1D-4940-B45B-9826D29B4EBF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CFED0-78D1-4920-A1B6-5D0108B1E6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1CD8-FD91-438C-AFAC-57036070235E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A6388-46D8-43EC-80BD-41A8BE6DD0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2706D-1335-4F75-8342-3A22D1DDD448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24CDE-7166-4885-8C55-4D9908526D0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E51F6-CD9C-420F-807D-20464C89FE49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66F0-6E7C-425F-B652-3CAC82C73F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19494-741D-4F9E-8731-4F55B2840F2D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C76D1-36C3-480B-95D5-26B5E2C4B30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B6A69-AE68-49C3-9E21-E5A0329510D4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114E9-F5D0-4BDB-85C5-687B2AADD2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4611-5FA4-4C7B-977D-8CFB1C1718D8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CF9ED-58E3-4933-A0BC-5BC7CC4A91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6CF1A-ACC7-4F0F-AFD2-E90233C94076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4A7F8-A022-4E88-97FC-12B6D26FDF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330190-B0AB-410D-A469-CC2EE0709E0B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2A4137-60F0-48FF-8424-6A47CADB24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38" Type="http://schemas.openxmlformats.org/officeDocument/2006/relationships/tags" Target="../tags/tag138.xml"/><Relationship Id="rId154" Type="http://schemas.openxmlformats.org/officeDocument/2006/relationships/tags" Target="../tags/tag154.xml"/><Relationship Id="rId159" Type="http://schemas.openxmlformats.org/officeDocument/2006/relationships/tags" Target="../tags/tag159.xml"/><Relationship Id="rId170" Type="http://schemas.openxmlformats.org/officeDocument/2006/relationships/slideLayout" Target="../slideLayouts/slideLayout7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28" Type="http://schemas.openxmlformats.org/officeDocument/2006/relationships/tags" Target="../tags/tag128.xml"/><Relationship Id="rId144" Type="http://schemas.openxmlformats.org/officeDocument/2006/relationships/tags" Target="../tags/tag144.xml"/><Relationship Id="rId149" Type="http://schemas.openxmlformats.org/officeDocument/2006/relationships/tags" Target="../tags/tag149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160" Type="http://schemas.openxmlformats.org/officeDocument/2006/relationships/tags" Target="../tags/tag160.xml"/><Relationship Id="rId165" Type="http://schemas.openxmlformats.org/officeDocument/2006/relationships/tags" Target="../tags/tag16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134" Type="http://schemas.openxmlformats.org/officeDocument/2006/relationships/tags" Target="../tags/tag134.xml"/><Relationship Id="rId139" Type="http://schemas.openxmlformats.org/officeDocument/2006/relationships/tags" Target="../tags/tag13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55" Type="http://schemas.openxmlformats.org/officeDocument/2006/relationships/tags" Target="../tags/tag155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24" Type="http://schemas.openxmlformats.org/officeDocument/2006/relationships/tags" Target="../tags/tag124.xml"/><Relationship Id="rId129" Type="http://schemas.openxmlformats.org/officeDocument/2006/relationships/tags" Target="../tags/tag129.xml"/><Relationship Id="rId54" Type="http://schemas.openxmlformats.org/officeDocument/2006/relationships/tags" Target="../tags/tag54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40" Type="http://schemas.openxmlformats.org/officeDocument/2006/relationships/tags" Target="../tags/tag140.xml"/><Relationship Id="rId145" Type="http://schemas.openxmlformats.org/officeDocument/2006/relationships/tags" Target="../tags/tag145.xml"/><Relationship Id="rId161" Type="http://schemas.openxmlformats.org/officeDocument/2006/relationships/tags" Target="../tags/tag161.xml"/><Relationship Id="rId166" Type="http://schemas.openxmlformats.org/officeDocument/2006/relationships/tags" Target="../tags/tag16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27" Type="http://schemas.openxmlformats.org/officeDocument/2006/relationships/tags" Target="../tags/tag12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30" Type="http://schemas.openxmlformats.org/officeDocument/2006/relationships/tags" Target="../tags/tag130.xml"/><Relationship Id="rId135" Type="http://schemas.openxmlformats.org/officeDocument/2006/relationships/tags" Target="../tags/tag135.xml"/><Relationship Id="rId143" Type="http://schemas.openxmlformats.org/officeDocument/2006/relationships/tags" Target="../tags/tag143.xml"/><Relationship Id="rId148" Type="http://schemas.openxmlformats.org/officeDocument/2006/relationships/tags" Target="../tags/tag148.xml"/><Relationship Id="rId151" Type="http://schemas.openxmlformats.org/officeDocument/2006/relationships/tags" Target="../tags/tag151.xml"/><Relationship Id="rId156" Type="http://schemas.openxmlformats.org/officeDocument/2006/relationships/tags" Target="../tags/tag156.xml"/><Relationship Id="rId164" Type="http://schemas.openxmlformats.org/officeDocument/2006/relationships/tags" Target="../tags/tag164.xml"/><Relationship Id="rId169" Type="http://schemas.openxmlformats.org/officeDocument/2006/relationships/tags" Target="../tags/tag16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tags" Target="../tags/tag120.xml"/><Relationship Id="rId125" Type="http://schemas.openxmlformats.org/officeDocument/2006/relationships/tags" Target="../tags/tag125.xml"/><Relationship Id="rId141" Type="http://schemas.openxmlformats.org/officeDocument/2006/relationships/tags" Target="../tags/tag141.xml"/><Relationship Id="rId146" Type="http://schemas.openxmlformats.org/officeDocument/2006/relationships/tags" Target="../tags/tag146.xml"/><Relationship Id="rId167" Type="http://schemas.openxmlformats.org/officeDocument/2006/relationships/tags" Target="../tags/tag167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162" Type="http://schemas.openxmlformats.org/officeDocument/2006/relationships/tags" Target="../tags/tag16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131" Type="http://schemas.openxmlformats.org/officeDocument/2006/relationships/tags" Target="../tags/tag131.xml"/><Relationship Id="rId136" Type="http://schemas.openxmlformats.org/officeDocument/2006/relationships/tags" Target="../tags/tag136.xml"/><Relationship Id="rId157" Type="http://schemas.openxmlformats.org/officeDocument/2006/relationships/tags" Target="../tags/tag157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52" Type="http://schemas.openxmlformats.org/officeDocument/2006/relationships/tags" Target="../tags/tag15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168" Type="http://schemas.openxmlformats.org/officeDocument/2006/relationships/tags" Target="../tags/tag168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tags" Target="../tags/tag142.xml"/><Relationship Id="rId163" Type="http://schemas.openxmlformats.org/officeDocument/2006/relationships/tags" Target="../tags/tag163.xml"/><Relationship Id="rId3" Type="http://schemas.openxmlformats.org/officeDocument/2006/relationships/tags" Target="../tags/tag3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116" Type="http://schemas.openxmlformats.org/officeDocument/2006/relationships/tags" Target="../tags/tag116.xml"/><Relationship Id="rId137" Type="http://schemas.openxmlformats.org/officeDocument/2006/relationships/tags" Target="../tags/tag137.xml"/><Relationship Id="rId158" Type="http://schemas.openxmlformats.org/officeDocument/2006/relationships/tags" Target="../tags/tag158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53" Type="http://schemas.openxmlformats.org/officeDocument/2006/relationships/tags" Target="../tags/tag1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12172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8763000" y="962025"/>
            <a:ext cx="5218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u="sng"/>
              <a:t>http://www.ganttcharts.net/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TLSHAPE_TB_00000000000000000000000000000000_LeftEndCaps" hidden="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4000" y="4102100"/>
            <a:ext cx="4699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b="1">
                <a:solidFill>
                  <a:schemeClr val="accent2"/>
                </a:solidFill>
                <a:latin typeface="Calibri" pitchFamily="34" charset="0"/>
              </a:rPr>
              <a:t>2018</a:t>
            </a:r>
          </a:p>
        </p:txBody>
      </p:sp>
      <p:sp>
        <p:nvSpPr>
          <p:cNvPr id="14338" name="OTLSHAPE_TB_00000000000000000000000000000000_RightEndCaps" hidden="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74450" y="4102100"/>
            <a:ext cx="4699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b="1">
                <a:solidFill>
                  <a:schemeClr val="accent2"/>
                </a:solidFill>
                <a:latin typeface="Calibri" pitchFamily="34" charset="0"/>
              </a:rPr>
              <a:t>2018</a:t>
            </a:r>
          </a:p>
        </p:txBody>
      </p:sp>
      <p:sp>
        <p:nvSpPr>
          <p:cNvPr id="8970" name="OTLSHAPE_TB_00000000000000000000000000000000_ScaleContainer"/>
          <p:cNvSpPr/>
          <p:nvPr>
            <p:custDataLst>
              <p:tags r:id="rId4"/>
            </p:custDataLst>
          </p:nvPr>
        </p:nvSpPr>
        <p:spPr>
          <a:xfrm>
            <a:off x="844465" y="4114800"/>
            <a:ext cx="10515600" cy="254000"/>
          </a:xfrm>
          <a:prstGeom prst="roundRect">
            <a:avLst/>
          </a:prstGeom>
          <a:gradFill flip="none" rotWithShape="1">
            <a:gsLst>
              <a:gs pos="0">
                <a:srgbClr val="44546A"/>
              </a:gs>
              <a:gs pos="100000">
                <a:srgbClr val="52667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71" name="OTLSHAPE_TB_00000000000000000000000000000000_ElapsedTime"/>
          <p:cNvSpPr/>
          <p:nvPr>
            <p:custDataLst>
              <p:tags r:id="rId5"/>
            </p:custDataLst>
          </p:nvPr>
        </p:nvSpPr>
        <p:spPr>
          <a:xfrm>
            <a:off x="844465" y="4114800"/>
            <a:ext cx="3632200" cy="254000"/>
          </a:xfrm>
          <a:prstGeom prst="roundRect">
            <a:avLst/>
          </a:prstGeom>
          <a:solidFill>
            <a:schemeClr val="dk1">
              <a:alpha val="30196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12700" h="139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72" name="OTLSHAPE_TB_00000000000000000000000000000000_TodayMarkerShape"/>
          <p:cNvSpPr/>
          <p:nvPr>
            <p:custDataLst>
              <p:tags r:id="rId6"/>
            </p:custDataLst>
          </p:nvPr>
        </p:nvSpPr>
        <p:spPr>
          <a:xfrm>
            <a:off x="4435475" y="4368800"/>
            <a:ext cx="76200" cy="84138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73" name="OTLSHAPE_TB_00000000000000000000000000000000_TodayMarkerText"/>
          <p:cNvSpPr txBox="1"/>
          <p:nvPr>
            <p:custDataLst>
              <p:tags r:id="rId7"/>
            </p:custDataLst>
          </p:nvPr>
        </p:nvSpPr>
        <p:spPr>
          <a:xfrm>
            <a:off x="4291013" y="4452938"/>
            <a:ext cx="368300" cy="18732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spc="-12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Today</a:t>
            </a:r>
            <a:endParaRPr lang="en-GB" sz="1200" spc="-12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74" name="OTLSHAPE_TB_00000000000000000000000000000000_TimescaleInterval1"/>
          <p:cNvSpPr txBox="1"/>
          <p:nvPr>
            <p:custDataLst>
              <p:tags r:id="rId8"/>
            </p:custDataLst>
          </p:nvPr>
        </p:nvSpPr>
        <p:spPr>
          <a:xfrm>
            <a:off x="908050" y="4152900"/>
            <a:ext cx="271463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May</a:t>
            </a:r>
            <a:endParaRPr lang="en-GB" sz="1200" spc="-18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75" name="OTLSHAPE_TB_00000000000000000000000000000000_TimescaleInterval2"/>
          <p:cNvSpPr txBox="1"/>
          <p:nvPr>
            <p:custDataLst>
              <p:tags r:id="rId9"/>
            </p:custDataLst>
          </p:nvPr>
        </p:nvSpPr>
        <p:spPr>
          <a:xfrm>
            <a:off x="3554413" y="4152900"/>
            <a:ext cx="211137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Jun</a:t>
            </a:r>
            <a:endParaRPr lang="en-GB" sz="1200" spc="-18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76" name="OTLSHAPE_TB_00000000000000000000000000000000_TimescaleInterval3"/>
          <p:cNvSpPr txBox="1"/>
          <p:nvPr>
            <p:custDataLst>
              <p:tags r:id="rId10"/>
            </p:custDataLst>
          </p:nvPr>
        </p:nvSpPr>
        <p:spPr>
          <a:xfrm>
            <a:off x="6116638" y="4152900"/>
            <a:ext cx="158750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Jul</a:t>
            </a:r>
            <a:endParaRPr lang="en-GB" sz="1200" spc="-20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77" name="OTLSHAPE_TB_00000000000000000000000000000000_TimescaleInterval4"/>
          <p:cNvSpPr txBox="1"/>
          <p:nvPr>
            <p:custDataLst>
              <p:tags r:id="rId11"/>
            </p:custDataLst>
          </p:nvPr>
        </p:nvSpPr>
        <p:spPr>
          <a:xfrm>
            <a:off x="8764588" y="4152900"/>
            <a:ext cx="241300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Aug</a:t>
            </a:r>
            <a:endParaRPr lang="en-GB" sz="1200" spc="-20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78" name="OTLSHAPE_TB_00000000000000000000000000000000_ScaleMarking1"/>
          <p:cNvSpPr txBox="1"/>
          <p:nvPr>
            <p:custDataLst>
              <p:tags r:id="rId12"/>
            </p:custDataLst>
          </p:nvPr>
        </p:nvSpPr>
        <p:spPr>
          <a:xfrm>
            <a:off x="908050" y="3929063"/>
            <a:ext cx="304800" cy="185737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spc="-20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2018</a:t>
            </a:r>
            <a:endParaRPr lang="en-GB" sz="1200" spc="-20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79" name="OTLSHAPE_T_88e412e9e0ba47f29e73dbe1bab9dc27_Shape"/>
          <p:cNvSpPr/>
          <p:nvPr>
            <p:custDataLst>
              <p:tags r:id="rId13"/>
            </p:custDataLst>
          </p:nvPr>
        </p:nvSpPr>
        <p:spPr>
          <a:xfrm>
            <a:off x="1783764" y="1447800"/>
            <a:ext cx="5981700" cy="2032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80" name="OTLSHAPE_T_88e412e9e0ba47f29e73dbe1bab9dc27_ShapePercentage" hidden="1"/>
          <p:cNvSpPr/>
          <p:nvPr>
            <p:custDataLst>
              <p:tags r:id="rId14"/>
            </p:custDataLst>
          </p:nvPr>
        </p:nvSpPr>
        <p:spPr>
          <a:xfrm>
            <a:off x="1784350" y="1447800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54" name="OTLSHAPE_T_88e412e9e0ba47f29e73dbe1bab9dc27_Duration" hidden="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0" y="14478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50 days</a:t>
            </a:r>
          </a:p>
        </p:txBody>
      </p:sp>
      <p:sp>
        <p:nvSpPr>
          <p:cNvPr id="14355" name="OTLSHAPE_T_88e412e9e0ba47f29e73dbe1bab9dc27_TextPercentage" hidden="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0" y="1603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56" name="OTLSHAPE_T_88e412e9e0ba47f29e73dbe1bab9dc27_StartDate" hidden="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0" y="1603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57" name="OTLSHAPE_T_88e412e9e0ba47f29e73dbe1bab9dc27_EndDat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1603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8985" name="OTLSHAPE_T_88e412e9e0ba47f29e73dbe1bab9dc27_JoinedDate"/>
          <p:cNvSpPr txBox="1"/>
          <p:nvPr>
            <p:custDataLst>
              <p:tags r:id="rId19"/>
            </p:custDataLst>
          </p:nvPr>
        </p:nvSpPr>
        <p:spPr>
          <a:xfrm>
            <a:off x="960438" y="1471613"/>
            <a:ext cx="7747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May 12 - Jul 20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86" name="OTLSHAPE_T_88e412e9e0ba47f29e73dbe1bab9dc27_Title"/>
          <p:cNvSpPr txBox="1"/>
          <p:nvPr>
            <p:custDataLst>
              <p:tags r:id="rId20"/>
            </p:custDataLst>
          </p:nvPr>
        </p:nvSpPr>
        <p:spPr>
          <a:xfrm>
            <a:off x="4013200" y="1463675"/>
            <a:ext cx="15240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6">
                <a:solidFill>
                  <a:srgbClr val="314D2F"/>
                </a:solidFill>
                <a:latin typeface="Calibri" panose="020F0502020204030204" pitchFamily="34" charset="0"/>
                <a:ea typeface="+mn-ea"/>
              </a:rPr>
              <a:t>Complete Market Analysis</a:t>
            </a:r>
            <a:endParaRPr lang="en-GB" sz="1100" b="1" spc="-6">
              <a:solidFill>
                <a:srgbClr val="314D2F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87" name="OTLSHAPE_T_48e2c5f3b5324d17a8cd0a477a3e8d67_Shape"/>
          <p:cNvSpPr/>
          <p:nvPr>
            <p:custDataLst>
              <p:tags r:id="rId21"/>
            </p:custDataLst>
          </p:nvPr>
        </p:nvSpPr>
        <p:spPr>
          <a:xfrm>
            <a:off x="1783764" y="1714500"/>
            <a:ext cx="1625600" cy="2032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88" name="OTLSHAPE_T_48e2c5f3b5324d17a8cd0a477a3e8d67_ShapePercentage" hidden="1"/>
          <p:cNvSpPr/>
          <p:nvPr>
            <p:custDataLst>
              <p:tags r:id="rId22"/>
            </p:custDataLst>
          </p:nvPr>
        </p:nvSpPr>
        <p:spPr>
          <a:xfrm>
            <a:off x="1784350" y="17145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64" name="OTLSHAPE_T_48e2c5f3b5324d17a8cd0a477a3e8d67_Duration" hidden="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0" y="17145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13 days</a:t>
            </a:r>
          </a:p>
        </p:txBody>
      </p:sp>
      <p:sp>
        <p:nvSpPr>
          <p:cNvPr id="14365" name="OTLSHAPE_T_48e2c5f3b5324d17a8cd0a477a3e8d67_TextPercentage" hidden="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0" y="1870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66" name="OTLSHAPE_T_48e2c5f3b5324d17a8cd0a477a3e8d67_StartDate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0" y="1870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67" name="OTLSHAPE_T_48e2c5f3b5324d17a8cd0a477a3e8d67_EndDate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0" y="1870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8993" name="OTLSHAPE_T_48e2c5f3b5324d17a8cd0a477a3e8d67_JoinedDate"/>
          <p:cNvSpPr txBox="1"/>
          <p:nvPr>
            <p:custDataLst>
              <p:tags r:id="rId27"/>
            </p:custDataLst>
          </p:nvPr>
        </p:nvSpPr>
        <p:spPr>
          <a:xfrm>
            <a:off x="873125" y="1738313"/>
            <a:ext cx="8636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May 12 - May 30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94" name="OTLSHAPE_T_48e2c5f3b5324d17a8cd0a477a3e8d67_Title"/>
          <p:cNvSpPr txBox="1"/>
          <p:nvPr>
            <p:custDataLst>
              <p:tags r:id="rId28"/>
            </p:custDataLst>
          </p:nvPr>
        </p:nvSpPr>
        <p:spPr>
          <a:xfrm>
            <a:off x="3457575" y="1730375"/>
            <a:ext cx="8636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8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Segmentations</a:t>
            </a:r>
            <a:endParaRPr lang="en-GB" sz="1100" b="1" spc="-8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95" name="OTLSHAPE_T_dad4df0bd49141a1b65106ec877aba9b_Shape"/>
          <p:cNvSpPr/>
          <p:nvPr>
            <p:custDataLst>
              <p:tags r:id="rId29"/>
            </p:custDataLst>
          </p:nvPr>
        </p:nvSpPr>
        <p:spPr>
          <a:xfrm>
            <a:off x="4345489" y="1981200"/>
            <a:ext cx="3416300" cy="2032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96" name="OTLSHAPE_T_dad4df0bd49141a1b65106ec877aba9b_ShapePercentage" hidden="1"/>
          <p:cNvSpPr/>
          <p:nvPr>
            <p:custDataLst>
              <p:tags r:id="rId30"/>
            </p:custDataLst>
          </p:nvPr>
        </p:nvSpPr>
        <p:spPr>
          <a:xfrm>
            <a:off x="4344988" y="19812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74" name="OTLSHAPE_T_dad4df0bd49141a1b65106ec877aba9b_Duration" hidden="1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0" y="19812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30 days</a:t>
            </a:r>
          </a:p>
        </p:txBody>
      </p:sp>
      <p:sp>
        <p:nvSpPr>
          <p:cNvPr id="14375" name="OTLSHAPE_T_dad4df0bd49141a1b65106ec877aba9b_TextPercentage" hidden="1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0" y="2136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76" name="OTLSHAPE_T_dad4df0bd49141a1b65106ec877aba9b_StartDate" hidden="1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0" y="2136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77" name="OTLSHAPE_T_dad4df0bd49141a1b65106ec877aba9b_EndDate" hidden="1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0" y="2136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01" name="OTLSHAPE_T_dad4df0bd49141a1b65106ec877aba9b_JoinedDate"/>
          <p:cNvSpPr txBox="1"/>
          <p:nvPr>
            <p:custDataLst>
              <p:tags r:id="rId35"/>
            </p:custDataLst>
          </p:nvPr>
        </p:nvSpPr>
        <p:spPr>
          <a:xfrm>
            <a:off x="3573463" y="2005013"/>
            <a:ext cx="7239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Jun 11 - Jul 20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02" name="OTLSHAPE_T_dad4df0bd49141a1b65106ec877aba9b_Title"/>
          <p:cNvSpPr txBox="1"/>
          <p:nvPr>
            <p:custDataLst>
              <p:tags r:id="rId36"/>
            </p:custDataLst>
          </p:nvPr>
        </p:nvSpPr>
        <p:spPr>
          <a:xfrm>
            <a:off x="7812088" y="1997075"/>
            <a:ext cx="9906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Industry Analysis</a:t>
            </a:r>
            <a:endParaRPr lang="en-GB" sz="1100" b="1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03" name="OTLSHAPE_T_42ebca4f08414c6d921314747fdffd6c_Shape"/>
          <p:cNvSpPr/>
          <p:nvPr>
            <p:custDataLst>
              <p:tags r:id="rId37"/>
            </p:custDataLst>
          </p:nvPr>
        </p:nvSpPr>
        <p:spPr>
          <a:xfrm>
            <a:off x="3747753" y="2247900"/>
            <a:ext cx="2476500" cy="2032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04" name="OTLSHAPE_T_42ebca4f08414c6d921314747fdffd6c_ShapePercentage" hidden="1"/>
          <p:cNvSpPr/>
          <p:nvPr>
            <p:custDataLst>
              <p:tags r:id="rId38"/>
            </p:custDataLst>
          </p:nvPr>
        </p:nvSpPr>
        <p:spPr>
          <a:xfrm>
            <a:off x="3748088" y="22479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84" name="OTLSHAPE_T_42ebca4f08414c6d921314747fdffd6c_Duration" hidden="1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0" y="22479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21 days</a:t>
            </a:r>
          </a:p>
        </p:txBody>
      </p:sp>
      <p:sp>
        <p:nvSpPr>
          <p:cNvPr id="14385" name="OTLSHAPE_T_42ebca4f08414c6d921314747fdffd6c_TextPercentage" hidden="1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0" y="2403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86" name="OTLSHAPE_T_42ebca4f08414c6d921314747fdffd6c_StartDate" hidden="1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0" y="2403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87" name="OTLSHAPE_T_42ebca4f08414c6d921314747fdffd6c_EndDate" hidden="1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0" y="2403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09" name="OTLSHAPE_T_42ebca4f08414c6d921314747fdffd6c_JoinedDate"/>
          <p:cNvSpPr txBox="1"/>
          <p:nvPr>
            <p:custDataLst>
              <p:tags r:id="rId43"/>
            </p:custDataLst>
          </p:nvPr>
        </p:nvSpPr>
        <p:spPr>
          <a:xfrm>
            <a:off x="3103563" y="2271713"/>
            <a:ext cx="5969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Jun 4 - Jul 2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10" name="OTLSHAPE_T_42ebca4f08414c6d921314747fdffd6c_Title"/>
          <p:cNvSpPr txBox="1"/>
          <p:nvPr>
            <p:custDataLst>
              <p:tags r:id="rId44"/>
            </p:custDataLst>
          </p:nvPr>
        </p:nvSpPr>
        <p:spPr>
          <a:xfrm>
            <a:off x="6275388" y="2263775"/>
            <a:ext cx="5334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10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Compete</a:t>
            </a:r>
            <a:endParaRPr lang="en-GB" sz="1100" b="1" spc="-10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11" name="OTLSHAPE_T_4007d523a7c049eda54b9859ffec1089_Shape"/>
          <p:cNvSpPr/>
          <p:nvPr>
            <p:custDataLst>
              <p:tags r:id="rId45"/>
            </p:custDataLst>
          </p:nvPr>
        </p:nvSpPr>
        <p:spPr>
          <a:xfrm>
            <a:off x="2466891" y="2514600"/>
            <a:ext cx="2311400" cy="2032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12" name="OTLSHAPE_T_4007d523a7c049eda54b9859ffec1089_ShapePercentage" hidden="1"/>
          <p:cNvSpPr/>
          <p:nvPr>
            <p:custDataLst>
              <p:tags r:id="rId46"/>
            </p:custDataLst>
          </p:nvPr>
        </p:nvSpPr>
        <p:spPr>
          <a:xfrm>
            <a:off x="2466975" y="25146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94" name="OTLSHAPE_T_4007d523a7c049eda54b9859ffec1089_Duration" hidden="1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0" y="25146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20 days</a:t>
            </a:r>
          </a:p>
        </p:txBody>
      </p:sp>
      <p:sp>
        <p:nvSpPr>
          <p:cNvPr id="14395" name="OTLSHAPE_T_4007d523a7c049eda54b9859ffec1089_TextPercentage" hidden="1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0" y="26701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96" name="OTLSHAPE_T_4007d523a7c049eda54b9859ffec1089_StartDate" hidden="1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0" y="26701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97" name="OTLSHAPE_T_4007d523a7c049eda54b9859ffec1089_EndDate" hidden="1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0" y="26701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17" name="OTLSHAPE_T_4007d523a7c049eda54b9859ffec1089_JoinedDate"/>
          <p:cNvSpPr txBox="1"/>
          <p:nvPr>
            <p:custDataLst>
              <p:tags r:id="rId51"/>
            </p:custDataLst>
          </p:nvPr>
        </p:nvSpPr>
        <p:spPr>
          <a:xfrm>
            <a:off x="1606550" y="2538413"/>
            <a:ext cx="8128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May 20 - Jun 15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18" name="OTLSHAPE_T_4007d523a7c049eda54b9859ffec1089_Title"/>
          <p:cNvSpPr txBox="1"/>
          <p:nvPr>
            <p:custDataLst>
              <p:tags r:id="rId52"/>
            </p:custDataLst>
          </p:nvPr>
        </p:nvSpPr>
        <p:spPr>
          <a:xfrm>
            <a:off x="4822825" y="2530475"/>
            <a:ext cx="13208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Pricing and Economics </a:t>
            </a:r>
            <a:endParaRPr lang="en-GB" sz="1100" b="1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19" name="OTLSHAPE_T_c0768f92a04d44a7bbe7d63df87e4624_Shape"/>
          <p:cNvSpPr/>
          <p:nvPr>
            <p:custDataLst>
              <p:tags r:id="rId53"/>
            </p:custDataLst>
          </p:nvPr>
        </p:nvSpPr>
        <p:spPr>
          <a:xfrm>
            <a:off x="5626351" y="2844800"/>
            <a:ext cx="4787900" cy="2032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20" name="OTLSHAPE_T_c0768f92a04d44a7bbe7d63df87e4624_ShapePercentage" hidden="1"/>
          <p:cNvSpPr/>
          <p:nvPr>
            <p:custDataLst>
              <p:tags r:id="rId54"/>
            </p:custDataLst>
          </p:nvPr>
        </p:nvSpPr>
        <p:spPr>
          <a:xfrm>
            <a:off x="5626100" y="2844800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04" name="OTLSHAPE_T_c0768f92a04d44a7bbe7d63df87e4624_Duration" hidden="1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0" y="28448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40 days</a:t>
            </a:r>
          </a:p>
        </p:txBody>
      </p:sp>
      <p:sp>
        <p:nvSpPr>
          <p:cNvPr id="14405" name="OTLSHAPE_T_c0768f92a04d44a7bbe7d63df87e4624_TextPercentage" hidden="1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0" y="3000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06" name="OTLSHAPE_T_c0768f92a04d44a7bbe7d63df87e4624_StartDate" hidden="1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0" y="3000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07" name="OTLSHAPE_T_c0768f92a04d44a7bbe7d63df87e4624_EndDate" hidden="1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0" y="3000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25" name="OTLSHAPE_T_c0768f92a04d44a7bbe7d63df87e4624_JoinedDate"/>
          <p:cNvSpPr txBox="1"/>
          <p:nvPr>
            <p:custDataLst>
              <p:tags r:id="rId59"/>
            </p:custDataLst>
          </p:nvPr>
        </p:nvSpPr>
        <p:spPr>
          <a:xfrm>
            <a:off x="4791075" y="2868613"/>
            <a:ext cx="7874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Jun 26 - Aug 20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26" name="OTLSHAPE_T_c0768f92a04d44a7bbe7d63df87e4624_Title"/>
          <p:cNvSpPr txBox="1"/>
          <p:nvPr>
            <p:custDataLst>
              <p:tags r:id="rId60"/>
            </p:custDataLst>
          </p:nvPr>
        </p:nvSpPr>
        <p:spPr>
          <a:xfrm>
            <a:off x="7161213" y="2860675"/>
            <a:ext cx="17145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8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Create Go-to-Market Strategy</a:t>
            </a:r>
            <a:endParaRPr lang="en-GB" sz="1100" b="1" spc="-8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27" name="OTLSHAPE_T_669897cb96a341f48fb0b90c4766217b_Shape"/>
          <p:cNvSpPr/>
          <p:nvPr>
            <p:custDataLst>
              <p:tags r:id="rId61"/>
            </p:custDataLst>
          </p:nvPr>
        </p:nvSpPr>
        <p:spPr>
          <a:xfrm>
            <a:off x="6309478" y="3111500"/>
            <a:ext cx="1625600" cy="203200"/>
          </a:xfrm>
          <a:prstGeom prst="roundRect">
            <a:avLst/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28" name="OTLSHAPE_T_669897cb96a341f48fb0b90c4766217b_ShapePercentage" hidden="1"/>
          <p:cNvSpPr/>
          <p:nvPr>
            <p:custDataLst>
              <p:tags r:id="rId62"/>
            </p:custDataLst>
          </p:nvPr>
        </p:nvSpPr>
        <p:spPr>
          <a:xfrm>
            <a:off x="6308725" y="31115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14" name="OTLSHAPE_T_669897cb96a341f48fb0b90c4766217b_Duration" hidden="1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0" y="31115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13 days</a:t>
            </a:r>
          </a:p>
        </p:txBody>
      </p:sp>
      <p:sp>
        <p:nvSpPr>
          <p:cNvPr id="14415" name="OTLSHAPE_T_669897cb96a341f48fb0b90c4766217b_TextPercentage" hidden="1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0" y="3267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16" name="OTLSHAPE_T_669897cb96a341f48fb0b90c4766217b_StartDate" hidden="1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0" y="3267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17" name="OTLSHAPE_T_669897cb96a341f48fb0b90c4766217b_EndDate" hidden="1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>
            <a:off x="0" y="3267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33" name="OTLSHAPE_T_669897cb96a341f48fb0b90c4766217b_JoinedDate"/>
          <p:cNvSpPr txBox="1"/>
          <p:nvPr>
            <p:custDataLst>
              <p:tags r:id="rId67"/>
            </p:custDataLst>
          </p:nvPr>
        </p:nvSpPr>
        <p:spPr>
          <a:xfrm>
            <a:off x="5638800" y="3135313"/>
            <a:ext cx="6223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Jul 4 - Jul 22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34" name="OTLSHAPE_T_669897cb96a341f48fb0b90c4766217b_Title"/>
          <p:cNvSpPr txBox="1"/>
          <p:nvPr>
            <p:custDataLst>
              <p:tags r:id="rId68"/>
            </p:custDataLst>
          </p:nvPr>
        </p:nvSpPr>
        <p:spPr>
          <a:xfrm>
            <a:off x="7981950" y="3127375"/>
            <a:ext cx="8890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8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Marketing Plan</a:t>
            </a:r>
            <a:endParaRPr lang="en-GB" sz="1100" b="1" spc="-8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35" name="OTLSHAPE_T_bd8709c296c54f8ab2ab364267a8bfd8_Shape"/>
          <p:cNvSpPr/>
          <p:nvPr>
            <p:custDataLst>
              <p:tags r:id="rId69"/>
            </p:custDataLst>
          </p:nvPr>
        </p:nvSpPr>
        <p:spPr>
          <a:xfrm>
            <a:off x="7504949" y="3378200"/>
            <a:ext cx="1117600" cy="203200"/>
          </a:xfrm>
          <a:prstGeom prst="roundRect">
            <a:avLst/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36" name="OTLSHAPE_T_bd8709c296c54f8ab2ab364267a8bfd8_ShapePercentage" hidden="1"/>
          <p:cNvSpPr/>
          <p:nvPr>
            <p:custDataLst>
              <p:tags r:id="rId70"/>
            </p:custDataLst>
          </p:nvPr>
        </p:nvSpPr>
        <p:spPr>
          <a:xfrm>
            <a:off x="7505700" y="33782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24" name="OTLSHAPE_T_bd8709c296c54f8ab2ab364267a8bfd8_Duration" hidden="1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>
            <a:off x="0" y="33782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9 days</a:t>
            </a:r>
          </a:p>
        </p:txBody>
      </p:sp>
      <p:sp>
        <p:nvSpPr>
          <p:cNvPr id="14425" name="OTLSHAPE_T_bd8709c296c54f8ab2ab364267a8bfd8_TextPercentage" hidden="1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0" y="3533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26" name="OTLSHAPE_T_bd8709c296c54f8ab2ab364267a8bfd8_StartDate" hidden="1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0" y="3533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27" name="OTLSHAPE_T_bd8709c296c54f8ab2ab364267a8bfd8_EndDate" hidden="1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>
            <a:off x="0" y="3533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41" name="OTLSHAPE_T_bd8709c296c54f8ab2ab364267a8bfd8_JoinedDate"/>
          <p:cNvSpPr txBox="1"/>
          <p:nvPr>
            <p:custDataLst>
              <p:tags r:id="rId75"/>
            </p:custDataLst>
          </p:nvPr>
        </p:nvSpPr>
        <p:spPr>
          <a:xfrm>
            <a:off x="6770688" y="3402013"/>
            <a:ext cx="6858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Jul 18 - Jul 30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42" name="OTLSHAPE_T_bd8709c296c54f8ab2ab364267a8bfd8_Title"/>
          <p:cNvSpPr txBox="1"/>
          <p:nvPr>
            <p:custDataLst>
              <p:tags r:id="rId76"/>
            </p:custDataLst>
          </p:nvPr>
        </p:nvSpPr>
        <p:spPr>
          <a:xfrm>
            <a:off x="8666163" y="3394075"/>
            <a:ext cx="8128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6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Sales Forecast</a:t>
            </a:r>
            <a:endParaRPr lang="en-GB" sz="1100" b="1" spc="-6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43" name="OTLSHAPE_T_9afbcecf70584fdf92d2a32f40287436_Shape"/>
          <p:cNvSpPr/>
          <p:nvPr>
            <p:custDataLst>
              <p:tags r:id="rId77"/>
            </p:custDataLst>
          </p:nvPr>
        </p:nvSpPr>
        <p:spPr>
          <a:xfrm>
            <a:off x="5626351" y="3644900"/>
            <a:ext cx="4787900" cy="203200"/>
          </a:xfrm>
          <a:prstGeom prst="roundRect">
            <a:avLst/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44" name="OTLSHAPE_T_9afbcecf70584fdf92d2a32f40287436_ShapePercentage" hidden="1"/>
          <p:cNvSpPr/>
          <p:nvPr>
            <p:custDataLst>
              <p:tags r:id="rId78"/>
            </p:custDataLst>
          </p:nvPr>
        </p:nvSpPr>
        <p:spPr>
          <a:xfrm>
            <a:off x="5626100" y="364490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34" name="OTLSHAPE_T_9afbcecf70584fdf92d2a32f40287436_Duration" hidden="1"/>
          <p:cNvSpPr txBox="1">
            <a:spLocks noChangeArrowheads="1"/>
          </p:cNvSpPr>
          <p:nvPr>
            <p:custDataLst>
              <p:tags r:id="rId79"/>
            </p:custDataLst>
          </p:nvPr>
        </p:nvSpPr>
        <p:spPr bwMode="auto">
          <a:xfrm>
            <a:off x="0" y="364490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40 days</a:t>
            </a:r>
          </a:p>
        </p:txBody>
      </p:sp>
      <p:sp>
        <p:nvSpPr>
          <p:cNvPr id="14435" name="OTLSHAPE_T_9afbcecf70584fdf92d2a32f40287436_TextPercentage" hidden="1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0" y="3800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36" name="OTLSHAPE_T_9afbcecf70584fdf92d2a32f40287436_StartDate" hidden="1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>
            <a:off x="0" y="3800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37" name="OTLSHAPE_T_9afbcecf70584fdf92d2a32f40287436_EndDate" hidden="1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>
            <a:off x="0" y="3800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49" name="OTLSHAPE_T_9afbcecf70584fdf92d2a32f40287436_JoinedDate"/>
          <p:cNvSpPr txBox="1"/>
          <p:nvPr>
            <p:custDataLst>
              <p:tags r:id="rId83"/>
            </p:custDataLst>
          </p:nvPr>
        </p:nvSpPr>
        <p:spPr>
          <a:xfrm>
            <a:off x="4791075" y="3668713"/>
            <a:ext cx="7874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Jun 26 - Aug 20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50" name="OTLSHAPE_T_9afbcecf70584fdf92d2a32f40287436_Title"/>
          <p:cNvSpPr txBox="1"/>
          <p:nvPr>
            <p:custDataLst>
              <p:tags r:id="rId84"/>
            </p:custDataLst>
          </p:nvPr>
        </p:nvSpPr>
        <p:spPr>
          <a:xfrm>
            <a:off x="10458450" y="3660775"/>
            <a:ext cx="4826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1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Website</a:t>
            </a:r>
            <a:endParaRPr lang="en-GB" sz="1100" b="1" spc="-1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51" name="OTLSHAPE_T_2046c0b2ea4f443287e2a3d3cac88bd8_Shape"/>
          <p:cNvSpPr/>
          <p:nvPr>
            <p:custDataLst>
              <p:tags r:id="rId85"/>
            </p:custDataLst>
          </p:nvPr>
        </p:nvSpPr>
        <p:spPr>
          <a:xfrm>
            <a:off x="844465" y="4997746"/>
            <a:ext cx="10515600" cy="2032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52" name="OTLSHAPE_T_2046c0b2ea4f443287e2a3d3cac88bd8_ShapePercentage" hidden="1"/>
          <p:cNvSpPr/>
          <p:nvPr>
            <p:custDataLst>
              <p:tags r:id="rId86"/>
            </p:custDataLst>
          </p:nvPr>
        </p:nvSpPr>
        <p:spPr>
          <a:xfrm>
            <a:off x="844550" y="4997450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44" name="OTLSHAPE_T_2046c0b2ea4f443287e2a3d3cac88bd8_Duration" hidden="1"/>
          <p:cNvSpPr txBox="1">
            <a:spLocks noChangeArrowheads="1"/>
          </p:cNvSpPr>
          <p:nvPr>
            <p:custDataLst>
              <p:tags r:id="rId87"/>
            </p:custDataLst>
          </p:nvPr>
        </p:nvSpPr>
        <p:spPr bwMode="auto">
          <a:xfrm>
            <a:off x="0" y="4843463"/>
            <a:ext cx="3937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89 days</a:t>
            </a:r>
          </a:p>
        </p:txBody>
      </p:sp>
      <p:sp>
        <p:nvSpPr>
          <p:cNvPr id="14445" name="OTLSHAPE_T_2046c0b2ea4f443287e2a3d3cac88bd8_TextPercentage" hidden="1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>
            <a:off x="0" y="49974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46" name="OTLSHAPE_T_2046c0b2ea4f443287e2a3d3cac88bd8_StartDate" hidden="1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>
            <a:off x="0" y="49974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47" name="OTLSHAPE_T_2046c0b2ea4f443287e2a3d3cac88bd8_EndDate" hidden="1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>
            <a:off x="0" y="49974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57" name="OTLSHAPE_T_2046c0b2ea4f443287e2a3d3cac88bd8_JoinedDate"/>
          <p:cNvSpPr txBox="1"/>
          <p:nvPr>
            <p:custDataLst>
              <p:tags r:id="rId91"/>
            </p:custDataLst>
          </p:nvPr>
        </p:nvSpPr>
        <p:spPr>
          <a:xfrm>
            <a:off x="844550" y="4843463"/>
            <a:ext cx="774700" cy="15398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May 1 - Aug 31</a:t>
            </a:r>
            <a:endParaRPr lang="en-GB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58" name="OTLSHAPE_T_2046c0b2ea4f443287e2a3d3cac88bd8_Title"/>
          <p:cNvSpPr txBox="1"/>
          <p:nvPr>
            <p:custDataLst>
              <p:tags r:id="rId92"/>
            </p:custDataLst>
          </p:nvPr>
        </p:nvSpPr>
        <p:spPr>
          <a:xfrm>
            <a:off x="5703888" y="5013325"/>
            <a:ext cx="7874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4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Business Plan</a:t>
            </a:r>
            <a:endParaRPr lang="en-GB" sz="1100" b="1" spc="-4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059" name="OTLSHAPE_T_e686ad1a9eb9479791887a0abc2b39bf_Shape"/>
          <p:cNvSpPr/>
          <p:nvPr>
            <p:custDataLst>
              <p:tags r:id="rId93"/>
            </p:custDataLst>
          </p:nvPr>
        </p:nvSpPr>
        <p:spPr>
          <a:xfrm>
            <a:off x="844465" y="5264446"/>
            <a:ext cx="1028700" cy="2032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60" name="OTLSHAPE_T_e686ad1a9eb9479791887a0abc2b39bf_ShapePercentage" hidden="1"/>
          <p:cNvSpPr/>
          <p:nvPr>
            <p:custDataLst>
              <p:tags r:id="rId94"/>
            </p:custDataLst>
          </p:nvPr>
        </p:nvSpPr>
        <p:spPr>
          <a:xfrm>
            <a:off x="844550" y="5264150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54" name="OTLSHAPE_T_e686ad1a9eb9479791887a0abc2b39bf_Duration" hidden="1"/>
          <p:cNvSpPr txBox="1">
            <a:spLocks noChangeArrowheads="1"/>
          </p:cNvSpPr>
          <p:nvPr>
            <p:custDataLst>
              <p:tags r:id="rId95"/>
            </p:custDataLst>
          </p:nvPr>
        </p:nvSpPr>
        <p:spPr bwMode="auto">
          <a:xfrm>
            <a:off x="0" y="526415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9 days</a:t>
            </a:r>
          </a:p>
        </p:txBody>
      </p:sp>
      <p:sp>
        <p:nvSpPr>
          <p:cNvPr id="14455" name="OTLSHAPE_T_e686ad1a9eb9479791887a0abc2b39bf_JoinedDate" hidden="1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>
            <a:off x="0" y="5419725"/>
            <a:ext cx="8001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May 1 - May 12</a:t>
            </a:r>
          </a:p>
        </p:txBody>
      </p:sp>
      <p:sp>
        <p:nvSpPr>
          <p:cNvPr id="14456" name="OTLSHAPE_T_e686ad1a9eb9479791887a0abc2b39bf_StartDate" hidden="1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7" name="OTLSHAPE_T_e686ad1a9eb9479791887a0abc2b39bf_EndDate" hidden="1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65" name="OTLSHAPE_T_e686ad1a9eb9479791887a0abc2b39bf_Title"/>
          <p:cNvSpPr txBox="1"/>
          <p:nvPr>
            <p:custDataLst>
              <p:tags r:id="rId99"/>
            </p:custDataLst>
          </p:nvPr>
        </p:nvSpPr>
        <p:spPr>
          <a:xfrm>
            <a:off x="1114425" y="5280025"/>
            <a:ext cx="4953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6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Mission </a:t>
            </a:r>
            <a:endParaRPr lang="en-GB" sz="1100" b="1" spc="-6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459" name="OTLSHAPE_T_e686ad1a9eb9479791887a0abc2b39bf_TextPercentage" hidden="1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>
            <a:off x="857250" y="5451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067" name="OTLSHAPE_T_8aba307c5f184ad7a966eabd0adb6c0c_Shape"/>
          <p:cNvSpPr/>
          <p:nvPr>
            <p:custDataLst>
              <p:tags r:id="rId101"/>
            </p:custDataLst>
          </p:nvPr>
        </p:nvSpPr>
        <p:spPr>
          <a:xfrm>
            <a:off x="1954546" y="5264446"/>
            <a:ext cx="2222500" cy="2032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68" name="OTLSHAPE_T_8aba307c5f184ad7a966eabd0adb6c0c_ShapePercentage" hidden="1"/>
          <p:cNvSpPr/>
          <p:nvPr>
            <p:custDataLst>
              <p:tags r:id="rId102"/>
            </p:custDataLst>
          </p:nvPr>
        </p:nvSpPr>
        <p:spPr>
          <a:xfrm>
            <a:off x="1954213" y="5264150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64" name="OTLSHAPE_T_8aba307c5f184ad7a966eabd0adb6c0c_Duration" hidden="1"/>
          <p:cNvSpPr txBox="1">
            <a:spLocks noChangeArrowheads="1"/>
          </p:cNvSpPr>
          <p:nvPr>
            <p:custDataLst>
              <p:tags r:id="rId103"/>
            </p:custDataLst>
          </p:nvPr>
        </p:nvSpPr>
        <p:spPr bwMode="auto">
          <a:xfrm>
            <a:off x="0" y="52641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20 days</a:t>
            </a:r>
          </a:p>
        </p:txBody>
      </p:sp>
      <p:sp>
        <p:nvSpPr>
          <p:cNvPr id="14465" name="OTLSHAPE_T_8aba307c5f184ad7a966eabd0adb6c0c_JoinedDate" hidden="1"/>
          <p:cNvSpPr txBox="1">
            <a:spLocks noChangeArrowheads="1"/>
          </p:cNvSpPr>
          <p:nvPr>
            <p:custDataLst>
              <p:tags r:id="rId104"/>
            </p:custDataLst>
          </p:nvPr>
        </p:nvSpPr>
        <p:spPr bwMode="auto">
          <a:xfrm>
            <a:off x="0" y="5419725"/>
            <a:ext cx="7493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May 14 - Jun 8</a:t>
            </a:r>
          </a:p>
        </p:txBody>
      </p:sp>
      <p:sp>
        <p:nvSpPr>
          <p:cNvPr id="14466" name="OTLSHAPE_T_8aba307c5f184ad7a966eabd0adb6c0c_StartDate" hidden="1"/>
          <p:cNvSpPr txBox="1">
            <a:spLocks noChangeArrowheads="1"/>
          </p:cNvSpPr>
          <p:nvPr>
            <p:custDataLst>
              <p:tags r:id="rId105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67" name="OTLSHAPE_T_8aba307c5f184ad7a966eabd0adb6c0c_EndDate" hidden="1"/>
          <p:cNvSpPr txBox="1">
            <a:spLocks noChangeArrowheads="1"/>
          </p:cNvSpPr>
          <p:nvPr>
            <p:custDataLst>
              <p:tags r:id="rId106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73" name="OTLSHAPE_T_8aba307c5f184ad7a966eabd0adb6c0c_Title"/>
          <p:cNvSpPr txBox="1"/>
          <p:nvPr>
            <p:custDataLst>
              <p:tags r:id="rId107"/>
            </p:custDataLst>
          </p:nvPr>
        </p:nvSpPr>
        <p:spPr>
          <a:xfrm>
            <a:off x="2540000" y="5280025"/>
            <a:ext cx="10541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6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Define Objectives </a:t>
            </a:r>
            <a:endParaRPr lang="en-GB" sz="1100" b="1" spc="-6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469" name="OTLSHAPE_T_8aba307c5f184ad7a966eabd0adb6c0c_TextPercentage" hidden="1"/>
          <p:cNvSpPr txBox="1">
            <a:spLocks noChangeArrowheads="1"/>
          </p:cNvSpPr>
          <p:nvPr>
            <p:custDataLst>
              <p:tags r:id="rId108"/>
            </p:custDataLst>
          </p:nvPr>
        </p:nvSpPr>
        <p:spPr bwMode="auto">
          <a:xfrm>
            <a:off x="1966913" y="5451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075" name="OTLSHAPE_T_a60cbfaa3f4047f493c9caa28fd39b5c_Shape"/>
          <p:cNvSpPr/>
          <p:nvPr>
            <p:custDataLst>
              <p:tags r:id="rId109"/>
            </p:custDataLst>
          </p:nvPr>
        </p:nvSpPr>
        <p:spPr>
          <a:xfrm>
            <a:off x="4260098" y="5264446"/>
            <a:ext cx="1968500" cy="2032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76" name="OTLSHAPE_T_a60cbfaa3f4047f493c9caa28fd39b5c_ShapePercentage" hidden="1"/>
          <p:cNvSpPr/>
          <p:nvPr>
            <p:custDataLst>
              <p:tags r:id="rId110"/>
            </p:custDataLst>
          </p:nvPr>
        </p:nvSpPr>
        <p:spPr>
          <a:xfrm>
            <a:off x="4260850" y="5264150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74" name="OTLSHAPE_T_a60cbfaa3f4047f493c9caa28fd39b5c_Duration" hidden="1"/>
          <p:cNvSpPr txBox="1">
            <a:spLocks noChangeArrowheads="1"/>
          </p:cNvSpPr>
          <p:nvPr>
            <p:custDataLst>
              <p:tags r:id="rId111"/>
            </p:custDataLst>
          </p:nvPr>
        </p:nvSpPr>
        <p:spPr bwMode="auto">
          <a:xfrm>
            <a:off x="0" y="52641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16 days</a:t>
            </a:r>
          </a:p>
        </p:txBody>
      </p:sp>
      <p:sp>
        <p:nvSpPr>
          <p:cNvPr id="14475" name="OTLSHAPE_T_a60cbfaa3f4047f493c9caa28fd39b5c_JoinedDate" hidden="1"/>
          <p:cNvSpPr txBox="1">
            <a:spLocks noChangeArrowheads="1"/>
          </p:cNvSpPr>
          <p:nvPr>
            <p:custDataLst>
              <p:tags r:id="rId112"/>
            </p:custDataLst>
          </p:nvPr>
        </p:nvSpPr>
        <p:spPr bwMode="auto">
          <a:xfrm>
            <a:off x="0" y="5419725"/>
            <a:ext cx="6604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Jun 10 - Jul 2</a:t>
            </a:r>
          </a:p>
        </p:txBody>
      </p:sp>
      <p:sp>
        <p:nvSpPr>
          <p:cNvPr id="14476" name="OTLSHAPE_T_a60cbfaa3f4047f493c9caa28fd39b5c_StartDate" hidden="1"/>
          <p:cNvSpPr txBox="1">
            <a:spLocks noChangeArrowheads="1"/>
          </p:cNvSpPr>
          <p:nvPr>
            <p:custDataLst>
              <p:tags r:id="rId113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77" name="OTLSHAPE_T_a60cbfaa3f4047f493c9caa28fd39b5c_EndDate" hidden="1"/>
          <p:cNvSpPr txBox="1">
            <a:spLocks noChangeArrowheads="1"/>
          </p:cNvSpPr>
          <p:nvPr>
            <p:custDataLst>
              <p:tags r:id="rId114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81" name="OTLSHAPE_T_a60cbfaa3f4047f493c9caa28fd39b5c_Title"/>
          <p:cNvSpPr txBox="1"/>
          <p:nvPr>
            <p:custDataLst>
              <p:tags r:id="rId115"/>
            </p:custDataLst>
          </p:nvPr>
        </p:nvSpPr>
        <p:spPr>
          <a:xfrm>
            <a:off x="5022850" y="5280025"/>
            <a:ext cx="4445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8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Success</a:t>
            </a:r>
            <a:endParaRPr lang="en-GB" sz="1100" b="1" spc="-8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479" name="OTLSHAPE_T_a60cbfaa3f4047f493c9caa28fd39b5c_TextPercentage" hidden="1"/>
          <p:cNvSpPr txBox="1">
            <a:spLocks noChangeArrowheads="1"/>
          </p:cNvSpPr>
          <p:nvPr>
            <p:custDataLst>
              <p:tags r:id="rId116"/>
            </p:custDataLst>
          </p:nvPr>
        </p:nvSpPr>
        <p:spPr bwMode="auto">
          <a:xfrm>
            <a:off x="4273550" y="5451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083" name="OTLSHAPE_T_8e235bdc89b043d3b39d47407bd03f13_Shape"/>
          <p:cNvSpPr/>
          <p:nvPr>
            <p:custDataLst>
              <p:tags r:id="rId117"/>
            </p:custDataLst>
          </p:nvPr>
        </p:nvSpPr>
        <p:spPr>
          <a:xfrm>
            <a:off x="6309478" y="5264446"/>
            <a:ext cx="1282700" cy="2032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84" name="OTLSHAPE_T_8e235bdc89b043d3b39d47407bd03f13_ShapePercentage" hidden="1"/>
          <p:cNvSpPr/>
          <p:nvPr>
            <p:custDataLst>
              <p:tags r:id="rId118"/>
            </p:custDataLst>
          </p:nvPr>
        </p:nvSpPr>
        <p:spPr>
          <a:xfrm>
            <a:off x="6308725" y="5264150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84" name="OTLSHAPE_T_8e235bdc89b043d3b39d47407bd03f13_Duration" hidden="1"/>
          <p:cNvSpPr txBox="1">
            <a:spLocks noChangeArrowheads="1"/>
          </p:cNvSpPr>
          <p:nvPr>
            <p:custDataLst>
              <p:tags r:id="rId119"/>
            </p:custDataLst>
          </p:nvPr>
        </p:nvSpPr>
        <p:spPr bwMode="auto">
          <a:xfrm>
            <a:off x="0" y="52641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11 days</a:t>
            </a:r>
          </a:p>
        </p:txBody>
      </p:sp>
      <p:sp>
        <p:nvSpPr>
          <p:cNvPr id="14485" name="OTLSHAPE_T_8e235bdc89b043d3b39d47407bd03f13_JoinedDate" hidden="1"/>
          <p:cNvSpPr txBox="1">
            <a:spLocks noChangeArrowheads="1"/>
          </p:cNvSpPr>
          <p:nvPr>
            <p:custDataLst>
              <p:tags r:id="rId120"/>
            </p:custDataLst>
          </p:nvPr>
        </p:nvSpPr>
        <p:spPr bwMode="auto">
          <a:xfrm>
            <a:off x="0" y="5419725"/>
            <a:ext cx="6223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Jul 4 - Jul 18</a:t>
            </a:r>
          </a:p>
        </p:txBody>
      </p:sp>
      <p:sp>
        <p:nvSpPr>
          <p:cNvPr id="14486" name="OTLSHAPE_T_8e235bdc89b043d3b39d47407bd03f13_StartDate" hidden="1"/>
          <p:cNvSpPr txBox="1">
            <a:spLocks noChangeArrowheads="1"/>
          </p:cNvSpPr>
          <p:nvPr>
            <p:custDataLst>
              <p:tags r:id="rId121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87" name="OTLSHAPE_T_8e235bdc89b043d3b39d47407bd03f13_EndDate" hidden="1"/>
          <p:cNvSpPr txBox="1">
            <a:spLocks noChangeArrowheads="1"/>
          </p:cNvSpPr>
          <p:nvPr>
            <p:custDataLst>
              <p:tags r:id="rId122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89" name="OTLSHAPE_T_8e235bdc89b043d3b39d47407bd03f13_Title"/>
          <p:cNvSpPr txBox="1"/>
          <p:nvPr>
            <p:custDataLst>
              <p:tags r:id="rId123"/>
            </p:custDataLst>
          </p:nvPr>
        </p:nvSpPr>
        <p:spPr>
          <a:xfrm>
            <a:off x="6634163" y="5280025"/>
            <a:ext cx="6350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8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Ownership</a:t>
            </a:r>
            <a:endParaRPr lang="en-GB" sz="1100" b="1" spc="-8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489" name="OTLSHAPE_T_8e235bdc89b043d3b39d47407bd03f13_TextPercentage" hidden="1"/>
          <p:cNvSpPr txBox="1">
            <a:spLocks noChangeArrowheads="1"/>
          </p:cNvSpPr>
          <p:nvPr>
            <p:custDataLst>
              <p:tags r:id="rId124"/>
            </p:custDataLst>
          </p:nvPr>
        </p:nvSpPr>
        <p:spPr bwMode="auto">
          <a:xfrm>
            <a:off x="6321425" y="5451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091" name="OTLSHAPE_T_e6b84eb2bb2942cd8f29468a2edd3fe4_Shape"/>
          <p:cNvSpPr/>
          <p:nvPr>
            <p:custDataLst>
              <p:tags r:id="rId125"/>
            </p:custDataLst>
          </p:nvPr>
        </p:nvSpPr>
        <p:spPr>
          <a:xfrm>
            <a:off x="7675731" y="5264446"/>
            <a:ext cx="1714500" cy="2032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092" name="OTLSHAPE_T_e6b84eb2bb2942cd8f29468a2edd3fe4_ShapePercentage" hidden="1"/>
          <p:cNvSpPr/>
          <p:nvPr>
            <p:custDataLst>
              <p:tags r:id="rId126"/>
            </p:custDataLst>
          </p:nvPr>
        </p:nvSpPr>
        <p:spPr>
          <a:xfrm>
            <a:off x="7675563" y="5264150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94" name="OTLSHAPE_T_e6b84eb2bb2942cd8f29468a2edd3fe4_Duration" hidden="1"/>
          <p:cNvSpPr txBox="1">
            <a:spLocks noChangeArrowheads="1"/>
          </p:cNvSpPr>
          <p:nvPr>
            <p:custDataLst>
              <p:tags r:id="rId127"/>
            </p:custDataLst>
          </p:nvPr>
        </p:nvSpPr>
        <p:spPr bwMode="auto">
          <a:xfrm>
            <a:off x="0" y="52641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14 days</a:t>
            </a:r>
          </a:p>
        </p:txBody>
      </p:sp>
      <p:sp>
        <p:nvSpPr>
          <p:cNvPr id="14495" name="OTLSHAPE_T_e6b84eb2bb2942cd8f29468a2edd3fe4_JoinedDate" hidden="1"/>
          <p:cNvSpPr txBox="1">
            <a:spLocks noChangeArrowheads="1"/>
          </p:cNvSpPr>
          <p:nvPr>
            <p:custDataLst>
              <p:tags r:id="rId128"/>
            </p:custDataLst>
          </p:nvPr>
        </p:nvSpPr>
        <p:spPr bwMode="auto">
          <a:xfrm>
            <a:off x="0" y="5419725"/>
            <a:ext cx="6858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Jul 20 - Aug 8</a:t>
            </a:r>
          </a:p>
        </p:txBody>
      </p:sp>
      <p:sp>
        <p:nvSpPr>
          <p:cNvPr id="14496" name="OTLSHAPE_T_e6b84eb2bb2942cd8f29468a2edd3fe4_StartDate" hidden="1"/>
          <p:cNvSpPr txBox="1">
            <a:spLocks noChangeArrowheads="1"/>
          </p:cNvSpPr>
          <p:nvPr>
            <p:custDataLst>
              <p:tags r:id="rId129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97" name="OTLSHAPE_T_e6b84eb2bb2942cd8f29468a2edd3fe4_EndDate" hidden="1"/>
          <p:cNvSpPr txBox="1">
            <a:spLocks noChangeArrowheads="1"/>
          </p:cNvSpPr>
          <p:nvPr>
            <p:custDataLst>
              <p:tags r:id="rId130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097" name="OTLSHAPE_T_e6b84eb2bb2942cd8f29468a2edd3fe4_Title"/>
          <p:cNvSpPr txBox="1"/>
          <p:nvPr>
            <p:custDataLst>
              <p:tags r:id="rId131"/>
            </p:custDataLst>
          </p:nvPr>
        </p:nvSpPr>
        <p:spPr>
          <a:xfrm>
            <a:off x="7894638" y="5280025"/>
            <a:ext cx="12827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6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Investment Summary </a:t>
            </a:r>
            <a:endParaRPr lang="en-GB" sz="1100" b="1" spc="-6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499" name="OTLSHAPE_T_e6b84eb2bb2942cd8f29468a2edd3fe4_TextPercentage" hidden="1"/>
          <p:cNvSpPr txBox="1">
            <a:spLocks noChangeArrowheads="1"/>
          </p:cNvSpPr>
          <p:nvPr>
            <p:custDataLst>
              <p:tags r:id="rId132"/>
            </p:custDataLst>
          </p:nvPr>
        </p:nvSpPr>
        <p:spPr bwMode="auto">
          <a:xfrm>
            <a:off x="7688263" y="5451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099" name="OTLSHAPE_T_d57b895b6e7343a780cc14d01c556990_Shape"/>
          <p:cNvSpPr/>
          <p:nvPr>
            <p:custDataLst>
              <p:tags r:id="rId133"/>
            </p:custDataLst>
          </p:nvPr>
        </p:nvSpPr>
        <p:spPr>
          <a:xfrm>
            <a:off x="9468938" y="5264446"/>
            <a:ext cx="1879600" cy="2032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100" name="OTLSHAPE_T_d57b895b6e7343a780cc14d01c556990_ShapePercentage" hidden="1"/>
          <p:cNvSpPr/>
          <p:nvPr>
            <p:custDataLst>
              <p:tags r:id="rId134"/>
            </p:custDataLst>
          </p:nvPr>
        </p:nvSpPr>
        <p:spPr>
          <a:xfrm>
            <a:off x="9469438" y="5264150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04" name="OTLSHAPE_T_d57b895b6e7343a780cc14d01c556990_Duration" hidden="1"/>
          <p:cNvSpPr txBox="1">
            <a:spLocks noChangeArrowheads="1"/>
          </p:cNvSpPr>
          <p:nvPr>
            <p:custDataLst>
              <p:tags r:id="rId135"/>
            </p:custDataLst>
          </p:nvPr>
        </p:nvSpPr>
        <p:spPr bwMode="auto">
          <a:xfrm>
            <a:off x="0" y="52641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16 days</a:t>
            </a:r>
          </a:p>
        </p:txBody>
      </p:sp>
      <p:sp>
        <p:nvSpPr>
          <p:cNvPr id="14505" name="OTLSHAPE_T_d57b895b6e7343a780cc14d01c556990_JoinedDate" hidden="1"/>
          <p:cNvSpPr txBox="1">
            <a:spLocks noChangeArrowheads="1"/>
          </p:cNvSpPr>
          <p:nvPr>
            <p:custDataLst>
              <p:tags r:id="rId136"/>
            </p:custDataLst>
          </p:nvPr>
        </p:nvSpPr>
        <p:spPr bwMode="auto">
          <a:xfrm>
            <a:off x="0" y="5419725"/>
            <a:ext cx="8128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Aug 10 - Aug 31</a:t>
            </a:r>
          </a:p>
        </p:txBody>
      </p:sp>
      <p:sp>
        <p:nvSpPr>
          <p:cNvPr id="14506" name="OTLSHAPE_T_d57b895b6e7343a780cc14d01c556990_StartDate" hidden="1"/>
          <p:cNvSpPr txBox="1">
            <a:spLocks noChangeArrowheads="1"/>
          </p:cNvSpPr>
          <p:nvPr>
            <p:custDataLst>
              <p:tags r:id="rId137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07" name="OTLSHAPE_T_d57b895b6e7343a780cc14d01c556990_EndDate" hidden="1"/>
          <p:cNvSpPr txBox="1">
            <a:spLocks noChangeArrowheads="1"/>
          </p:cNvSpPr>
          <p:nvPr>
            <p:custDataLst>
              <p:tags r:id="rId138"/>
            </p:custDataLst>
          </p:nvPr>
        </p:nvSpPr>
        <p:spPr bwMode="auto">
          <a:xfrm>
            <a:off x="0" y="55737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105" name="OTLSHAPE_T_d57b895b6e7343a780cc14d01c556990_Title"/>
          <p:cNvSpPr txBox="1"/>
          <p:nvPr>
            <p:custDataLst>
              <p:tags r:id="rId139"/>
            </p:custDataLst>
          </p:nvPr>
        </p:nvSpPr>
        <p:spPr>
          <a:xfrm>
            <a:off x="9994900" y="5280025"/>
            <a:ext cx="838200" cy="1714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spc="-4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Define Service</a:t>
            </a:r>
            <a:endParaRPr lang="en-GB" sz="1100" b="1" spc="-4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509" name="OTLSHAPE_T_d57b895b6e7343a780cc14d01c556990_TextPercentage" hidden="1"/>
          <p:cNvSpPr txBox="1">
            <a:spLocks noChangeArrowheads="1"/>
          </p:cNvSpPr>
          <p:nvPr>
            <p:custDataLst>
              <p:tags r:id="rId140"/>
            </p:custDataLst>
          </p:nvPr>
        </p:nvSpPr>
        <p:spPr bwMode="auto">
          <a:xfrm>
            <a:off x="9482138" y="5451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108" name="OTLSHAPE_T_d67c8c84cf414617aa23cb36a9e823b0_ShapePercentage" hidden="1"/>
          <p:cNvSpPr/>
          <p:nvPr>
            <p:custDataLst>
              <p:tags r:id="rId141"/>
            </p:custDataLst>
          </p:nvPr>
        </p:nvSpPr>
        <p:spPr>
          <a:xfrm>
            <a:off x="844550" y="5749925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11" name="OTLSHAPE_T_d67c8c84cf414617aa23cb36a9e823b0_Duration" hidden="1"/>
          <p:cNvSpPr txBox="1">
            <a:spLocks noChangeArrowheads="1"/>
          </p:cNvSpPr>
          <p:nvPr>
            <p:custDataLst>
              <p:tags r:id="rId142"/>
            </p:custDataLst>
          </p:nvPr>
        </p:nvSpPr>
        <p:spPr bwMode="auto">
          <a:xfrm>
            <a:off x="0" y="55943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89 days</a:t>
            </a:r>
          </a:p>
        </p:txBody>
      </p:sp>
      <p:sp>
        <p:nvSpPr>
          <p:cNvPr id="14512" name="OTLSHAPE_T_d67c8c84cf414617aa23cb36a9e823b0_TextPercentage" hidden="1"/>
          <p:cNvSpPr txBox="1">
            <a:spLocks noChangeArrowheads="1"/>
          </p:cNvSpPr>
          <p:nvPr>
            <p:custDataLst>
              <p:tags r:id="rId143"/>
            </p:custDataLst>
          </p:nvPr>
        </p:nvSpPr>
        <p:spPr bwMode="auto">
          <a:xfrm>
            <a:off x="0" y="57499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513" name="OTLSHAPE_T_d67c8c84cf414617aa23cb36a9e823b0_StartDate" hidden="1"/>
          <p:cNvSpPr txBox="1">
            <a:spLocks noChangeArrowheads="1"/>
          </p:cNvSpPr>
          <p:nvPr>
            <p:custDataLst>
              <p:tags r:id="rId144"/>
            </p:custDataLst>
          </p:nvPr>
        </p:nvSpPr>
        <p:spPr bwMode="auto">
          <a:xfrm>
            <a:off x="0" y="57499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14" name="OTLSHAPE_T_d67c8c84cf414617aa23cb36a9e823b0_EndDate" hidden="1"/>
          <p:cNvSpPr txBox="1">
            <a:spLocks noChangeArrowheads="1"/>
          </p:cNvSpPr>
          <p:nvPr>
            <p:custDataLst>
              <p:tags r:id="rId145"/>
            </p:custDataLst>
          </p:nvPr>
        </p:nvSpPr>
        <p:spPr bwMode="auto">
          <a:xfrm>
            <a:off x="0" y="57499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9116" name="OTLSHAPE_T_4c886cd6f6c94c729a0dd287d0dcd52f_ShapePercentage" hidden="1"/>
          <p:cNvSpPr/>
          <p:nvPr>
            <p:custDataLst>
              <p:tags r:id="rId146"/>
            </p:custDataLst>
          </p:nvPr>
        </p:nvSpPr>
        <p:spPr>
          <a:xfrm>
            <a:off x="844550" y="6016625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16" name="OTLSHAPE_T_4c886cd6f6c94c729a0dd287d0dcd52f_Duration" hidden="1"/>
          <p:cNvSpPr txBox="1">
            <a:spLocks noChangeArrowheads="1"/>
          </p:cNvSpPr>
          <p:nvPr>
            <p:custDataLst>
              <p:tags r:id="rId147"/>
            </p:custDataLst>
          </p:nvPr>
        </p:nvSpPr>
        <p:spPr bwMode="auto">
          <a:xfrm>
            <a:off x="0" y="60166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19 days</a:t>
            </a:r>
          </a:p>
        </p:txBody>
      </p:sp>
      <p:sp>
        <p:nvSpPr>
          <p:cNvPr id="14517" name="OTLSHAPE_T_4c886cd6f6c94c729a0dd287d0dcd52f_JoinedDate" hidden="1"/>
          <p:cNvSpPr txBox="1">
            <a:spLocks noChangeArrowheads="1"/>
          </p:cNvSpPr>
          <p:nvPr>
            <p:custDataLst>
              <p:tags r:id="rId148"/>
            </p:custDataLst>
          </p:nvPr>
        </p:nvSpPr>
        <p:spPr bwMode="auto">
          <a:xfrm>
            <a:off x="0" y="6170613"/>
            <a:ext cx="8001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May 1 - May 26</a:t>
            </a:r>
          </a:p>
        </p:txBody>
      </p:sp>
      <p:sp>
        <p:nvSpPr>
          <p:cNvPr id="14518" name="OTLSHAPE_T_4c886cd6f6c94c729a0dd287d0dcd52f_StartDate" hidden="1"/>
          <p:cNvSpPr txBox="1">
            <a:spLocks noChangeArrowheads="1"/>
          </p:cNvSpPr>
          <p:nvPr>
            <p:custDataLst>
              <p:tags r:id="rId149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19" name="OTLSHAPE_T_4c886cd6f6c94c729a0dd287d0dcd52f_EndDate" hidden="1"/>
          <p:cNvSpPr txBox="1">
            <a:spLocks noChangeArrowheads="1"/>
          </p:cNvSpPr>
          <p:nvPr>
            <p:custDataLst>
              <p:tags r:id="rId150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20" name="OTLSHAPE_T_4c886cd6f6c94c729a0dd287d0dcd52f_TextPercentage" hidden="1"/>
          <p:cNvSpPr txBox="1">
            <a:spLocks noChangeArrowheads="1"/>
          </p:cNvSpPr>
          <p:nvPr>
            <p:custDataLst>
              <p:tags r:id="rId151"/>
            </p:custDataLst>
          </p:nvPr>
        </p:nvSpPr>
        <p:spPr bwMode="auto">
          <a:xfrm>
            <a:off x="857250" y="6203950"/>
            <a:ext cx="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124" name="OTLSHAPE_T_4ce35996caa4424a864a6c23ee2617a1_ShapePercentage" hidden="1"/>
          <p:cNvSpPr/>
          <p:nvPr>
            <p:custDataLst>
              <p:tags r:id="rId152"/>
            </p:custDataLst>
          </p:nvPr>
        </p:nvSpPr>
        <p:spPr>
          <a:xfrm>
            <a:off x="3149600" y="6016625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22" name="OTLSHAPE_T_4ce35996caa4424a864a6c23ee2617a1_Duration" hidden="1"/>
          <p:cNvSpPr txBox="1">
            <a:spLocks noChangeArrowheads="1"/>
          </p:cNvSpPr>
          <p:nvPr>
            <p:custDataLst>
              <p:tags r:id="rId153"/>
            </p:custDataLst>
          </p:nvPr>
        </p:nvSpPr>
        <p:spPr bwMode="auto">
          <a:xfrm>
            <a:off x="0" y="60166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20 days</a:t>
            </a:r>
          </a:p>
        </p:txBody>
      </p:sp>
      <p:sp>
        <p:nvSpPr>
          <p:cNvPr id="14523" name="OTLSHAPE_T_4ce35996caa4424a864a6c23ee2617a1_JoinedDate" hidden="1"/>
          <p:cNvSpPr txBox="1">
            <a:spLocks noChangeArrowheads="1"/>
          </p:cNvSpPr>
          <p:nvPr>
            <p:custDataLst>
              <p:tags r:id="rId154"/>
            </p:custDataLst>
          </p:nvPr>
        </p:nvSpPr>
        <p:spPr bwMode="auto">
          <a:xfrm>
            <a:off x="0" y="6170613"/>
            <a:ext cx="8128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May 28 - Jun 24</a:t>
            </a:r>
          </a:p>
        </p:txBody>
      </p:sp>
      <p:sp>
        <p:nvSpPr>
          <p:cNvPr id="14524" name="OTLSHAPE_T_4ce35996caa4424a864a6c23ee2617a1_StartDate" hidden="1"/>
          <p:cNvSpPr txBox="1">
            <a:spLocks noChangeArrowheads="1"/>
          </p:cNvSpPr>
          <p:nvPr>
            <p:custDataLst>
              <p:tags r:id="rId155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25" name="OTLSHAPE_T_4ce35996caa4424a864a6c23ee2617a1_EndDate" hidden="1"/>
          <p:cNvSpPr txBox="1">
            <a:spLocks noChangeArrowheads="1"/>
          </p:cNvSpPr>
          <p:nvPr>
            <p:custDataLst>
              <p:tags r:id="rId156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26" name="OTLSHAPE_T_4ce35996caa4424a864a6c23ee2617a1_TextPercentage" hidden="1"/>
          <p:cNvSpPr txBox="1">
            <a:spLocks noChangeArrowheads="1"/>
          </p:cNvSpPr>
          <p:nvPr>
            <p:custDataLst>
              <p:tags r:id="rId157"/>
            </p:custDataLst>
          </p:nvPr>
        </p:nvSpPr>
        <p:spPr bwMode="auto">
          <a:xfrm>
            <a:off x="3162300" y="6203950"/>
            <a:ext cx="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132" name="OTLSHAPE_T_09e307155d80410ca60e74149b4ef86a_ShapePercentage" hidden="1"/>
          <p:cNvSpPr/>
          <p:nvPr>
            <p:custDataLst>
              <p:tags r:id="rId158"/>
            </p:custDataLst>
          </p:nvPr>
        </p:nvSpPr>
        <p:spPr>
          <a:xfrm>
            <a:off x="5626100" y="6016625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28" name="OTLSHAPE_T_09e307155d80410ca60e74149b4ef86a_Duration" hidden="1"/>
          <p:cNvSpPr txBox="1">
            <a:spLocks noChangeArrowheads="1"/>
          </p:cNvSpPr>
          <p:nvPr>
            <p:custDataLst>
              <p:tags r:id="rId159"/>
            </p:custDataLst>
          </p:nvPr>
        </p:nvSpPr>
        <p:spPr bwMode="auto">
          <a:xfrm>
            <a:off x="0" y="60166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23 days</a:t>
            </a:r>
          </a:p>
        </p:txBody>
      </p:sp>
      <p:sp>
        <p:nvSpPr>
          <p:cNvPr id="14529" name="OTLSHAPE_T_09e307155d80410ca60e74149b4ef86a_JoinedDate" hidden="1"/>
          <p:cNvSpPr txBox="1">
            <a:spLocks noChangeArrowheads="1"/>
          </p:cNvSpPr>
          <p:nvPr>
            <p:custDataLst>
              <p:tags r:id="rId160"/>
            </p:custDataLst>
          </p:nvPr>
        </p:nvSpPr>
        <p:spPr bwMode="auto">
          <a:xfrm>
            <a:off x="0" y="6170613"/>
            <a:ext cx="7239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Jun 26 - Jul 26</a:t>
            </a:r>
          </a:p>
        </p:txBody>
      </p:sp>
      <p:sp>
        <p:nvSpPr>
          <p:cNvPr id="14530" name="OTLSHAPE_T_09e307155d80410ca60e74149b4ef86a_StartDate" hidden="1"/>
          <p:cNvSpPr txBox="1">
            <a:spLocks noChangeArrowheads="1"/>
          </p:cNvSpPr>
          <p:nvPr>
            <p:custDataLst>
              <p:tags r:id="rId161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31" name="OTLSHAPE_T_09e307155d80410ca60e74149b4ef86a_EndDate" hidden="1"/>
          <p:cNvSpPr txBox="1">
            <a:spLocks noChangeArrowheads="1"/>
          </p:cNvSpPr>
          <p:nvPr>
            <p:custDataLst>
              <p:tags r:id="rId162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32" name="OTLSHAPE_T_09e307155d80410ca60e74149b4ef86a_TextPercentage" hidden="1"/>
          <p:cNvSpPr txBox="1">
            <a:spLocks noChangeArrowheads="1"/>
          </p:cNvSpPr>
          <p:nvPr>
            <p:custDataLst>
              <p:tags r:id="rId163"/>
            </p:custDataLst>
          </p:nvPr>
        </p:nvSpPr>
        <p:spPr bwMode="auto">
          <a:xfrm>
            <a:off x="5638800" y="6203950"/>
            <a:ext cx="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140" name="OTLSHAPE_T_27723f7d85164a2e8cee7990d891c836_ShapePercentage" hidden="1"/>
          <p:cNvSpPr/>
          <p:nvPr>
            <p:custDataLst>
              <p:tags r:id="rId164"/>
            </p:custDataLst>
          </p:nvPr>
        </p:nvSpPr>
        <p:spPr>
          <a:xfrm>
            <a:off x="8358188" y="6016625"/>
            <a:ext cx="12700" cy="20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34" name="OTLSHAPE_T_27723f7d85164a2e8cee7990d891c836_Duration" hidden="1"/>
          <p:cNvSpPr txBox="1">
            <a:spLocks noChangeArrowheads="1"/>
          </p:cNvSpPr>
          <p:nvPr>
            <p:custDataLst>
              <p:tags r:id="rId165"/>
            </p:custDataLst>
          </p:nvPr>
        </p:nvSpPr>
        <p:spPr bwMode="auto">
          <a:xfrm>
            <a:off x="0" y="60166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25 days</a:t>
            </a:r>
          </a:p>
        </p:txBody>
      </p:sp>
      <p:sp>
        <p:nvSpPr>
          <p:cNvPr id="14535" name="OTLSHAPE_T_27723f7d85164a2e8cee7990d891c836_JoinedDate" hidden="1"/>
          <p:cNvSpPr txBox="1">
            <a:spLocks noChangeArrowheads="1"/>
          </p:cNvSpPr>
          <p:nvPr>
            <p:custDataLst>
              <p:tags r:id="rId166"/>
            </p:custDataLst>
          </p:nvPr>
        </p:nvSpPr>
        <p:spPr bwMode="auto">
          <a:xfrm>
            <a:off x="0" y="6170613"/>
            <a:ext cx="7493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Jul 28 - Aug 31</a:t>
            </a:r>
          </a:p>
        </p:txBody>
      </p:sp>
      <p:sp>
        <p:nvSpPr>
          <p:cNvPr id="14536" name="OTLSHAPE_T_27723f7d85164a2e8cee7990d891c836_StartDate" hidden="1"/>
          <p:cNvSpPr txBox="1">
            <a:spLocks noChangeArrowheads="1"/>
          </p:cNvSpPr>
          <p:nvPr>
            <p:custDataLst>
              <p:tags r:id="rId167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37" name="OTLSHAPE_T_27723f7d85164a2e8cee7990d891c836_EndDate" hidden="1"/>
          <p:cNvSpPr txBox="1">
            <a:spLocks noChangeArrowheads="1"/>
          </p:cNvSpPr>
          <p:nvPr>
            <p:custDataLst>
              <p:tags r:id="rId168"/>
            </p:custDataLst>
          </p:nvPr>
        </p:nvSpPr>
        <p:spPr bwMode="auto">
          <a:xfrm>
            <a:off x="0" y="63261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38" name="OTLSHAPE_T_27723f7d85164a2e8cee7990d891c836_TextPercentage" hidden="1"/>
          <p:cNvSpPr txBox="1">
            <a:spLocks noChangeArrowheads="1"/>
          </p:cNvSpPr>
          <p:nvPr>
            <p:custDataLst>
              <p:tags r:id="rId169"/>
            </p:custDataLst>
          </p:nvPr>
        </p:nvSpPr>
        <p:spPr bwMode="auto">
          <a:xfrm>
            <a:off x="8370888" y="6203950"/>
            <a:ext cx="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539" name="Title 1"/>
          <p:cNvSpPr txBox="1">
            <a:spLocks/>
          </p:cNvSpPr>
          <p:nvPr/>
        </p:nvSpPr>
        <p:spPr bwMode="auto">
          <a:xfrm>
            <a:off x="982663" y="360363"/>
            <a:ext cx="477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685800"/>
            <a:r>
              <a:rPr lang="en-US" altLang="zh-CN" sz="2700" b="1">
                <a:solidFill>
                  <a:schemeClr val="tx2"/>
                </a:solidFill>
                <a:latin typeface="Segoe UI Light" pitchFamily="34" charset="0"/>
              </a:rPr>
              <a:t>Business Plan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MASTER" val="__part_0"/>
  <p:tag name="__PART_0" val="eyIkaWQiOiIxIiwiQ3VsdHVyZUluZm9OYW1lIjoiZW4tVVMiLCJTdHlsZU5hbWUiOm51bGwsIlZlcnNpb24iOnsiJGlkIjoiMiIsIlZlcnNpb24iOiIzLjEuMiIsIk9yaWdpbmFsQXNzZW1ibHlWZXJzaW9uIjoiMy4yMy4wMC4wMCIsIkVkaXRpb24iOiJQbHVzIiwiSXNQbHVzRWRpdGlvbiI6dHJ1ZX0sIkVmZmVjdCI6MSwiU3R5bGUiOnsiJGlkIjoiMyIsIlRpbWViYW5kU3R5bGUiOnsiJGlkIjoiNCIsIlNjYWxlTWFya2luZyI6MSwiU2hhcGUiOjEwLCJTaGFwZVN0eWxlIjp7IiRpZCI6IjUiLCJNYXJnaW4iOnsiJGlkIjoiNiIsIlRvcCI6MCwiTGVmdCI6MTAsIlJpZ2h0IjoxMCwiQm90dG9tIjowfSwiUGFkZGluZyI6eyIkaWQiOiI3IiwiVG9wIjozLCJMZWZ0IjowLCJSaWdodCI6MCwiQm90dG9tIjozfSwiQmFja2dyb3VuZCI6eyIkaWQiOiI4IiwiQ29sb3IiOnsiJGlkIjoiOSIsIkEiOjI1NSwiUiI6NjgsIkciOjg0LCJCIjoxMDZ9fSwiSXNWaXNpYmxlIjp0cnVlLCJXaWR0aCI6ODU4LjAsIkhlaWdodCI6MjAuMCwiQm9yZGVyU3R5bGUiOnsiJGlkIjoiMTAiLCJMaW5lQ29sb3IiOnsiJGlkIjoiMTEiLCIkdHlwZSI6Ik5MUkUuQ29tbW9uLkRvbS5Tb2xpZENvbG9yQnJ1c2gsIE5MUkUuQ29tbW9uIiwiQ29sb3IiOnsiJGlkIjoiMTIiLCJBIjoyNTUsIlIiOjI1NSwiRyI6MCwiQiI6MH19LCJMaW5lV2VpZ2h0IjowLjAsIkxpbmVUeXBlIjowLCJQYXJlbnRTdHlsZSI6bnVsbH0sIlBhcmVudFN0eWxlIjpudWxsfSwiUmlnaHRFbmRDYXBzU3R5bGUiOnsiJGlkIjoiMTMiLCJGb250U2V0dGluZ3MiOnsiJGlkIjoiMTQiLCJGb250U2l6ZSI6MTgsIkZvbnROYW1lIjoiQ2FsaWJyaSIsIklzQm9sZCI6dHJ1ZSwiSXNJdGFsaWMiOmZhbHNlLCJJc1VuZGVybGluZWQiOmZhbHNlLCJQYXJlbnRTdHlsZSI6bnVsbH0sIkF1dG9TaXplIjowLCJGb3JlZ3JvdW5kIjp7IiRpZCI6IjE1IiwiQ29sb3IiOnsiJGlkIjoiMTY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E3IiwiVG9wIjowLCJMZWZ0IjowLCJSaWdodCI6MjAsIkJvdHRvbSI6MH0sIlBhZGRpbmciOnsiJGlkIjoiMTgiLCJUb3AiOjAsIkxlZnQiOjAsIlJpZ2h0IjowLCJCb3R0b20iOjB9LCJCYWNrZ3JvdW5kIjp7IiRpZCI6IjE5IiwiQ29sb3IiOnsiJGlkIjoiMjAiLCJBIjoyNTUsIlIiOjI1NSwiRyI6MjU1LCJCIjoyNTV9fSwiSXNWaXNpYmxlIjpmYWxzZSwiV2lkdGgiOjAuMCwiSGVpZ2h0IjowLjAsIkJvcmRlclN0eWxlIjpudWxsLCJQYXJlbnRTdHlsZSI6bnVsbH0sIkxlZnRFbmRDYXBzU3R5bGUiOnsiJGlkIjoiMjEiLCJGb250U2V0dGluZ3MiOnsiJGlkIjoiMjIiLCJGb250U2l6ZSI6MTgsIkZvbnROYW1lIjoiQ2FsaWJyaSIsIklzQm9sZCI6dHJ1ZSwiSXNJdGFsaWMiOmZhbHNlLCJJc1VuZGVybGluZWQiOmZhbHNlLCJQYXJlbnRTdHlsZSI6bnVsbH0sIkF1dG9TaXplIjowLCJGb3JlZ3JvdW5kIjp7IiRpZCI6IjIzIiwiQ29sb3IiOnsiJGlkIjoiMjQ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I1IiwiVG9wIjowLCJMZWZ0IjoyMCwiUmlnaHQiOjAsIkJvdHRvbSI6MH0sIlBhZGRpbmciOnsiJGlkIjoiMjYiLCJUb3AiOjAsIkxlZnQiOjAsIlJpZ2h0IjowLCJCb3R0b20iOjB9LCJCYWNrZ3JvdW5kIjp7IiRpZCI6IjI3IiwiQ29sb3IiOnsiJGlkIjoiMjgiLCJBIjo4OSwiUiI6MCwiRyI6MCwiQiI6MH19LCJJc1Zpc2libGUiOmZhbHNlLCJXaWR0aCI6MC4wLCJIZWlnaHQiOjAuMCwiQm9yZGVyU3R5bGUiOm51bGwsIlBhcmVudFN0eWxlIjpudWxsfSwiVG9kYXlUZXh0U3R5bGUiOnsiJGlkIjoiMjkiLCJGb250U2V0dGluZ3MiOnsiJGlkIjoiMzAiLCJGb250U2l6ZSI6MTIsIkZvbnROYW1lIjoiQ2FsaWJyaSIsIklzQm9sZCI6ZmFsc2UsIklzSXRhbGljIjpmYWxzZSwiSXNVbmRlcmxpbmVkIjpmYWxzZSwiUGFyZW50U3R5bGUiOm51bGx9LCJBdXRvU2l6ZSI6MCwiRm9yZWdyb3VuZCI6eyIkaWQiOiIzMSIsIkNvbG9yIjp7IiRpZCI6IjMy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MzIiwiVG9wIjowLCJMZWZ0IjowLCJSaWdodCI6MCwiQm90dG9tIjowfSwiUGFkZGluZyI6eyIkaWQiOiIzNCIsIlRvcCI6MCwiTGVmdCI6MCwiUmlnaHQiOjAsIkJvdHRvbSI6MH0sIkJhY2tncm91bmQiOnsiJGlkIjoiMzUiLCJDb2xvciI6eyIkaWQiOiIzNiIsIkEiOjI1NSwiUiI6MjU1LCJHIjoyNTUsIkIiOjI1NX19LCJJc1Zpc2libGUiOnRydWUsIldpZHRoIjowLjAsIkhlaWdodCI6MC4wLCJCb3JkZXJTdHlsZSI6bnVsbCwiUGFyZW50U3R5bGUiOm51bGx9LCJUb2RheU1hcmtlclN0eWxlIjp7IiRpZCI6IjM3IiwiTWFyZ2luIjp7IiRpZCI6IjM4IiwiVG9wIjowLCJMZWZ0IjowLCJSaWdodCI6MCwiQm90dG9tIjowfSwiUGFkZGluZyI6eyIkaWQiOiIzOSIsIlRvcCI6MCwiTGVmdCI6MCwiUmlnaHQiOjAsIkJvdHRvbSI6MH0sIkJhY2tncm91bmQiOnsiJGlkIjoiNDAiLCJDb2xvciI6eyIkaWQiOiI0MSIsIkEiOjI1NSwiUiI6MjU1LCJHIjowLCJCIjowfX0sIklzVmlzaWJsZSI6dHJ1ZSwiV2lkdGgiOjAuMCwiSGVpZ2h0IjowLjAsIkJvcmRlclN0eWxlIjpudWxsLCJQYXJlbnRTdHlsZSI6bnVsbH0sIlNjYWxlU3R5bGUiOnsiJGlkIjoiNDIiLCJTaG93U2VnbWVudFNlcGFyYXRvcnMiOmZhbHNlLCJTZWdtZW50U2VwYXJhdG9yT3BhY2l0eSI6MzAsIkZvbnRTZXR0aW5ncyI6eyIkaWQiOiI0MyIsIkZvbnRTaXplIjoxMiwiRm9udE5hbWUiOiJDYWxpYnJpIiwiSXNCb2xkIjpmYWxzZSwiSXNJdGFsaWMiOmZhbHNlLCJJc1VuZGVybGluZWQiOmZhbHNlLCJQYXJlbnRTdHlsZSI6bnVsbH0sIkF1dG9TaXplIjowLCJGb3JlZ3JvdW5kIjp7IiRpZCI6IjQ0IiwiQ29sb3IiOnsiJGlkIjoiNDUiLCJBIjoyNTUsIlIiOjI1NSwiRyI6MjU1LCJCIjoyNTV9fSwiTWF4V2lkdGgiOjIwMC4wLCJNYXhIZWlnaHQiOiJJbmZpbml0eSIsIlNtYXJ0Rm9yZWdyb3VuZElzQWN0aXZlIjpmYWxzZSwiSG9yaXpvbnRhbEFsaWdubWVudCI6MCwiVmVydGljYWxBbGlnbm1lbnQiOjEsIlNtYXJ0Rm9yZWdyb3VuZCI6bnVsbCwiQmFja2dyb3VuZEZpbGxUeXBlIjowLCJNYXJnaW4iOnsiJGlkIjoiNDYiLCJUb3AiOjAsIkxlZnQiOjUsIlJpZ2h0IjowLCJCb3R0b20iOjB9LCJQYWRkaW5nIjp7IiRpZCI6IjQ3IiwiVG9wIjowLCJMZWZ0IjowLCJSaWdodCI6MCwiQm90dG9tIjowfSwiQmFja2dyb3VuZCI6eyIkaWQiOiI0OCIsIkNvbG9yIjp7IiRyZWYiOiIyOCJ9fSwiSXNWaXNpYmxlIjp0cnVlLCJXaWR0aCI6MC4wLCJIZWlnaHQiOjAuMCwiQm9yZGVyU3R5bGUiOm51bGwsIlBhcmVudFN0eWxlIjpudWxsfSwiRWxhcHNlZFRpbWVCYWNrZ3JvdW5kIjp7IiRpZCI6IjQ5IiwiQ29sb3IiOnsiJGlkIjoiNTAiLCJBIjo3NywiUiI6MCwiRyI6MCwiQiI6MH19LCJBcHBlbmRZZWFyT25ZZWFyQ2hhbmdlIjpmYWxzZSwiRWxhcHNlZFRpbWVGb3JtYXQiOjEsIlRvZGF5TWFya2VyUG9zaXRpb24iOjMsIlF1aWNrUG9zaXRpb24iOjMsIkFic29sdXRlUG9zaXRpb24iOjMyNC4wLCJNYXJnaW4iOnsiJGlkIjoiNTEiLCJUb3AiOjAsIkxlZnQiOjEwLCJSaWdodCI6MTAsIkJvdHRvbSI6MH0sIlBhZGRpbmciOnsiJGlkIjoiNTIiLCJUb3AiOjAsIkxlZnQiOjAsIlJpZ2h0IjowLCJCb3R0b20iOjB9LCJCYWNrZ3JvdW5kIjp7IiRpZCI6IjUzIiwiQ29sb3IiOnsiJGlkIjoiNTQiLCJBIjoyNTUsIlIiOjQ3LCJHIjo1NCwiQiI6MTUzfX0sIklzVmlzaWJsZSI6dHJ1ZSwiV2lkdGgiOjAuMCwiSGVpZ2h0IjowLjAsIkJvcmRlclN0eWxlIjpudWxsLCJQYXJlbnRTdHlsZSI6bnVsbH0sIkRlZmF1bHRNaWxlc3RvbmVTdHlsZSI6eyIkaWQiOiI1NSIsIlNoYXBlIjoyLCJDb25uZWN0b3JNYXJnaW4iOnsiJGlkIjoiNTYiLCJUb3AiOjAsIkxlZnQiOjIsIlJpZ2h0IjoyLCJCb3R0b20iOjB9LCJDb25uZWN0b3JTdHlsZSI6eyIkaWQiOiI1NyIsIkxpbmVDb2xvciI6eyIkaWQiOiI1OCIsIiR0eXBlIjoiTkxSRS5Db21tb24uRG9tLlNvbGlkQ29sb3JCcnVzaCwgTkxSRS5Db21tb24iLCJDb2xvciI6eyIkaWQiOiI1OSIsIkEiOjEyNywiUiI6NzksIkciOjEyOSwiQiI6MTg5fX0sIkxpbmVXZWlnaHQiOjEuMCwiTGluZVR5cGUiOjAsIlBhcmVudFN0eWxlIjpudWxsfSwiSXNCZWxvd1RpbWViYW5kIjpmYWxzZSwiSGlkZURhdGUiOmZhbHNlLCJTaGFwZVNpemUiOjEsIlNwYWNpbmciOjIuMCwiUGFkZGluZyI6eyIkaWQiOiI2MCIsIlRvcCI6NywiTGVmdCI6MywiUmlnaHQiOjAsIkJvdHRvbSI6Mn0sIlNoYXBlU3R5bGUiOnsiJGlkIjoiNjEiLCJNYXJnaW4iOnsiJGlkIjoiNjIiLCJUb3AiOjAsIkxlZnQiOjAsIlJpZ2h0IjowLCJCb3R0b20iOjB9LCJQYWRkaW5nIjp7IiRpZCI6IjYzIiwiVG9wIjowLCJMZWZ0IjowLCJSaWdodCI6MCwiQm90dG9tIjowfSwiQmFja2dyb3VuZCI6eyIkaWQiOiI2NCIsIkNvbG9yIjp7IiRpZCI6IjY1IiwiQSI6MjU1LCJSIjowLCJHIjoxMTQsIkIiOjE4OH19LCJJc1Zpc2libGUiOnRydWUsIldpZHRoIjoxMy4wLCJIZWlnaHQiOjEzLjAsIkJvcmRlclN0eWxlIjp7IiRpZCI6IjY2IiwiTGluZUNvbG9yIjp7IiRpZCI6IjY3IiwiJHR5cGUiOiJOTFJFLkNvbW1vbi5Eb20uU29saWRDb2xvckJydXNoLCBOTFJFLkNvbW1vbiIsIkNvbG9yIjp7IiRpZCI6IjY4IiwiQSI6MjU1LCJSIjoyNTUsIkciOjAsIkIiOjB9fSwiTGluZVdlaWdodCI6MC4wLCJMaW5lVHlwZSI6MCwiUGFyZW50U3R5bGUiOm51bGx9LCJQYXJlbnRTdHlsZSI6bnVsbH0sIlRpdGxlU3R5bGUiOnsiJGlkIjoiNjkiLCJGb250U2V0dGluZ3MiOnsiJGlkIjoiNzAiLCJGb250U2l6ZSI6MTEsIkZvbnROYW1lIjoiQ2FsaWJyaSIsIklzQm9sZCI6dHJ1ZSwiSXNJdGFsaWMiOmZhbHNlLCJJc1VuZGVybGluZWQiOmZhbHNlLCJQYXJlbnRTdHlsZSI6bnVsbH0sIkF1dG9TaXplIjowLCJGb3JlZ3JvdW5kIjp7IiRpZCI6IjcxIiwiQ29sb3IiOnsiJGlkIjoiNzI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NzMiLCJUb3AiOjAsIkxlZnQiOjAsIlJpZ2h0IjowLCJCb3R0b20iOjB9LCJQYWRkaW5nIjp7IiRpZCI6Ijc0IiwiVG9wIjowLCJMZWZ0IjowLCJSaWdodCI6MCwiQm90dG9tIjowfSwiQmFja2dyb3VuZCI6eyIkaWQiOiI3NSIsIkNvbG9yIjp7IiRyZWYiOiIyOCJ9fSwiSXNWaXNpYmxlIjp0cnVlLCJXaWR0aCI6MC4wLCJIZWlnaHQiOjAuMCwiQm9yZGVyU3R5bGUiOm51bGwsIlBhcmVudFN0eWxlIjpudWxsfSwiRGF0ZVN0eWxlIjp7IiRpZCI6Ijc2IiwiRm9udFNldHRpbmdzIjp7IiRpZCI6Ijc3IiwiRm9udFNpemUiOjEwLCJGb250TmFtZSI6IkNhbGlicmkiLCJJc0JvbGQiOmZhbHNlLCJJc0l0YWxpYyI6ZmFsc2UsIklzVW5kZXJsaW5lZCI6ZmFsc2UsIlBhcmVudFN0eWxlIjpudWxsfSwiQXV0b1NpemUiOjAsIkZvcmVncm91bmQiOnsiJGlkIjoiNzgiLCJDb2xvciI6eyIkaWQiOiI3OS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ODAiLCJUb3AiOjAsIkxlZnQiOjAsIlJpZ2h0IjowLCJCb3R0b20iOjB9LCJQYWRkaW5nIjp7IiRpZCI6IjgxIiwiVG9wIjowLCJMZWZ0IjowLCJSaWdodCI6MCwiQm90dG9tIjowfSwiQmFja2dyb3VuZCI6eyIkaWQiOiI4MiIsIkNvbG9yIjp7IiRyZWYiOiIyOCJ9fSwiSXNWaXNpYmxlIjp0cnVlLCJXaWR0aCI6MC4wLCJIZWlnaHQiOjAuMCwiQm9yZGVyU3R5bGUiOm51bGwsIlBhcmVudFN0eWxlIjpudWxsfSwiRGF0ZUZvcm1hdCI6eyIkaWQiOiI4My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RlZmF1bHRUYXNrU3R5bGUiOnsiJGlkIjoiODQiLCJTaGFwZSI6MSwiU2hhcGVUaGlja25lc3MiOjAsIkR1cmF0aW9uRm9ybWF0IjowLCJJbmNsdWRlTm9uV29ya2luZ0RheXNJbkR1cmF0aW9uIjpmYWxzZSwiUGVyY2VudGFnZUNvbXBsZXRlU3R5bGUiOnsiJGlkIjoiODUiLCJGb250U2V0dGluZ3MiOnsiJGlkIjoiODYiLCJGb250U2l6ZSI6MTAsIkZvbnROYW1lIjoiQ2FsaWJyaSIsIklzQm9sZCI6ZmFsc2UsIklzSXRhbGljIjpmYWxzZSwiSXNVbmRlcmxpbmVkIjpmYWxzZSwiUGFyZW50U3R5bGUiOm51bGx9LCJBdXRvU2l6ZSI6MCwiRm9yZWdyb3VuZCI6eyIkaWQiOiI4NyIsIkNvbG9yIjp7IiRpZCI6Ijg4IiwiQSI6MjU1LCJSIjoyMzcsIkciOjEyNSwiQiI6NDl9fSwiTWF4V2lkdGgiOjIwMC4wLCJNYXhIZWlnaHQiOiJJbmZpbml0eSIsIlNtYXJ0Rm9yZWdyb3VuZElzQWN0aXZlIjpmYWxzZSwiSG9yaXpvbnRhbEFsaWdubWVudCI6MCwiVmVydGljYWxBbGlnbm1lbnQiOjAsIlNtYXJ0Rm9yZWdyb3VuZCI6bnVsbCwiQmFja2dyb3VuZEZpbGxUeXBlIjowLCJNYXJnaW4iOnsiJGlkIjoiODkiLCJUb3AiOjAsIkxlZnQiOjAsIlJpZ2h0IjowLCJCb3R0b20iOjB9LCJQYWRkaW5nIjp7IiRpZCI6IjkwIiwiVG9wIjowLCJMZWZ0IjowLCJSaWdodCI6MCwiQm90dG9tIjowfSwiQmFja2dyb3VuZCI6eyIkaWQiOiI5MSIsIkNvbG9yIjp7IiRyZWYiOiIyOCJ9fSwiSXNWaXNpYmxlIjp0cnVlLCJXaWR0aCI6MC4wLCJIZWlnaHQiOjAuMCwiQm9yZGVyU3R5bGUiOm51bGwsIlBhcmVudFN0eWxlIjpudWxsfSwiRHVyYXRpb25TdHlsZSI6eyIkaWQiOiI5MiIsIkZvbnRTZXR0aW5ncyI6eyIkaWQiOiI5MyIsIkZvbnRTaXplIjoxMCwiRm9udE5hbWUiOiJDYWxpYnJpIiwiSXNCb2xkIjpmYWxzZSwiSXNJdGFsaWMiOmZhbHNlLCJJc1VuZGVybGluZWQiOmZhbHNlLCJQYXJlbnRTdHlsZSI6bnVsbH0sIkF1dG9TaXplIjowLCJGb3JlZ3JvdW5kIjp7IiRpZCI6Ijk0IiwiQ29sb3IiOnsiJGlkIjoiOTUiLCJBIjoyNTUsIlIiOjIzNywiRyI6MTI1LCJCIjo0OX19LCJNYXhXaWR0aCI6MjAwLjAsIk1heEhlaWdodCI6IkluZmluaXR5IiwiU21hcnRGb3JlZ3JvdW5kSXNBY3RpdmUiOmZhbHNlLCJIb3Jpem9udGFsQWxpZ25tZW50IjowLCJWZXJ0aWNhbEFsaWdubWVudCI6MCwiU21hcnRGb3JlZ3JvdW5kIjpudWxsLCJCYWNrZ3JvdW5kRmlsbFR5cGUiOjAsIk1hcmdpbiI6eyIkaWQiOiI5NiIsIlRvcCI6MCwiTGVmdCI6MCwiUmlnaHQiOjAsIkJvdHRvbSI6MH0sIlBhZGRpbmciOnsiJGlkIjoiOTciLCJUb3AiOjAsIkxlZnQiOjAsIlJpZ2h0IjowLCJCb3R0b20iOjB9LCJCYWNrZ3JvdW5kIjp7IiRpZCI6Ijk4IiwiQ29sb3IiOnsiJHJlZiI6IjI4In19LCJJc1Zpc2libGUiOnRydWUsIldpZHRoIjowLjAsIkhlaWdodCI6MC4wLCJCb3JkZXJTdHlsZSI6bnVsbCwiUGFyZW50U3R5bGUiOm51bGx9LCJIb3Jpem9udGFsQ29ubmVjdG9yU3R5bGUiOnsiJGlkIjoiOTkiLCJMaW5lQ29sb3IiOnsiJGlkIjoiMTAwIiwiJHR5cGUiOiJOTFJFLkNvbW1vbi5Eb20uU29saWRDb2xvckJydXNoLCBOTFJFLkNvbW1vbiIsIkNvbG9yIjp7IiRpZCI6IjEwMSIsIkEiOjI1NSwiUiI6MjA0LCJHIjoyMDQsIkIiOjIwNH19LCJMaW5lV2VpZ2h0IjoxLjAsIkxpbmVUeXBlIjowLCJQYXJlbnRTdHlsZSI6bnVsbH0sIlZlcnRpY2FsQ29ubmVjdG9yU3R5bGUiOnsiJGlkIjoiMTAyIiwiTGluZUNvbG9yIjp7IiRpZCI6IjEwMyIsIiR0eXBlIjoiTkxSRS5Db21tb24uRG9tLlNvbGlkQ29sb3JCcnVzaCwgTkxSRS5Db21tb24iLCJDb2xvciI6eyIkaWQiOiIxMDQiLCJBIjoyNTUsIlIiOjIwNCwiRyI6MjA0LCJCIjoyMDR9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xMDUiLCJNYXJnaW4iOnsiJGlkIjoiMTA2IiwiVG9wIjowLCJMZWZ0Ijo0LCJSaWdodCI6NCwiQm90dG9tIjowfSwiUGFkZGluZyI6eyIkaWQiOiIxMDciLCJUb3AiOjAsIkxlZnQiOjAsIlJpZ2h0IjowLCJCb3R0b20iOjB9LCJCYWNrZ3JvdW5kIjp7IiRpZCI6IjEwOCIsIkNvbG9yIjp7IiRpZCI6IjEwOSIsIkEiOjI1NSwiUiI6MCwiRyI6MTE0LCJCIjoxODh9fSwiSXNWaXNpYmxlIjp0cnVlLCJXaWR0aCI6MC4wLCJIZWlnaHQiOjEwLjAsIkJvcmRlclN0eWxlIjp7IiRpZCI6IjExMCIsIkxpbmVDb2xvciI6eyIkaWQiOiIxMTEiLCIkdHlwZSI6Ik5MUkUuQ29tbW9uLkRvbS5Tb2xpZENvbG9yQnJ1c2gsIE5MUkUuQ29tbW9uIiwiQ29sb3IiOnsiJGlkIjoiMTEyIiwiQSI6MjU1LCJSIjoyNTUsIkciOjAsIkIiOjB9fSwiTGluZVdlaWdodCI6MC4wLCJMaW5lVHlwZSI6MCwiUGFyZW50U3R5bGUiOm51bGx9LCJQYXJlbnRTdHlsZSI6bnVsbH0sIlRpdGxlU3R5bGUiOnsiJGlkIjoiMTEzIiwiRm9udFNldHRpbmdzIjp7IiRpZCI6IjExNCIsIkZvbnRTaXplIjoxMSwiRm9udE5hbWUiOiJDYWxpYnJpIiwiSXNCb2xkIjp0cnVlLCJJc0l0YWxpYyI6ZmFsc2UsIklzVW5kZXJsaW5lZCI6ZmFsc2UsIlBhcmVudFN0eWxlIjpudWxsfSwiQXV0b1NpemUiOjAsIkZvcmVncm91bmQiOnsiJGlkIjoiMTE1IiwiQ29sb3IiOnsiJGlkIjoiMTE2IiwiQSI6MjU1LCJSIjowLCJHIjowLCJCIjowfX0sIk1heFdpZHRoIjo5NjAuMCwiTWF4SGVpZ2h0IjoiSW5maW5pdHkiLCJTbWFydEZvcmVncm91bmRJc0FjdGl2ZSI6ZmFsc2UsIkhvcml6b250YWxBbGlnbm1lbnQiOjAsIlZlcnRpY2FsQWxpZ25tZW50IjowLCJTbWFydEZvcmVncm91bmQiOm51bGwsIkJhY2tncm91bmRGaWxsVHlwZSI6MCwiTWFyZ2luIjp7IiRpZCI6IjExNyIsIlRvcCI6MCwiTGVmdCI6MCwiUmlnaHQiOjAsIkJvdHRvbSI6MH0sIlBhZGRpbmciOnsiJGlkIjoiMTE4IiwiVG9wIjowLCJMZWZ0IjowLCJSaWdodCI6MCwiQm90dG9tIjowfSwiQmFja2dyb3VuZCI6eyIkaWQiOiIxMTkiLCJDb2xvciI6eyIkcmVmIjoiMjgifX0sIklzVmlzaWJsZSI6dHJ1ZSwiV2lkdGgiOjAuMCwiSGVpZ2h0IjowLjAsIkJvcmRlclN0eWxlIjpudWxsLCJQYXJlbnRTdHlsZSI6bnVsbH0sIkRhdGVTdHlsZSI6eyIkaWQiOiIxMjAiLCJGb250U2V0dGluZ3MiOnsiJGlkIjoiMTIxIiwiRm9udFNpemUiOjEwLCJGb250TmFtZSI6IkNhbGlicmkiLCJJc0JvbGQiOmZhbHNlLCJJc0l0YWxpYyI6ZmFsc2UsIklzVW5kZXJsaW5lZCI6ZmFsc2UsIlBhcmVudFN0eWxlIjpudWxsfSwiQXV0b1NpemUiOjAsIkZvcmVncm91bmQiOnsiJGlkIjoiMTIyIiwiQ29sb3IiOnsiJGlkIjoiMTIz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xMjQiLCJUb3AiOjAsIkxlZnQiOjAsIlJpZ2h0IjowLCJCb3R0b20iOjB9LCJQYWRkaW5nIjp7IiRpZCI6IjEyNSIsIlRvcCI6MCwiTGVmdCI6MCwiUmlnaHQiOjAsIkJvdHRvbSI6MH0sIkJhY2tncm91bmQiOnsiJGlkIjoiMTI2IiwiQ29sb3IiOnsiJHJlZiI6IjI4In19LCJJc1Zpc2libGUiOnRydWUsIldpZHRoIjowLjAsIkhlaWdodCI6MC4wLCJCb3JkZXJTdHlsZSI6bnVsbCwiUGFyZW50U3R5bGUiOm51bGx9LCJEYXRlRm9ybWF0Ijp7IiRpZCI6IjEyNy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CwiX2V4cGxpY2l0bHlTZXQiOnsiJGlkIjoiMTI4IiwiU2hhcGVTdHlsZSI6ZmFsc2UsIlRpdGxlU3R5bGUiOmZhbHNlLCJEYXRlU3R5bGUiOmZhbHNlLCJIb3Jpem9udGFsQ29ubmVjdG9yU3R5bGUiOmZhbHNlLCJWZXJ0aWNhbENvbm5lY3RvclN0eWxlIjpmYWxzZSwiUGVyY2VudGFnZUNvbXBsZXRlU2hhcGVPcGFjaXR5IjpmYWxzZSwiU2hhcGUiOmZhbHNlLCJTaGFwZVRoaWNrbmVzcyI6ZmFsc2UsIkR1cmF0aW9uRm9ybWF0IjpmYWxzZSwiSW5jbHVkZU5vbldvcmtpbmdEYXlzSW5EdXJhdGlvbiI6ZmFsc2UsIk1hcmdpbiI6ZmFsc2UsIlN0YXJ0RGF0ZVBvc2l0aW9uIjpmYWxzZSwiRW5kRGF0ZVBvc2l0aW9uIjpmYWxzZSwiVGl0bGVQb3NpdGlvbiI6ZmFsc2UsIkR1cmF0aW9uUG9zaXRpb24iOmZhbHNlLCJQZXJjZW50YWdlQ29tcGxldGVkUG9zaXRpb24iOmZhbHNlLCJTcGFjaW5nIjpmYWxzZSwiSXNCZWxvd1RpbWViYW5kIjpmYWxzZSwiRGF0ZUZvcm1hdCI6ZmFsc2UsIklzVmlzaWJsZSI6ZmFsc2V9fSwiU2hvd0VsYXBzZWRUaW1lR3JhZGllbnRTdHlsZSI6ZmFsc2V9LCJTY2FsZSI6eyIkaWQiOiIxMjkiLCJTdGFydERhdGUiOiIwMDAxLTAxLTAxVDAwOjAwOjAwIiwiRW5kRGF0ZSI6IjIwMTgtMDgtMzFUMjM6NTk6MDAiLCJGb3JtYXQiOiJNTU0iLCJUeXBlIjoyLCJBdXRvRGF0ZVJhbmdlIjp0cnVlLCJXb3JraW5nRGF5cyI6MzEsIlRvZGF5TWFya2VyVGV4dCI6IlRvZGF5IiwiQXV0b1NjYWxlVHlwZSI6dHJ1ZX0sIk1pbGVzdG9uZXMiOltdLCJUYXNrcyI6W3siJGlkIjoiMTMwIiwiR3JvdXBOYW1lIjpudWxsLCJTdGFydERhdGUiOiIyMDE4LTA1LTAxVDAwOjAwOjAwWiIsIkVuZERhdGUiOiIyMDE4LTA4LTMxVDIzOjU5OjAwWiIsIlBlcmNlbnRhZ2VDb21wbGV0ZSI6bnVsbCwiU3R5bGUiOnsiJGlkIjoiMTMxIiwiU2hhcGUiOjYsIlNoYXBlVGhpY2tuZXNzIjoxLCJEdXJhdGlvbkZvcm1hdCI6MCwiSW5jbHVkZU5vbldvcmtpbmdEYXlzSW5EdXJhdGlvbiI6ZmFsc2UsIlBlcmNlbnRhZ2VDb21wbGV0ZVN0eWxlIjp7IiRpZCI6IjEzMiIsIkZvbnRTZXR0aW5ncyI6eyIkaWQiOiIxMzMiLCJGb250U2l6ZSI6MTAsIkZvbnROYW1lIjoiQ2FsaWJyaSIsIklzQm9sZCI6ZmFsc2UsIklzSXRhbGljIjpmYWxzZSwiSXNVbmRlcmxpbmVkIjpmYWxzZSwiUGFyZW50U3R5bGUiOm51bGx9LCJBdXRvU2l6ZSI6MCwiRm9yZWdyb3VuZCI6eyIkaWQiOiIxMzQiLCJDb2xvciI6eyIkcmVmIjoiODgifX0sIk1heFdpZHRoIjoyMDAuMCwiTWF4SGVpZ2h0IjoiSW5maW5pdHkiLCJTbWFydEZvcmVncm91bmRJc0FjdGl2ZSI6ZmFsc2UsIkhvcml6b250YWxBbGlnbm1lbnQiOjAsIlZlcnRpY2FsQWxpZ25tZW50IjowLCJTbWFydEZvcmVncm91bmQiOm51bGwsIkJhY2tncm91bmRGaWxsVHlwZSI6MCwiTWFyZ2luIjp7IiRpZCI6IjEzNSIsIlRvcCI6MCwiTGVmdCI6MCwiUmlnaHQiOjAsIkJvdHRvbSI6MH0sIlBhZGRpbmciOnsiJGlkIjoiMTM2IiwiVG9wIjowLCJMZWZ0IjowLCJSaWdodCI6MCwiQm90dG9tIjowfSwiQmFja2dyb3VuZCI6eyIkcmVmIjoiOTEifSwiSXNWaXNpYmxlIjp0cnVlLCJXaWR0aCI6MC4wLCJIZWlnaHQiOjAuMCwiQm9yZGVyU3R5bGUiOnsiJGlkIjoiMTM3IiwiTGluZUNvbG9yIjpudWxsLCJMaW5lV2VpZ2h0IjowLjAsIkxpbmVUeXBlIjowLCJQYXJlbnRTdHlsZSI6bnVsbH0sIlBhcmVudFN0eWxlIjpudWxsfSwiRHVyYXRpb25TdHlsZSI6eyIkaWQiOiIxMzgiLCJGb250U2V0dGluZ3MiOnsiJGlkIjoiMTM5IiwiRm9udFNpemUiOjEwLCJGb250TmFtZSI6IkNhbGlicmkiLCJJc0JvbGQiOmZhbHNlLCJJc0l0YWxpYyI6ZmFsc2UsIklzVW5kZXJsaW5lZCI6ZmFsc2UsIlBhcmVudFN0eWxlIjpudWxsfSwiQXV0b1NpemUiOjAsIkZvcmVncm91bmQiOnsiJGlkIjoiMTQwIiwiQ29sb3IiOnsiJHJlZiI6Ijk1In19LCJNYXhXaWR0aCI6MjAwLjAsIk1heEhlaWdodCI6IkluZmluaXR5IiwiU21hcnRGb3JlZ3JvdW5kSXNBY3RpdmUiOmZhbHNlLCJIb3Jpem9udGFsQWxpZ25tZW50IjowLCJWZXJ0aWNhbEFsaWdubWVudCI6MCwiU21hcnRGb3JlZ3JvdW5kIjpudWxsLCJCYWNrZ3JvdW5kRmlsbFR5cGUiOjAsIk1hcmdpbiI6eyIkaWQiOiIxNDEiLCJUb3AiOjAsIkxlZnQiOjAsIlJpZ2h0IjowLCJCb3R0b20iOjB9LCJQYWRkaW5nIjp7IiRpZCI6IjE0MiIsIlRvcCI6MCwiTGVmdCI6MCwiUmlnaHQiOjAsIkJvdHRvbSI6MH0sIkJhY2tncm91bmQiOnsiJHJlZiI6Ijk4In0sIklzVmlzaWJsZSI6dHJ1ZSwiV2lkdGgiOjAuMCwiSGVpZ2h0IjowLjAsIkJvcmRlclN0eWxlIjp7IiRpZCI6IjE0MyIsIkxpbmVDb2xvciI6bnVsbCwiTGluZVdlaWdodCI6MC4wLCJMaW5lVHlwZSI6MCwiUGFyZW50U3R5bGUiOm51bGx9LCJQYXJlbnRTdHlsZSI6bnVsbH0sIkhvcml6b250YWxDb25uZWN0b3JTdHlsZSI6eyIkaWQiOiIxNDQiLCJMaW5lQ29sb3IiOnsiJHJlZiI6IjEwMCJ9LCJMaW5lV2VpZ2h0IjoxLjAsIkxpbmVUeXBlIjowLCJQYXJlbnRTdHlsZSI6bnVsbH0sIlZlcnRpY2FsQ29ubmVjdG9yU3R5bGUiOnsiJGlkIjoiMTQ1IiwiTGluZUNvbG9yIjp7IiRyZWYiOiIxMDMifSwiTGluZVdlaWdodCI6MC4wLCJMaW5lVHlwZSI6MCwiUGFyZW50U3R5bGUiOm51bGx9LCJNYXJnaW4iOm51bGwsIlN0YXJ0RGF0ZVBvc2l0aW9uIjowLCJFbmREYXRlUG9zaXRpb24iOjAsIkRhdGVJc1Zpc2libGUiOnRydWUsIlRpdGxlUG9zaXRpb24iOjIsIkR1cmF0aW9uUG9zaXRpb24iOjYsIlBlcmNlbnRhZ2VDb21wbGV0ZWRQb3NpdGlvbiI6NiwiU3BhY2luZyI6NSwiSXNCZWxvd1RpbWViYW5kIjp0cnVlLCJQZXJjZW50YWdlQ29tcGxldGVTaGFwZU9wYWNpdHkiOjM1LCJTaGFwZVN0eWxlIjp7IiRpZCI6IjE0NiIsIk1hcmdpbiI6eyIkaWQiOiIxNDciLCJUb3AiOjAsIkxlZnQiOjQsIlJpZ2h0Ijo0LCJCb3R0b20iOjB9LCJQYWRkaW5nIjp7IiRpZCI6IjE0OCIsIlRvcCI6MCwiTGVmdCI6MCwiUmlnaHQiOjAsIkJvdHRvbSI6MH0sIkJhY2tncm91bmQiOnsiJGlkIjoiMTQ5IiwiQ29sb3IiOnsiJGlkIjoiMTUwIiwiQSI6MjU1LCJSIjoxMTEsIkciOjQ5LCJCIjoxNTJ9fSwiSXNWaXNpYmxlIjp0cnVlLCJXaWR0aCI6MC4wLCJIZWlnaHQiOjE2LjAsIkJvcmRlclN0eWxlIjp7IiRpZCI6IjE1MSIsIkxpbmVDb2xvciI6eyIkcmVmIjoiMTExIn0sIkxpbmVXZWlnaHQiOjAuMCwiTGluZVR5cGUiOjAsIlBhcmVudFN0eWxlIjpudWxsfSwiUGFyZW50U3R5bGUiOm51bGx9LCJUaXRsZVN0eWxlIjp7IiRpZCI6IjE1MiIsIkZvbnRTZXR0aW5ncyI6eyIkaWQiOiIxNTMiLCJGb250U2l6ZSI6MTEsIkZvbnROYW1lIjoiQ2FsaWJyaSIsIklzQm9sZCI6dHJ1ZSwiSXNJdGFsaWMiOmZhbHNlLCJJc1VuZGVybGluZWQiOmZhbHNlLCJQYXJlbnRTdHlsZSI6bnVsbH0sIkF1dG9TaXplIjowLCJGb3JlZ3JvdW5kIjp7IiRpZCI6IjE1NCIsIkNvbG9yIjp7IiRpZCI6IjE1NSIsIkEiOjI1NSwiUiI6MjU1LCJHIjoyNTUsIkIiOjI1NX19LCJNYXhXaWR0aCI6OTYwLjAsIk1heEhlaWdodCI6IkluZmluaXR5IiwiU21hcnRGb3JlZ3JvdW5kSXNBY3RpdmUiOmZhbHNlLCJIb3Jpem9udGFsQWxpZ25tZW50IjowLCJWZXJ0aWNhbEFsaWdubWVudCI6MCwiU21hcnRGb3JlZ3JvdW5kIjpudWxsLCJCYWNrZ3JvdW5kRmlsbFR5cGUiOjAsIk1hcmdpbiI6eyIkaWQiOiIxNTYiLCJUb3AiOjAsIkxlZnQiOjAsIlJpZ2h0IjowLCJCb3R0b20iOjB9LCJQYWRkaW5nIjp7IiRpZCI6IjE1NyIsIlRvcCI6MCwiTGVmdCI6MCwiUmlnaHQiOjAsIkJvdHRvbSI6MH0sIkJhY2tncm91bmQiOnsiJHJlZiI6IjExOSJ9LCJJc1Zpc2libGUiOnRydWUsIldpZHRoIjowLjAsIkhlaWdodCI6MC4wLCJCb3JkZXJTdHlsZSI6eyIkaWQiOiIxNTgiLCJMaW5lQ29sb3IiOm51bGwsIkxpbmVXZWlnaHQiOjAuMCwiTGluZVR5cGUiOjAsIlBhcmVudFN0eWxlIjpudWxsfSwiUGFyZW50U3R5bGUiOm51bGx9LCJEYXRlU3R5bGUiOnsiJGlkIjoiMTU5IiwiRm9udFNldHRpbmdzIjp7IiRpZCI6IjE2MCIsIkZvbnRTaXplIjoxMCwiRm9udE5hbWUiOiJDYWxpYnJpIiwiSXNCb2xkIjpmYWxzZSwiSXNJdGFsaWMiOmZhbHNlLCJJc1VuZGVybGluZWQiOmZhbHNlLCJQYXJlbnRTdHlsZSI6bnVsbH0sIkF1dG9TaXplIjowLCJGb3JlZ3JvdW5kIjp7IiRpZCI6IjE2MSIsIkNvbG9yIjp7IiRpZCI6IjE2MiIsIkEiOjI1NSwiUiI6NjgsIkciOjg0LCJCIjoxMDZ9fSwiTWF4V2lkdGgiOjIwMC4wLCJNYXhIZWlnaHQiOiJJbmZpbml0eSIsIlNtYXJ0Rm9yZWdyb3VuZElzQWN0aXZlIjpmYWxzZSwiSG9yaXpvbnRhbEFsaWdubWVudCI6MiwiVmVydGljYWxBbGlnbm1lbnQiOjAsIlNtYXJ0Rm9yZWdyb3VuZCI6bnVsbCwiQmFja2dyb3VuZEZpbGxUeXBlIjowLCJNYXJnaW4iOnsiJGlkIjoiMTYzIiwiVG9wIjowLCJMZWZ0IjowLCJSaWdodCI6MCwiQm90dG9tIjowfSwiUGFkZGluZyI6eyIkaWQiOiIxNjQiLCJUb3AiOjAsIkxlZnQiOjAsIlJpZ2h0IjowLCJCb3R0b20iOjB9LCJCYWNrZ3JvdW5kIjp7IiRyZWYiOiIxMjYifSwiSXNWaXNpYmxlIjp0cnVlLCJXaWR0aCI6MC4wLCJIZWlnaHQiOjAuMCwiQm9yZGVyU3R5bGUiOnsiJGlkIjoiMTY1IiwiTGluZUNvbG9yIjpudWxsLCJMaW5lV2VpZ2h0IjowLjAsIkxpbmVUeXBlIjowLCJQYXJlbnRTdHlsZSI6bnVsbH0sIlBhcmVudFN0eWxlIjpudWxsfSwiRGF0ZUZvcm1hdCI6eyIkaWQiOiIxNj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SwiU21hcnREdXJhdGlvbkFjdGl2YXRlZCI6ZmFsc2UsIkRhdGVGb3JtYXQiOnsiJHJlZiI6IjE2NiJ9LCJJZCI6IjIwNDZjMGIyLWVhNGYtNDQzMi04N2UyLWEzZDNjYWM4OGJkOCIsIkltcG9ydElkIjpudWxsLCJUaXRsZSI6IkJ1c2luZXNzIFBsYW4iLCJOb3RlIjpudWxsLCJIeXBlcmxpbmsiOm51bGwsIklzQ2hhbmdlZCI6ZmFsc2UsIklzTmV3IjpmYWxzZX0seyIkaWQiOiIxNjciLCJHcm91cE5hbWUiOiI2MzA3OTFhNy0xZjRhLTRmMDUtYmZjZS1iNmU3MDc1YmRjODQiLCJTdGFydERhdGUiOiIyMDE4LTA1LTAxVDAwOjAwOjAwWiIsIkVuZERhdGUiOiIyMDE4LTA1LTEyVDIzOjU5OjAwWiIsIlBlcmNlbnRhZ2VDb21wbGV0ZSI6bnVsbCwiU3R5bGUiOnsiJGlkIjoiMTY4IiwiU2hhcGUiOjEsIlNoYXBlVGhpY2tuZXNzIjoxLCJEdXJhdGlvbkZvcm1hdCI6MCwiSW5jbHVkZU5vbldvcmtpbmdEYXlzSW5EdXJhdGlvbiI6ZmFsc2UsIlBlcmNlbnRhZ2VDb21wbGV0ZVN0eWxlIjp7IiRpZCI6IjE2OSIsIkZvbnRTZXR0aW5ncyI6eyIkaWQiOiIxNzAiLCJGb250U2l6ZSI6MTAsIkZvbnROYW1lIjoiQ2FsaWJyaSIsIklzQm9sZCI6ZmFsc2UsIklzSXRhbGljIjpmYWxzZSwiSXNVbmRlcmxpbmVkIjpmYWxzZSwiUGFyZW50U3R5bGUiOm51bGx9LCJBdXRvU2l6ZSI6MCwiRm9yZWdyb3VuZCI6eyIkaWQiOiIxNzEiLCJDb2xvciI6eyIkcmVmIjoiODgifX0sIk1heFdpZHRoIjoyMDAuMCwiTWF4SGVpZ2h0IjoiSW5maW5pdHkiLCJTbWFydEZvcmVncm91bmRJc0FjdGl2ZSI6ZmFsc2UsIkhvcml6b250YWxBbGlnbm1lbnQiOjAsIlZlcnRpY2FsQWxpZ25tZW50IjowLCJTbWFydEZvcmVncm91bmQiOm51bGwsIkJhY2tncm91bmRGaWxsVHlwZSI6MCwiTWFyZ2luIjp7IiRpZCI6IjE3MiIsIlRvcCI6MCwiTGVmdCI6MCwiUmlnaHQiOjAsIkJvdHRvbSI6MH0sIlBhZGRpbmciOnsiJGlkIjoiMTczIiwiVG9wIjowLCJMZWZ0IjowLCJSaWdodCI6MCwiQm90dG9tIjowfSwiQmFja2dyb3VuZCI6eyIkcmVmIjoiOTEifSwiSXNWaXNpYmxlIjp0cnVlLCJXaWR0aCI6MC4wLCJIZWlnaHQiOjAuMCwiQm9yZGVyU3R5bGUiOnsiJGlkIjoiMTc0IiwiTGluZUNvbG9yIjpudWxsLCJMaW5lV2VpZ2h0IjowLjAsIkxpbmVUeXBlIjowLCJQYXJlbnRTdHlsZSI6bnVsbH0sIlBhcmVudFN0eWxlIjpudWxsfSwiRHVyYXRpb25TdHlsZSI6eyIkaWQiOiIxNzUiLCJGb250U2V0dGluZ3MiOnsiJGlkIjoiMTc2IiwiRm9udFNpemUiOjEwLCJGb250TmFtZSI6IkNhbGlicmkiLCJJc0JvbGQiOmZhbHNlLCJJc0l0YWxpYyI6ZmFsc2UsIklzVW5kZXJsaW5lZCI6ZmFsc2UsIlBhcmVudFN0eWxlIjpudWxsfSwiQXV0b1NpemUiOjAsIkZvcmVncm91bmQiOnsiJGlkIjoiMTc3IiwiQ29sb3IiOnsiJHJlZiI6Ijk1In19LCJNYXhXaWR0aCI6MjAwLjAsIk1heEhlaWdodCI6IkluZmluaXR5IiwiU21hcnRGb3JlZ3JvdW5kSXNBY3RpdmUiOmZhbHNlLCJIb3Jpem9udGFsQWxpZ25tZW50IjowLCJWZXJ0aWNhbEFsaWdubWVudCI6MCwiU21hcnRGb3JlZ3JvdW5kIjpudWxsLCJCYWNrZ3JvdW5kRmlsbFR5cGUiOjAsIk1hcmdpbiI6eyIkaWQiOiIxNzgiLCJUb3AiOjAsIkxlZnQiOjAsIlJpZ2h0IjowLCJCb3R0b20iOjB9LCJQYWRkaW5nIjp7IiRpZCI6IjE3OSIsIlRvcCI6MCwiTGVmdCI6MCwiUmlnaHQiOjAsIkJvdHRvbSI6MH0sIkJhY2tncm91bmQiOnsiJHJlZiI6Ijk4In0sIklzVmlzaWJsZSI6dHJ1ZSwiV2lkdGgiOjAuMCwiSGVpZ2h0IjowLjAsIkJvcmRlclN0eWxlIjp7IiRpZCI6IjE4MCIsIkxpbmVDb2xvciI6bnVsbCwiTGluZVdlaWdodCI6MC4wLCJMaW5lVHlwZSI6MCwiUGFyZW50U3R5bGUiOm51bGx9LCJQYXJlbnRTdHlsZSI6bnVsbH0sIkhvcml6b250YWxDb25uZWN0b3JTdHlsZSI6eyIkaWQiOiIxODEiLCJMaW5lQ29sb3IiOnsiJHJlZiI6IjEwMCJ9LCJMaW5lV2VpZ2h0IjoxLjAsIkxpbmVUeXBlIjowLCJQYXJlbnRTdHlsZSI6bnVsbH0sIlZlcnRpY2FsQ29ubmVjdG9yU3R5bGUiOnsiJGlkIjoiMTgyIiwiTGluZUNvbG9yIjp7IiRyZWYiOiIxMDMifSwiTGluZVdlaWdodCI6MC4wLCJMaW5lVHlwZSI6MCwiUGFyZW50U3R5bGUiOm51bGx9LCJNYXJnaW4iOm51bGwsIlN0YXJ0RGF0ZVBvc2l0aW9uIjo2LCJFbmREYXRlUG9zaXRpb24iOjYsIkRhdGVJc1Zpc2libGUiOmZhbHNlLCJUaXRsZVBvc2l0aW9uIjoyLCJEdXJhdGlvblBvc2l0aW9uIjo2LCJQZXJjZW50YWdlQ29tcGxldGVkUG9zaXRpb24iOjIsIlNwYWNpbmciOjEwLCJJc0JlbG93VGltZWJhbmQiOnRydWUsIlBlcmNlbnRhZ2VDb21wbGV0ZVNoYXBlT3BhY2l0eSI6MzUsIlNoYXBlU3R5bGUiOnsiJGlkIjoiMTgzIiwiTWFyZ2luIjp7IiRpZCI6IjE4NCIsIlRvcCI6MCwiTGVmdCI6NCwiUmlnaHQiOjQsIkJvdHRvbSI6MH0sIlBhZGRpbmciOnsiJGlkIjoiMTg1IiwiVG9wIjowLCJMZWZ0IjowLCJSaWdodCI6MCwiQm90dG9tIjowfSwiQmFja2dyb3VuZCI6eyIkaWQiOiIxODYiLCJDb2xvciI6eyIkaWQiOiIxODciLCJBIjoyNTUsIlIiOjExMSwiRyI6NDksIkIiOjE1Mn19LCJJc1Zpc2libGUiOnRydWUsIldpZHRoIjowLjAsIkhlaWdodCI6MTYuMCwiQm9yZGVyU3R5bGUiOnsiJGlkIjoiMTg4IiwiTGluZUNvbG9yIjp7IiRyZWYiOiIxMTEifSwiTGluZVdlaWdodCI6MC4wLCJMaW5lVHlwZSI6MCwiUGFyZW50U3R5bGUiOm51bGx9LCJQYXJlbnRTdHlsZSI6bnVsbH0sIlRpdGxlU3R5bGUiOnsiJGlkIjoiMTg5IiwiRm9udFNldHRpbmdzIjp7IiRpZCI6IjE5MCIsIkZvbnRTaXplIjoxMSwiRm9udE5hbWUiOiJDYWxpYnJpIiwiSXNCb2xkIjp0cnVlLCJJc0l0YWxpYyI6ZmFsc2UsIklzVW5kZXJsaW5lZCI6ZmFsc2UsIlBhcmVudFN0eWxlIjpudWxsfSwiQXV0b1NpemUiOjAsIkZvcmVncm91bmQiOnsiJGlkIjoiMTkxIiwiQ29sb3IiOnsiJGlkIjoiMTky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E5MyIsIlRvcCI6MCwiTGVmdCI6MCwiUmlnaHQiOjAsIkJvdHRvbSI6MH0sIlBhZGRpbmciOnsiJGlkIjoiMTk0IiwiVG9wIjowLCJMZWZ0IjowLCJSaWdodCI6MCwiQm90dG9tIjowfSwiQmFja2dyb3VuZCI6eyIkcmVmIjoiMTE5In0sIklzVmlzaWJsZSI6dHJ1ZSwiV2lkdGgiOjAuMCwiSGVpZ2h0IjowLjAsIkJvcmRlclN0eWxlIjp7IiRpZCI6IjE5NSIsIkxpbmVDb2xvciI6bnVsbCwiTGluZVdlaWdodCI6MC4wLCJMaW5lVHlwZSI6MCwiUGFyZW50U3R5bGUiOm51bGx9LCJQYXJlbnRTdHlsZSI6bnVsbH0sIkRhdGVTdHlsZSI6eyIkaWQiOiIxOTYiLCJGb250U2V0dGluZ3MiOnsiJGlkIjoiMTk3IiwiRm9udFNpemUiOjEwLCJGb250TmFtZSI6IkNhbGlicmkiLCJJc0JvbGQiOmZhbHNlLCJJc0l0YWxpYyI6ZmFsc2UsIklzVW5kZXJsaW5lZCI6ZmFsc2UsIlBhcmVudFN0eWxlIjpudWxsfSwiQXV0b1NpemUiOjAsIkZvcmVncm91bmQiOnsiJGlkIjoiMTk4IiwiQ29sb3IiOnsiJHJlZiI6IjEyMyJ9fSwiTWF4V2lkdGgiOjIwMC4wLCJNYXhIZWlnaHQiOiJJbmZpbml0eSIsIlNtYXJ0Rm9yZWdyb3VuZElzQWN0aXZlIjpmYWxzZSwiSG9yaXpvbnRhbEFsaWdubWVudCI6MiwiVmVydGljYWxBbGlnbm1lbnQiOjAsIlNtYXJ0Rm9yZWdyb3VuZCI6bnVsbCwiQmFja2dyb3VuZEZpbGxUeXBlIjowLCJNYXJnaW4iOnsiJGlkIjoiMTk5IiwiVG9wIjowLCJMZWZ0IjowLCJSaWdodCI6MCwiQm90dG9tIjowfSwiUGFkZGluZyI6eyIkaWQiOiIyMDAiLCJUb3AiOjAsIkxlZnQiOjAsIlJpZ2h0IjowLCJCb3R0b20iOjB9LCJCYWNrZ3JvdW5kIjp7IiRyZWYiOiIxMjYifSwiSXNWaXNpYmxlIjp0cnVlLCJXaWR0aCI6MC4wLCJIZWlnaHQiOjAuMCwiQm9yZGVyU3R5bGUiOnsiJGlkIjoiMjAxIiwiTGluZUNvbG9yIjpudWxsLCJMaW5lV2VpZ2h0IjowLjAsIkxpbmVUeXBlIjowLCJQYXJlbnRTdHlsZSI6bnVsbH0sIlBhcmVudFN0eWxlIjpudWxsfSwiRGF0ZUZvcm1hdCI6eyIkaWQiOiIyMDI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iwiU21hcnREdXJhdGlvbkFjdGl2YXRlZCI6ZmFsc2UsIkRhdGVGb3JtYXQiOnsiJHJlZiI6IjIwMiJ9LCJJZCI6ImU2ODZhZDFhLTllYjktNDc5Ny05MTg4LTdhMGFiYzJiMzliZiIsIkltcG9ydElkIjpudWxsLCJUaXRsZSI6Ik1pc3Npb24gIiwiTm90ZSI6bnVsbCwiSHlwZXJsaW5rIjpudWxsLCJJc0NoYW5nZWQiOmZhbHNlLCJJc05ldyI6ZmFsc2V9LHsiJGlkIjoiMjAzIiwiR3JvdXBOYW1lIjoiNjMwNzkxYTctMWY0YS00ZjA1LWJmY2UtYjZlNzA3NWJkYzg0IiwiU3RhcnREYXRlIjoiMjAxOC0wNS0xNFQwMDowMDowMFoiLCJFbmREYXRlIjoiMjAxOC0wNi0wOFQyMzo1OTowMFoiLCJQZXJjZW50YWdlQ29tcGxldGUiOm51bGwsIlN0eWxlIjp7IiRpZCI6IjIwNCIsIlNoYXBlIjoxLCJTaGFwZVRoaWNrbmVzcyI6MSwiRHVyYXRpb25Gb3JtYXQiOjAsIkluY2x1ZGVOb25Xb3JraW5nRGF5c0luRHVyYXRpb24iOmZhbHNlLCJQZXJjZW50YWdlQ29tcGxldGVTdHlsZSI6eyIkaWQiOiIyMDUiLCJGb250U2V0dGluZ3MiOnsiJGlkIjoiMjA2IiwiRm9udFNpemUiOjEwLCJGb250TmFtZSI6IkNhbGlicmkiLCJJc0JvbGQiOmZhbHNlLCJJc0l0YWxpYyI6ZmFsc2UsIklzVW5kZXJsaW5lZCI6ZmFsc2UsIlBhcmVudFN0eWxlIjpudWxsfSwiQXV0b1NpemUiOjAsIkZvcmVncm91bmQiOnsiJGlkIjoiMjA3IiwiQ29sb3IiOnsiJHJlZiI6Ijg4In19LCJNYXhXaWR0aCI6MjAwLjAsIk1heEhlaWdodCI6IkluZmluaXR5IiwiU21hcnRGb3JlZ3JvdW5kSXNBY3RpdmUiOmZhbHNlLCJIb3Jpem9udGFsQWxpZ25tZW50IjowLCJWZXJ0aWNhbEFsaWdubWVudCI6MCwiU21hcnRGb3JlZ3JvdW5kIjpudWxsLCJCYWNrZ3JvdW5kRmlsbFR5cGUiOjAsIk1hcmdpbiI6eyIkaWQiOiIyMDgiLCJUb3AiOjAsIkxlZnQiOjAsIlJpZ2h0IjowLCJCb3R0b20iOjB9LCJQYWRkaW5nIjp7IiRpZCI6IjIwOSIsIlRvcCI6MCwiTGVmdCI6MCwiUmlnaHQiOjAsIkJvdHRvbSI6MH0sIkJhY2tncm91bmQiOnsiJHJlZiI6IjkxIn0sIklzVmlzaWJsZSI6dHJ1ZSwiV2lkdGgiOjAuMCwiSGVpZ2h0IjowLjAsIkJvcmRlclN0eWxlIjp7IiRpZCI6IjIxMCIsIkxpbmVDb2xvciI6bnVsbCwiTGluZVdlaWdodCI6MC4wLCJMaW5lVHlwZSI6MCwiUGFyZW50U3R5bGUiOm51bGx9LCJQYXJlbnRTdHlsZSI6bnVsbH0sIkR1cmF0aW9uU3R5bGUiOnsiJGlkIjoiMjExIiwiRm9udFNldHRpbmdzIjp7IiRpZCI6IjIxMiIsIkZvbnRTaXplIjoxMCwiRm9udE5hbWUiOiJDYWxpYnJpIiwiSXNCb2xkIjpmYWxzZSwiSXNJdGFsaWMiOmZhbHNlLCJJc1VuZGVybGluZWQiOmZhbHNlLCJQYXJlbnRTdHlsZSI6bnVsbH0sIkF1dG9TaXplIjowLCJGb3JlZ3JvdW5kIjp7IiRpZCI6IjIxMyIsIkNvbG9yIjp7IiRyZWYiOiI5NSJ9fSwiTWF4V2lkdGgiOjIwMC4wLCJNYXhIZWlnaHQiOiJJbmZpbml0eSIsIlNtYXJ0Rm9yZWdyb3VuZElzQWN0aXZlIjpmYWxzZSwiSG9yaXpvbnRhbEFsaWdubWVudCI6MCwiVmVydGljYWxBbGlnbm1lbnQiOjAsIlNtYXJ0Rm9yZWdyb3VuZCI6bnVsbCwiQmFja2dyb3VuZEZpbGxUeXBlIjowLCJNYXJnaW4iOnsiJGlkIjoiMjE0IiwiVG9wIjowLCJMZWZ0IjowLCJSaWdodCI6MCwiQm90dG9tIjowfSwiUGFkZGluZyI6eyIkaWQiOiIyMTUiLCJUb3AiOjAsIkxlZnQiOjAsIlJpZ2h0IjowLCJCb3R0b20iOjB9LCJCYWNrZ3JvdW5kIjp7IiRyZWYiOiI5OCJ9LCJJc1Zpc2libGUiOnRydWUsIldpZHRoIjowLjAsIkhlaWdodCI6MC4wLCJCb3JkZXJTdHlsZSI6eyIkaWQiOiIyMTYiLCJMaW5lQ29sb3IiOm51bGwsIkxpbmVXZWlnaHQiOjAuMCwiTGluZVR5cGUiOjAsIlBhcmVudFN0eWxlIjpudWxsfSwiUGFyZW50U3R5bGUiOm51bGx9LCJIb3Jpem9udGFsQ29ubmVjdG9yU3R5bGUiOnsiJGlkIjoiMjE3IiwiTGluZUNvbG9yIjp7IiRyZWYiOiIxMDAifSwiTGluZVdlaWdodCI6MS4wLCJMaW5lVHlwZSI6MCwiUGFyZW50U3R5bGUiOm51bGx9LCJWZXJ0aWNhbENvbm5lY3RvclN0eWxlIjp7IiRpZCI6IjIxOC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xMCwiSXNCZWxvd1RpbWViYW5kIjp0cnVlLCJQZXJjZW50YWdlQ29tcGxldGVTaGFwZU9wYWNpdHkiOjM1LCJTaGFwZVN0eWxlIjp7IiRpZCI6IjIxOSIsIk1hcmdpbiI6eyIkaWQiOiIyMjAiLCJUb3AiOjAsIkxlZnQiOjQsIlJpZ2h0Ijo0LCJCb3R0b20iOjB9LCJQYWRkaW5nIjp7IiRpZCI6IjIyMSIsIlRvcCI6MCwiTGVmdCI6MCwiUmlnaHQiOjAsIkJvdHRvbSI6MH0sIkJhY2tncm91bmQiOnsiJGlkIjoiMjIyIiwiQ29sb3IiOnsiJGlkIjoiMjIzIiwiQSI6MjU1LCJSIjoxMTEsIkciOjQ5LCJCIjoxNTJ9fSwiSXNWaXNpYmxlIjp0cnVlLCJXaWR0aCI6MC4wLCJIZWlnaHQiOjE2LjAsIkJvcmRlclN0eWxlIjp7IiRpZCI6IjIyNCIsIkxpbmVDb2xvciI6eyIkcmVmIjoiMTExIn0sIkxpbmVXZWlnaHQiOjAuMCwiTGluZVR5cGUiOjAsIlBhcmVudFN0eWxlIjpudWxsfSwiUGFyZW50U3R5bGUiOm51bGx9LCJUaXRsZVN0eWxlIjp7IiRpZCI6IjIyNSIsIkZvbnRTZXR0aW5ncyI6eyIkaWQiOiIyMjYiLCJGb250U2l6ZSI6MTEsIkZvbnROYW1lIjoiQ2FsaWJyaSIsIklzQm9sZCI6dHJ1ZSwiSXNJdGFsaWMiOmZhbHNlLCJJc1VuZGVybGluZWQiOmZhbHNlLCJQYXJlbnRTdHlsZSI6bnVsbH0sIkF1dG9TaXplIjowLCJGb3JlZ3JvdW5kIjp7IiRpZCI6IjIyNyIsIkNvbG9yIjp7IiRpZCI6IjIyOCIsIkEiOjI1NSwiUiI6MjU1LCJHIjoyNTUsIkIiOjI1NX19LCJNYXhXaWR0aCI6OTYwLjAsIk1heEhlaWdodCI6IkluZmluaXR5IiwiU21hcnRGb3JlZ3JvdW5kSXNBY3RpdmUiOmZhbHNlLCJIb3Jpem9udGFsQWxpZ25tZW50IjowLCJWZXJ0aWNhbEFsaWdubWVudCI6MCwiU21hcnRGb3JlZ3JvdW5kIjpudWxsLCJCYWNrZ3JvdW5kRmlsbFR5cGUiOjAsIk1hcmdpbiI6eyIkaWQiOiIyMjkiLCJUb3AiOjAsIkxlZnQiOjAsIlJpZ2h0IjowLCJCb3R0b20iOjB9LCJQYWRkaW5nIjp7IiRpZCI6IjIzMCIsIlRvcCI6MCwiTGVmdCI6MCwiUmlnaHQiOjAsIkJvdHRvbSI6MH0sIkJhY2tncm91bmQiOnsiJHJlZiI6IjExOSJ9LCJJc1Zpc2libGUiOnRydWUsIldpZHRoIjowLjAsIkhlaWdodCI6MC4wLCJCb3JkZXJTdHlsZSI6eyIkaWQiOiIyMzEiLCJMaW5lQ29sb3IiOm51bGwsIkxpbmVXZWlnaHQiOjAuMCwiTGluZVR5cGUiOjAsIlBhcmVudFN0eWxlIjpudWxsfSwiUGFyZW50U3R5bGUiOm51bGx9LCJEYXRlU3R5bGUiOnsiJGlkIjoiMjMyIiwiRm9udFNldHRpbmdzIjp7IiRpZCI6IjIzMyIsIkZvbnRTaXplIjoxMCwiRm9udE5hbWUiOiJDYWxpYnJpIiwiSXNCb2xkIjpmYWxzZSwiSXNJdGFsaWMiOmZhbHNlLCJJc1VuZGVybGluZWQiOmZhbHNlLCJQYXJlbnRTdHlsZSI6bnVsbH0sIkF1dG9TaXplIjowLCJGb3JlZ3JvdW5kIjp7IiRpZCI6IjIzNCIsIkNvbG9yIjp7IiRyZWYiOiIxMjMifX0sIk1heFdpZHRoIjoyMDAuMCwiTWF4SGVpZ2h0IjoiSW5maW5pdHkiLCJTbWFydEZvcmVncm91bmRJc0FjdGl2ZSI6ZmFsc2UsIkhvcml6b250YWxBbGlnbm1lbnQiOjIsIlZlcnRpY2FsQWxpZ25tZW50IjowLCJTbWFydEZvcmVncm91bmQiOm51bGwsIkJhY2tncm91bmRGaWxsVHlwZSI6MCwiTWFyZ2luIjp7IiRpZCI6IjIzNSIsIlRvcCI6MCwiTGVmdCI6MCwiUmlnaHQiOjAsIkJvdHRvbSI6MH0sIlBhZGRpbmciOnsiJGlkIjoiMjM2IiwiVG9wIjowLCJMZWZ0IjowLCJSaWdodCI6MCwiQm90dG9tIjowfSwiQmFja2dyb3VuZCI6eyIkcmVmIjoiMTI2In0sIklzVmlzaWJsZSI6dHJ1ZSwiV2lkdGgiOjAuMCwiSGVpZ2h0IjowLjAsIkJvcmRlclN0eWxlIjp7IiRpZCI6IjIzNyIsIkxpbmVDb2xvciI6bnVsbCwiTGluZVdlaWdodCI6MC4wLCJMaW5lVHlwZSI6MCwiUGFyZW50U3R5bGUiOm51bGx9LCJQYXJlbnRTdHlsZSI6bnVsbH0sIkRhdGVGb3JtYXQiOnsiJGlkIjoiMjM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MsIlNtYXJ0RHVyYXRpb25BY3RpdmF0ZWQiOmZhbHNlLCJEYXRlRm9ybWF0Ijp7IiRyZWYiOiIyMzgifSwiSWQiOiI4YWJhMzA3Yy01ZjE4LTRhZDctYTk2Ni1lYWJkMGFkYjZjMGMiLCJJbXBvcnRJZCI6bnVsbCwiVGl0bGUiOiJEZWZpbmUgT2JqZWN0aXZlcyAiLCJOb3RlIjpudWxsLCJIeXBlcmxpbmsiOm51bGwsIklzQ2hhbmdlZCI6ZmFsc2UsIklzTmV3IjpmYWxzZX0seyIkaWQiOiIyMzkiLCJHcm91cE5hbWUiOiI2MzA3OTFhNy0xZjRhLTRmMDUtYmZjZS1iNmU3MDc1YmRjODQiLCJTdGFydERhdGUiOiIyMDE4LTA2LTEwVDAwOjAwOjAwWiIsIkVuZERhdGUiOiIyMDE4LTA3LTAyVDIzOjU5OjAwWiIsIlBlcmNlbnRhZ2VDb21wbGV0ZSI6bnVsbCwiU3R5bGUiOnsiJGlkIjoiMjQwIiwiU2hhcGUiOjEsIlNoYXBlVGhpY2tuZXNzIjoxLCJEdXJhdGlvbkZvcm1hdCI6MCwiSW5jbHVkZU5vbldvcmtpbmdEYXlzSW5EdXJhdGlvbiI6ZmFsc2UsIlBlcmNlbnRhZ2VDb21wbGV0ZVN0eWxlIjp7IiRpZCI6IjI0MSIsIkZvbnRTZXR0aW5ncyI6eyIkaWQiOiIyNDIiLCJGb250U2l6ZSI6MTAsIkZvbnROYW1lIjoiQ2FsaWJyaSIsIklzQm9sZCI6ZmFsc2UsIklzSXRhbGljIjpmYWxzZSwiSXNVbmRlcmxpbmVkIjpmYWxzZSwiUGFyZW50U3R5bGUiOm51bGx9LCJBdXRvU2l6ZSI6MCwiRm9yZWdyb3VuZCI6eyIkaWQiOiIyNDMiLCJDb2xvciI6eyIkcmVmIjoiODgifX0sIk1heFdpZHRoIjoyMDAuMCwiTWF4SGVpZ2h0IjoiSW5maW5pdHkiLCJTbWFydEZvcmVncm91bmRJc0FjdGl2ZSI6ZmFsc2UsIkhvcml6b250YWxBbGlnbm1lbnQiOjAsIlZlcnRpY2FsQWxpZ25tZW50IjowLCJTbWFydEZvcmVncm91bmQiOm51bGwsIkJhY2tncm91bmRGaWxsVHlwZSI6MCwiTWFyZ2luIjp7IiRpZCI6IjI0NCIsIlRvcCI6MCwiTGVmdCI6MCwiUmlnaHQiOjAsIkJvdHRvbSI6MH0sIlBhZGRpbmciOnsiJGlkIjoiMjQ1IiwiVG9wIjowLCJMZWZ0IjowLCJSaWdodCI6MCwiQm90dG9tIjowfSwiQmFja2dyb3VuZCI6eyIkcmVmIjoiOTEifSwiSXNWaXNpYmxlIjp0cnVlLCJXaWR0aCI6MC4wLCJIZWlnaHQiOjAuMCwiQm9yZGVyU3R5bGUiOnsiJGlkIjoiMjQ2IiwiTGluZUNvbG9yIjpudWxsLCJMaW5lV2VpZ2h0IjowLjAsIkxpbmVUeXBlIjowLCJQYXJlbnRTdHlsZSI6bnVsbH0sIlBhcmVudFN0eWxlIjpudWxsfSwiRHVyYXRpb25TdHlsZSI6eyIkaWQiOiIyNDciLCJGb250U2V0dGluZ3MiOnsiJGlkIjoiMjQ4IiwiRm9udFNpemUiOjEwLCJGb250TmFtZSI6IkNhbGlicmkiLCJJc0JvbGQiOmZhbHNlLCJJc0l0YWxpYyI6ZmFsc2UsIklzVW5kZXJsaW5lZCI6ZmFsc2UsIlBhcmVudFN0eWxlIjpudWxsfSwiQXV0b1NpemUiOjAsIkZvcmVncm91bmQiOnsiJGlkIjoiMjQ5IiwiQ29sb3IiOnsiJHJlZiI6Ijk1In19LCJNYXhXaWR0aCI6MjAwLjAsIk1heEhlaWdodCI6IkluZmluaXR5IiwiU21hcnRGb3JlZ3JvdW5kSXNBY3RpdmUiOmZhbHNlLCJIb3Jpem9udGFsQWxpZ25tZW50IjowLCJWZXJ0aWNhbEFsaWdubWVudCI6MCwiU21hcnRGb3JlZ3JvdW5kIjpudWxsLCJCYWNrZ3JvdW5kRmlsbFR5cGUiOjAsIk1hcmdpbiI6eyIkaWQiOiIyNTAiLCJUb3AiOjAsIkxlZnQiOjAsIlJpZ2h0IjowLCJCb3R0b20iOjB9LCJQYWRkaW5nIjp7IiRpZCI6IjI1MSIsIlRvcCI6MCwiTGVmdCI6MCwiUmlnaHQiOjAsIkJvdHRvbSI6MH0sIkJhY2tncm91bmQiOnsiJHJlZiI6Ijk4In0sIklzVmlzaWJsZSI6dHJ1ZSwiV2lkdGgiOjAuMCwiSGVpZ2h0IjowLjAsIkJvcmRlclN0eWxlIjp7IiRpZCI6IjI1MiIsIkxpbmVDb2xvciI6bnVsbCwiTGluZVdlaWdodCI6MC4wLCJMaW5lVHlwZSI6MCwiUGFyZW50U3R5bGUiOm51bGx9LCJQYXJlbnRTdHlsZSI6bnVsbH0sIkhvcml6b250YWxDb25uZWN0b3JTdHlsZSI6eyIkaWQiOiIyNTMiLCJMaW5lQ29sb3IiOnsiJHJlZiI6IjEwMCJ9LCJMaW5lV2VpZ2h0IjoxLjAsIkxpbmVUeXBlIjowLCJQYXJlbnRTdHlsZSI6bnVsbH0sIlZlcnRpY2FsQ29ubmVjdG9yU3R5bGUiOnsiJGlkIjoiMjU0IiwiTGluZUNvbG9yIjp7IiRyZWYiOiIxMDMifSwiTGluZVdlaWdodCI6MC4wLCJMaW5lVHlwZSI6MCwiUGFyZW50U3R5bGUiOm51bGx9LCJNYXJnaW4iOm51bGwsIlN0YXJ0RGF0ZVBvc2l0aW9uIjo2LCJFbmREYXRlUG9zaXRpb24iOjYsIkRhdGVJc1Zpc2libGUiOmZhbHNlLCJUaXRsZVBvc2l0aW9uIjoyLCJEdXJhdGlvblBvc2l0aW9uIjo2LCJQZXJjZW50YWdlQ29tcGxldGVkUG9zaXRpb24iOjIsIlNwYWNpbmciOjEwLCJJc0JlbG93VGltZWJhbmQiOnRydWUsIlBlcmNlbnRhZ2VDb21wbGV0ZVNoYXBlT3BhY2l0eSI6MzUsIlNoYXBlU3R5bGUiOnsiJGlkIjoiMjU1IiwiTWFyZ2luIjp7IiRpZCI6IjI1NiIsIlRvcCI6MCwiTGVmdCI6NCwiUmlnaHQiOjQsIkJvdHRvbSI6MH0sIlBhZGRpbmciOnsiJGlkIjoiMjU3IiwiVG9wIjowLCJMZWZ0IjowLCJSaWdodCI6MCwiQm90dG9tIjowfSwiQmFja2dyb3VuZCI6eyIkaWQiOiIyNTgiLCJDb2xvciI6eyIkaWQiOiIyNTkiLCJBIjoyNTUsIlIiOjExMSwiRyI6NDksIkIiOjE1Mn19LCJJc1Zpc2libGUiOnRydWUsIldpZHRoIjowLjAsIkhlaWdodCI6MTYuMCwiQm9yZGVyU3R5bGUiOnsiJGlkIjoiMjYwIiwiTGluZUNvbG9yIjp7IiRyZWYiOiIxMTEifSwiTGluZVdlaWdodCI6MC4wLCJMaW5lVHlwZSI6MCwiUGFyZW50U3R5bGUiOm51bGx9LCJQYXJlbnRTdHlsZSI6bnVsbH0sIlRpdGxlU3R5bGUiOnsiJGlkIjoiMjYxIiwiRm9udFNldHRpbmdzIjp7IiRpZCI6IjI2MiIsIkZvbnRTaXplIjoxMSwiRm9udE5hbWUiOiJDYWxpYnJpIiwiSXNCb2xkIjp0cnVlLCJJc0l0YWxpYyI6ZmFsc2UsIklzVW5kZXJsaW5lZCI6ZmFsc2UsIlBhcmVudFN0eWxlIjpudWxsfSwiQXV0b1NpemUiOjAsIkZvcmVncm91bmQiOnsiJGlkIjoiMjYzIiwiQ29sb3IiOnsiJGlkIjoiMjY0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I2NSIsIlRvcCI6MCwiTGVmdCI6MCwiUmlnaHQiOjAsIkJvdHRvbSI6MH0sIlBhZGRpbmciOnsiJGlkIjoiMjY2IiwiVG9wIjowLCJMZWZ0IjowLCJSaWdodCI6MCwiQm90dG9tIjowfSwiQmFja2dyb3VuZCI6eyIkcmVmIjoiMTE5In0sIklzVmlzaWJsZSI6dHJ1ZSwiV2lkdGgiOjAuMCwiSGVpZ2h0IjowLjAsIkJvcmRlclN0eWxlIjp7IiRpZCI6IjI2NyIsIkxpbmVDb2xvciI6bnVsbCwiTGluZVdlaWdodCI6MC4wLCJMaW5lVHlwZSI6MCwiUGFyZW50U3R5bGUiOm51bGx9LCJQYXJlbnRTdHlsZSI6bnVsbH0sIkRhdGVTdHlsZSI6eyIkaWQiOiIyNjgiLCJGb250U2V0dGluZ3MiOnsiJGlkIjoiMjY5IiwiRm9udFNpemUiOjEwLCJGb250TmFtZSI6IkNhbGlicmkiLCJJc0JvbGQiOmZhbHNlLCJJc0l0YWxpYyI6ZmFsc2UsIklzVW5kZXJsaW5lZCI6ZmFsc2UsIlBhcmVudFN0eWxlIjpudWxsfSwiQXV0b1NpemUiOjAsIkZvcmVncm91bmQiOnsiJGlkIjoiMjcwIiwiQ29sb3IiOnsiJHJlZiI6IjEyMyJ9fSwiTWF4V2lkdGgiOjIwMC4wLCJNYXhIZWlnaHQiOiJJbmZpbml0eSIsIlNtYXJ0Rm9yZWdyb3VuZElzQWN0aXZlIjpmYWxzZSwiSG9yaXpvbnRhbEFsaWdubWVudCI6MiwiVmVydGljYWxBbGlnbm1lbnQiOjAsIlNtYXJ0Rm9yZWdyb3VuZCI6bnVsbCwiQmFja2dyb3VuZEZpbGxUeXBlIjowLCJNYXJnaW4iOnsiJGlkIjoiMjcxIiwiVG9wIjowLCJMZWZ0IjowLCJSaWdodCI6MCwiQm90dG9tIjowfSwiUGFkZGluZyI6eyIkaWQiOiIyNzIiLCJUb3AiOjAsIkxlZnQiOjAsIlJpZ2h0IjowLCJCb3R0b20iOjB9LCJCYWNrZ3JvdW5kIjp7IiRyZWYiOiIxMjYifSwiSXNWaXNpYmxlIjp0cnVlLCJXaWR0aCI6MC4wLCJIZWlnaHQiOjAuMCwiQm9yZGVyU3R5bGUiOnsiJGlkIjoiMjczIiwiTGluZUNvbG9yIjpudWxsLCJMaW5lV2VpZ2h0IjowLjAsIkxpbmVUeXBlIjowLCJQYXJlbnRTdHlsZSI6bnVsbH0sIlBhcmVudFN0eWxlIjpudWxsfSwiRGF0ZUZvcm1hdCI6eyIkaWQiOiIyNz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NCwiU21hcnREdXJhdGlvbkFjdGl2YXRlZCI6ZmFsc2UsIkRhdGVGb3JtYXQiOnsiJHJlZiI6IjI3NCJ9LCJJZCI6ImE2MGNiZmFhLTNmNDAtNDdmNC05M2M5LWNhYTI4ZmQzOWI1YyIsIkltcG9ydElkIjpudWxsLCJUaXRsZSI6IlN1Y2Nlc3MiLCJOb3RlIjpudWxsLCJIeXBlcmxpbmsiOm51bGwsIklzQ2hhbmdlZCI6ZmFsc2UsIklzTmV3IjpmYWxzZX0seyIkaWQiOiIyNzUiLCJHcm91cE5hbWUiOiI2MzA3OTFhNy0xZjRhLTRmMDUtYmZjZS1iNmU3MDc1YmRjODQiLCJTdGFydERhdGUiOiIyMDE4LTA3LTA0VDAwOjAwOjAwWiIsIkVuZERhdGUiOiIyMDE4LTA3LTE4VDIzOjU5OjAwWiIsIlBlcmNlbnRhZ2VDb21wbGV0ZSI6bnVsbCwiU3R5bGUiOnsiJGlkIjoiMjc2IiwiU2hhcGUiOjEsIlNoYXBlVGhpY2tuZXNzIjoxLCJEdXJhdGlvbkZvcm1hdCI6MCwiSW5jbHVkZU5vbldvcmtpbmdEYXlzSW5EdXJhdGlvbiI6ZmFsc2UsIlBlcmNlbnRhZ2VDb21wbGV0ZVN0eWxlIjp7IiRpZCI6IjI3NyIsIkZvbnRTZXR0aW5ncyI6eyIkaWQiOiIyNzgiLCJGb250U2l6ZSI6MTAsIkZvbnROYW1lIjoiQ2FsaWJyaSIsIklzQm9sZCI6ZmFsc2UsIklzSXRhbGljIjpmYWxzZSwiSXNVbmRlcmxpbmVkIjpmYWxzZSwiUGFyZW50U3R5bGUiOm51bGx9LCJBdXRvU2l6ZSI6MCwiRm9yZWdyb3VuZCI6eyIkaWQiOiIyNzkiLCJDb2xvciI6eyIkcmVmIjoiODgifX0sIk1heFdpZHRoIjoyMDAuMCwiTWF4SGVpZ2h0IjoiSW5maW5pdHkiLCJTbWFydEZvcmVncm91bmRJc0FjdGl2ZSI6ZmFsc2UsIkhvcml6b250YWxBbGlnbm1lbnQiOjAsIlZlcnRpY2FsQWxpZ25tZW50IjowLCJTbWFydEZvcmVncm91bmQiOm51bGwsIkJhY2tncm91bmRGaWxsVHlwZSI6MCwiTWFyZ2luIjp7IiRpZCI6IjI4MCIsIlRvcCI6MCwiTGVmdCI6MCwiUmlnaHQiOjAsIkJvdHRvbSI6MH0sIlBhZGRpbmciOnsiJGlkIjoiMjgxIiwiVG9wIjowLCJMZWZ0IjowLCJSaWdodCI6MCwiQm90dG9tIjowfSwiQmFja2dyb3VuZCI6eyIkcmVmIjoiOTEifSwiSXNWaXNpYmxlIjp0cnVlLCJXaWR0aCI6MC4wLCJIZWlnaHQiOjAuMCwiQm9yZGVyU3R5bGUiOnsiJGlkIjoiMjgyIiwiTGluZUNvbG9yIjpudWxsLCJMaW5lV2VpZ2h0IjowLjAsIkxpbmVUeXBlIjowLCJQYXJlbnRTdHlsZSI6bnVsbH0sIlBhcmVudFN0eWxlIjpudWxsfSwiRHVyYXRpb25TdHlsZSI6eyIkaWQiOiIyODMiLCJGb250U2V0dGluZ3MiOnsiJGlkIjoiMjg0IiwiRm9udFNpemUiOjEwLCJGb250TmFtZSI6IkNhbGlicmkiLCJJc0JvbGQiOmZhbHNlLCJJc0l0YWxpYyI6ZmFsc2UsIklzVW5kZXJsaW5lZCI6ZmFsc2UsIlBhcmVudFN0eWxlIjpudWxsfSwiQXV0b1NpemUiOjAsIkZvcmVncm91bmQiOnsiJGlkIjoiMjg1IiwiQ29sb3IiOnsiJHJlZiI6Ijk1In19LCJNYXhXaWR0aCI6MjAwLjAsIk1heEhlaWdodCI6IkluZmluaXR5IiwiU21hcnRGb3JlZ3JvdW5kSXNBY3RpdmUiOmZhbHNlLCJIb3Jpem9udGFsQWxpZ25tZW50IjowLCJWZXJ0aWNhbEFsaWdubWVudCI6MCwiU21hcnRGb3JlZ3JvdW5kIjpudWxsLCJCYWNrZ3JvdW5kRmlsbFR5cGUiOjAsIk1hcmdpbiI6eyIkaWQiOiIyODYiLCJUb3AiOjAsIkxlZnQiOjAsIlJpZ2h0IjowLCJCb3R0b20iOjB9LCJQYWRkaW5nIjp7IiRpZCI6IjI4NyIsIlRvcCI6MCwiTGVmdCI6MCwiUmlnaHQiOjAsIkJvdHRvbSI6MH0sIkJhY2tncm91bmQiOnsiJHJlZiI6Ijk4In0sIklzVmlzaWJsZSI6dHJ1ZSwiV2lkdGgiOjAuMCwiSGVpZ2h0IjowLjAsIkJvcmRlclN0eWxlIjp7IiRpZCI6IjI4OCIsIkxpbmVDb2xvciI6bnVsbCwiTGluZVdlaWdodCI6MC4wLCJMaW5lVHlwZSI6MCwiUGFyZW50U3R5bGUiOm51bGx9LCJQYXJlbnRTdHlsZSI6bnVsbH0sIkhvcml6b250YWxDb25uZWN0b3JTdHlsZSI6eyIkaWQiOiIyODkiLCJMaW5lQ29sb3IiOnsiJHJlZiI6IjEwMCJ9LCJMaW5lV2VpZ2h0IjoxLjAsIkxpbmVUeXBlIjowLCJQYXJlbnRTdHlsZSI6bnVsbH0sIlZlcnRpY2FsQ29ubmVjdG9yU3R5bGUiOnsiJGlkIjoiMjkwIiwiTGluZUNvbG9yIjp7IiRyZWYiOiIxMDMifSwiTGluZVdlaWdodCI6MC4wLCJMaW5lVHlwZSI6MCwiUGFyZW50U3R5bGUiOm51bGx9LCJNYXJnaW4iOm51bGwsIlN0YXJ0RGF0ZVBvc2l0aW9uIjo2LCJFbmREYXRlUG9zaXRpb24iOjYsIkRhdGVJc1Zpc2libGUiOmZhbHNlLCJUaXRsZVBvc2l0aW9uIjoyLCJEdXJhdGlvblBvc2l0aW9uIjo2LCJQZXJjZW50YWdlQ29tcGxldGVkUG9zaXRpb24iOjIsIlNwYWNpbmciOjEwLCJJc0JlbG93VGltZWJhbmQiOnRydWUsIlBlcmNlbnRhZ2VDb21wbGV0ZVNoYXBlT3BhY2l0eSI6MzUsIlNoYXBlU3R5bGUiOnsiJGlkIjoiMjkxIiwiTWFyZ2luIjp7IiRpZCI6IjI5MiIsIlRvcCI6MCwiTGVmdCI6NCwiUmlnaHQiOjQsIkJvdHRvbSI6MH0sIlBhZGRpbmciOnsiJGlkIjoiMjkzIiwiVG9wIjowLCJMZWZ0IjowLCJSaWdodCI6MCwiQm90dG9tIjowfSwiQmFja2dyb3VuZCI6eyIkaWQiOiIyOTQiLCJDb2xvciI6eyIkaWQiOiIyOTUiLCJBIjoyNTUsIlIiOjExMSwiRyI6NDksIkIiOjE1Mn19LCJJc1Zpc2libGUiOnRydWUsIldpZHRoIjowLjAsIkhlaWdodCI6MTYuMCwiQm9yZGVyU3R5bGUiOnsiJGlkIjoiMjk2IiwiTGluZUNvbG9yIjp7IiRyZWYiOiIxMTEifSwiTGluZVdlaWdodCI6MC4wLCJMaW5lVHlwZSI6MCwiUGFyZW50U3R5bGUiOm51bGx9LCJQYXJlbnRTdHlsZSI6bnVsbH0sIlRpdGxlU3R5bGUiOnsiJGlkIjoiMjk3IiwiRm9udFNldHRpbmdzIjp7IiRpZCI6IjI5OCIsIkZvbnRTaXplIjoxMSwiRm9udE5hbWUiOiJDYWxpYnJpIiwiSXNCb2xkIjp0cnVlLCJJc0l0YWxpYyI6ZmFsc2UsIklzVW5kZXJsaW5lZCI6ZmFsc2UsIlBhcmVudFN0eWxlIjpudWxsfSwiQXV0b1NpemUiOjAsIkZvcmVncm91bmQiOnsiJGlkIjoiMjk5IiwiQ29sb3IiOnsiJGlkIjoiMzAw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MwMSIsIlRvcCI6MCwiTGVmdCI6MCwiUmlnaHQiOjAsIkJvdHRvbSI6MH0sIlBhZGRpbmciOnsiJGlkIjoiMzAyIiwiVG9wIjowLCJMZWZ0IjowLCJSaWdodCI6MCwiQm90dG9tIjowfSwiQmFja2dyb3VuZCI6eyIkcmVmIjoiMTE5In0sIklzVmlzaWJsZSI6dHJ1ZSwiV2lkdGgiOjAuMCwiSGVpZ2h0IjowLjAsIkJvcmRlclN0eWxlIjp7IiRpZCI6IjMwMyIsIkxpbmVDb2xvciI6bnVsbCwiTGluZVdlaWdodCI6MC4wLCJMaW5lVHlwZSI6MCwiUGFyZW50U3R5bGUiOm51bGx9LCJQYXJlbnRTdHlsZSI6bnVsbH0sIkRhdGVTdHlsZSI6eyIkaWQiOiIzMDQiLCJGb250U2V0dGluZ3MiOnsiJGlkIjoiMzA1IiwiRm9udFNpemUiOjEwLCJGb250TmFtZSI6IkNhbGlicmkiLCJJc0JvbGQiOmZhbHNlLCJJc0l0YWxpYyI6ZmFsc2UsIklzVW5kZXJsaW5lZCI6ZmFsc2UsIlBhcmVudFN0eWxlIjpudWxsfSwiQXV0b1NpemUiOjAsIkZvcmVncm91bmQiOnsiJGlkIjoiMzA2IiwiQ29sb3IiOnsiJHJlZiI6IjEyMyJ9fSwiTWF4V2lkdGgiOjIwMC4wLCJNYXhIZWlnaHQiOiJJbmZpbml0eSIsIlNtYXJ0Rm9yZWdyb3VuZElzQWN0aXZlIjpmYWxzZSwiSG9yaXpvbnRhbEFsaWdubWVudCI6MiwiVmVydGljYWxBbGlnbm1lbnQiOjAsIlNtYXJ0Rm9yZWdyb3VuZCI6bnVsbCwiQmFja2dyb3VuZEZpbGxUeXBlIjowLCJNYXJnaW4iOnsiJGlkIjoiMzA3IiwiVG9wIjowLCJMZWZ0IjowLCJSaWdodCI6MCwiQm90dG9tIjowfSwiUGFkZGluZyI6eyIkaWQiOiIzMDgiLCJUb3AiOjAsIkxlZnQiOjAsIlJpZ2h0IjowLCJCb3R0b20iOjB9LCJCYWNrZ3JvdW5kIjp7IiRyZWYiOiIxMjYifSwiSXNWaXNpYmxlIjp0cnVlLCJXaWR0aCI6MC4wLCJIZWlnaHQiOjAuMCwiQm9yZGVyU3R5bGUiOnsiJGlkIjoiMzA5IiwiTGluZUNvbG9yIjpudWxsLCJMaW5lV2VpZ2h0IjowLjAsIkxpbmVUeXBlIjowLCJQYXJlbnRTdHlsZSI6bnVsbH0sIlBhcmVudFN0eWxlIjpudWxsfSwiRGF0ZUZvcm1hdCI6eyIkaWQiOiIzMTA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NSwiU21hcnREdXJhdGlvbkFjdGl2YXRlZCI6ZmFsc2UsIkRhdGVGb3JtYXQiOnsiJHJlZiI6IjMxMCJ9LCJJZCI6IjhlMjM1YmRjLTg5YjAtNDNkMy1iMzlkLTQ3NDA3YmQwM2YxMyIsIkltcG9ydElkIjpudWxsLCJUaXRsZSI6Ik93bmVyc2hpcCIsIk5vdGUiOm51bGwsIkh5cGVybGluayI6bnVsbCwiSXNDaGFuZ2VkIjpmYWxzZSwiSXNOZXciOmZhbHNlfSx7IiRpZCI6IjMxMSIsIkdyb3VwTmFtZSI6IjYzMDc5MWE3LTFmNGEtNGYwNS1iZmNlLWI2ZTcwNzViZGM4NCIsIlN0YXJ0RGF0ZSI6IjIwMTgtMDctMjBUMDA6MDA6MDBaIiwiRW5kRGF0ZSI6IjIwMTgtMDgtMDhUMjM6NTk6MDBaIiwiUGVyY2VudGFnZUNvbXBsZXRlIjpudWxsLCJTdHlsZSI6eyIkaWQiOiIzMTIiLCJTaGFwZSI6MSwiU2hhcGVUaGlja25lc3MiOjEsIkR1cmF0aW9uRm9ybWF0IjowLCJJbmNsdWRlTm9uV29ya2luZ0RheXNJbkR1cmF0aW9uIjpmYWxzZSwiUGVyY2VudGFnZUNvbXBsZXRlU3R5bGUiOnsiJGlkIjoiMzEzIiwiRm9udFNldHRpbmdzIjp7IiRpZCI6IjMxNCIsIkZvbnRTaXplIjoxMCwiRm9udE5hbWUiOiJDYWxpYnJpIiwiSXNCb2xkIjpmYWxzZSwiSXNJdGFsaWMiOmZhbHNlLCJJc1VuZGVybGluZWQiOmZhbHNlLCJQYXJlbnRTdHlsZSI6bnVsbH0sIkF1dG9TaXplIjowLCJGb3JlZ3JvdW5kIjp7IiRpZCI6IjMxNSIsIkNvbG9yIjp7IiRyZWYiOiI4OCJ9fSwiTWF4V2lkdGgiOjIwMC4wLCJNYXhIZWlnaHQiOiJJbmZpbml0eSIsIlNtYXJ0Rm9yZWdyb3VuZElzQWN0aXZlIjpmYWxzZSwiSG9yaXpvbnRhbEFsaWdubWVudCI6MCwiVmVydGljYWxBbGlnbm1lbnQiOjAsIlNtYXJ0Rm9yZWdyb3VuZCI6bnVsbCwiQmFja2dyb3VuZEZpbGxUeXBlIjowLCJNYXJnaW4iOnsiJGlkIjoiMzE2IiwiVG9wIjowLCJMZWZ0IjowLCJSaWdodCI6MCwiQm90dG9tIjowfSwiUGFkZGluZyI6eyIkaWQiOiIzMTciLCJUb3AiOjAsIkxlZnQiOjAsIlJpZ2h0IjowLCJCb3R0b20iOjB9LCJCYWNrZ3JvdW5kIjp7IiRyZWYiOiI5MSJ9LCJJc1Zpc2libGUiOnRydWUsIldpZHRoIjowLjAsIkhlaWdodCI6MC4wLCJCb3JkZXJTdHlsZSI6eyIkaWQiOiIzMTgiLCJMaW5lQ29sb3IiOm51bGwsIkxpbmVXZWlnaHQiOjAuMCwiTGluZVR5cGUiOjAsIlBhcmVudFN0eWxlIjpudWxsfSwiUGFyZW50U3R5bGUiOm51bGx9LCJEdXJhdGlvblN0eWxlIjp7IiRpZCI6IjMxOSIsIkZvbnRTZXR0aW5ncyI6eyIkaWQiOiIzMjAiLCJGb250U2l6ZSI6MTAsIkZvbnROYW1lIjoiQ2FsaWJyaSIsIklzQm9sZCI6ZmFsc2UsIklzSXRhbGljIjpmYWxzZSwiSXNVbmRlcmxpbmVkIjpmYWxzZSwiUGFyZW50U3R5bGUiOm51bGx9LCJBdXRvU2l6ZSI6MCwiRm9yZWdyb3VuZCI6eyIkaWQiOiIzMjEiLCJDb2xvciI6eyIkcmVmIjoiOTUifX0sIk1heFdpZHRoIjoyMDAuMCwiTWF4SGVpZ2h0IjoiSW5maW5pdHkiLCJTbWFydEZvcmVncm91bmRJc0FjdGl2ZSI6ZmFsc2UsIkhvcml6b250YWxBbGlnbm1lbnQiOjAsIlZlcnRpY2FsQWxpZ25tZW50IjowLCJTbWFydEZvcmVncm91bmQiOm51bGwsIkJhY2tncm91bmRGaWxsVHlwZSI6MCwiTWFyZ2luIjp7IiRpZCI6IjMyMiIsIlRvcCI6MCwiTGVmdCI6MCwiUmlnaHQiOjAsIkJvdHRvbSI6MH0sIlBhZGRpbmciOnsiJGlkIjoiMzIzIiwiVG9wIjowLCJMZWZ0IjowLCJSaWdodCI6MCwiQm90dG9tIjowfSwiQmFja2dyb3VuZCI6eyIkcmVmIjoiOTgifSwiSXNWaXNpYmxlIjp0cnVlLCJXaWR0aCI6MC4wLCJIZWlnaHQiOjAuMCwiQm9yZGVyU3R5bGUiOnsiJGlkIjoiMzI0IiwiTGluZUNvbG9yIjpudWxsLCJMaW5lV2VpZ2h0IjowLjAsIkxpbmVUeXBlIjowLCJQYXJlbnRTdHlsZSI6bnVsbH0sIlBhcmVudFN0eWxlIjpudWxsfSwiSG9yaXpvbnRhbENvbm5lY3RvclN0eWxlIjp7IiRpZCI6IjMyNSIsIkxpbmVDb2xvciI6eyIkcmVmIjoiMTAwIn0sIkxpbmVXZWlnaHQiOjEuMCwiTGluZVR5cGUiOjAsIlBhcmVudFN0eWxlIjpudWxsfSwiVmVydGljYWxDb25uZWN0b3JTdHlsZSI6eyIkaWQiOiIzMjY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MTAsIklzQmVsb3dUaW1lYmFuZCI6dHJ1ZSwiUGVyY2VudGFnZUNvbXBsZXRlU2hhcGVPcGFjaXR5IjozNSwiU2hhcGVTdHlsZSI6eyIkaWQiOiIzMjciLCJNYXJnaW4iOnsiJGlkIjoiMzI4IiwiVG9wIjowLCJMZWZ0Ijo0LCJSaWdodCI6NCwiQm90dG9tIjowfSwiUGFkZGluZyI6eyIkaWQiOiIzMjkiLCJUb3AiOjAsIkxlZnQiOjAsIlJpZ2h0IjowLCJCb3R0b20iOjB9LCJCYWNrZ3JvdW5kIjp7IiRpZCI6IjMzMCIsIkNvbG9yIjp7IiRpZCI6IjMzMSIsIkEiOjI1NSwiUiI6MTExLCJHIjo0OSwiQiI6MTUyfX0sIklzVmlzaWJsZSI6dHJ1ZSwiV2lkdGgiOjAuMCwiSGVpZ2h0IjoxNi4wLCJCb3JkZXJTdHlsZSI6eyIkaWQiOiIzMzIiLCJMaW5lQ29sb3IiOnsiJHJlZiI6IjExMSJ9LCJMaW5lV2VpZ2h0IjowLjAsIkxpbmVUeXBlIjowLCJQYXJlbnRTdHlsZSI6bnVsbH0sIlBhcmVudFN0eWxlIjpudWxsfSwiVGl0bGVTdHlsZSI6eyIkaWQiOiIzMzMiLCJGb250U2V0dGluZ3MiOnsiJGlkIjoiMzM0IiwiRm9udFNpemUiOjExLCJGb250TmFtZSI6IkNhbGlicmkiLCJJc0JvbGQiOnRydWUsIklzSXRhbGljIjpmYWxzZSwiSXNVbmRlcmxpbmVkIjpmYWxzZSwiUGFyZW50U3R5bGUiOm51bGx9LCJBdXRvU2l6ZSI6MCwiRm9yZWdyb3VuZCI6eyIkaWQiOiIzMzUiLCJDb2xvciI6eyIkaWQiOiIzMzYiLCJBIjoyNTUsIlIiOjI1NSwiRyI6MjU1LCJCIjoyNTV9fSwiTWF4V2lkdGgiOjk2MC4wLCJNYXhIZWlnaHQiOiJJbmZpbml0eSIsIlNtYXJ0Rm9yZWdyb3VuZElzQWN0aXZlIjpmYWxzZSwiSG9yaXpvbnRhbEFsaWdubWVudCI6MCwiVmVydGljYWxBbGlnbm1lbnQiOjAsIlNtYXJ0Rm9yZWdyb3VuZCI6bnVsbCwiQmFja2dyb3VuZEZpbGxUeXBlIjowLCJNYXJnaW4iOnsiJGlkIjoiMzM3IiwiVG9wIjowLCJMZWZ0IjowLCJSaWdodCI6MCwiQm90dG9tIjowfSwiUGFkZGluZyI6eyIkaWQiOiIzMzgiLCJUb3AiOjAsIkxlZnQiOjAsIlJpZ2h0IjowLCJCb3R0b20iOjB9LCJCYWNrZ3JvdW5kIjp7IiRyZWYiOiIxMTkifSwiSXNWaXNpYmxlIjp0cnVlLCJXaWR0aCI6MC4wLCJIZWlnaHQiOjAuMCwiQm9yZGVyU3R5bGUiOnsiJGlkIjoiMzM5IiwiTGluZUNvbG9yIjpudWxsLCJMaW5lV2VpZ2h0IjowLjAsIkxpbmVUeXBlIjowLCJQYXJlbnRTdHlsZSI6bnVsbH0sIlBhcmVudFN0eWxlIjpudWxsfSwiRGF0ZVN0eWxlIjp7IiRpZCI6IjM0MCIsIkZvbnRTZXR0aW5ncyI6eyIkaWQiOiIzNDEiLCJGb250U2l6ZSI6MTAsIkZvbnROYW1lIjoiQ2FsaWJyaSIsIklzQm9sZCI6ZmFsc2UsIklzSXRhbGljIjpmYWxzZSwiSXNVbmRlcmxpbmVkIjpmYWxzZSwiUGFyZW50U3R5bGUiOm51bGx9LCJBdXRvU2l6ZSI6MCwiRm9yZWdyb3VuZCI6eyIkaWQiOiIzNDIiLCJDb2xvciI6eyIkcmVmIjoiMTIzIn19LCJNYXhXaWR0aCI6MjAwLjAsIk1heEhlaWdodCI6IkluZmluaXR5IiwiU21hcnRGb3JlZ3JvdW5kSXNBY3RpdmUiOmZhbHNlLCJIb3Jpem9udGFsQWxpZ25tZW50IjoyLCJWZXJ0aWNhbEFsaWdubWVudCI6MCwiU21hcnRGb3JlZ3JvdW5kIjpudWxsLCJCYWNrZ3JvdW5kRmlsbFR5cGUiOjAsIk1hcmdpbiI6eyIkaWQiOiIzNDMiLCJUb3AiOjAsIkxlZnQiOjAsIlJpZ2h0IjowLCJCb3R0b20iOjB9LCJQYWRkaW5nIjp7IiRpZCI6IjM0NCIsIlRvcCI6MCwiTGVmdCI6MCwiUmlnaHQiOjAsIkJvdHRvbSI6MH0sIkJhY2tncm91bmQiOnsiJHJlZiI6IjEyNiJ9LCJJc1Zpc2libGUiOnRydWUsIldpZHRoIjowLjAsIkhlaWdodCI6MC4wLCJCb3JkZXJTdHlsZSI6eyIkaWQiOiIzNDUiLCJMaW5lQ29sb3IiOm51bGwsIkxpbmVXZWlnaHQiOjAuMCwiTGluZVR5cGUiOjAsIlBhcmVudFN0eWxlIjpudWxsfSwiUGFyZW50U3R5bGUiOm51bGx9LCJEYXRlRm9ybWF0Ijp7IiRpZCI6IjM0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2LCJTbWFydER1cmF0aW9uQWN0aXZhdGVkIjpmYWxzZSwiRGF0ZUZvcm1hdCI6eyIkcmVmIjoiMzQ2In0sIklkIjoiZTZiODRlYjItYmIyOS00MmNkLThmMjktNDY4YTJlZGQzZmU0IiwiSW1wb3J0SWQiOm51bGwsIlRpdGxlIjoiSW52ZXN0bWVudCBTdW1tYXJ5ICIsIk5vdGUiOm51bGwsIkh5cGVybGluayI6bnVsbCwiSXNDaGFuZ2VkIjpmYWxzZSwiSXNOZXciOmZhbHNlfSx7IiRpZCI6IjM0NyIsIkdyb3VwTmFtZSI6IjYzMDc5MWE3LTFmNGEtNGYwNS1iZmNlLWI2ZTcwNzViZGM4NCIsIlN0YXJ0RGF0ZSI6IjIwMTgtMDgtMTBUMDA6MDA6MDBaIiwiRW5kRGF0ZSI6IjIwMTgtMDgtMzFUMjM6NTk6MDBaIiwiUGVyY2VudGFnZUNvbXBsZXRlIjpudWxsLCJTdHlsZSI6eyIkaWQiOiIzNDgiLCJTaGFwZSI6MSwiU2hhcGVUaGlja25lc3MiOjEsIkR1cmF0aW9uRm9ybWF0IjowLCJJbmNsdWRlTm9uV29ya2luZ0RheXNJbkR1cmF0aW9uIjpmYWxzZSwiUGVyY2VudGFnZUNvbXBsZXRlU3R5bGUiOnsiJGlkIjoiMzQ5IiwiRm9udFNldHRpbmdzIjp7IiRpZCI6IjM1MCIsIkZvbnRTaXplIjoxMCwiRm9udE5hbWUiOiJDYWxpYnJpIiwiSXNCb2xkIjpmYWxzZSwiSXNJdGFsaWMiOmZhbHNlLCJJc1VuZGVybGluZWQiOmZhbHNlLCJQYXJlbnRTdHlsZSI6bnVsbH0sIkF1dG9TaXplIjowLCJGb3JlZ3JvdW5kIjp7IiRpZCI6IjM1MSIsIkNvbG9yIjp7IiRyZWYiOiI4OCJ9fSwiTWF4V2lkdGgiOjIwMC4wLCJNYXhIZWlnaHQiOiJJbmZpbml0eSIsIlNtYXJ0Rm9yZWdyb3VuZElzQWN0aXZlIjpmYWxzZSwiSG9yaXpvbnRhbEFsaWdubWVudCI6MCwiVmVydGljYWxBbGlnbm1lbnQiOjAsIlNtYXJ0Rm9yZWdyb3VuZCI6bnVsbCwiQmFja2dyb3VuZEZpbGxUeXBlIjowLCJNYXJnaW4iOnsiJGlkIjoiMzUyIiwiVG9wIjowLCJMZWZ0IjowLCJSaWdodCI6MCwiQm90dG9tIjowfSwiUGFkZGluZyI6eyIkaWQiOiIzNTMiLCJUb3AiOjAsIkxlZnQiOjAsIlJpZ2h0IjowLCJCb3R0b20iOjB9LCJCYWNrZ3JvdW5kIjp7IiRyZWYiOiI5MSJ9LCJJc1Zpc2libGUiOnRydWUsIldpZHRoIjowLjAsIkhlaWdodCI6MC4wLCJCb3JkZXJTdHlsZSI6eyIkaWQiOiIzNTQiLCJMaW5lQ29sb3IiOm51bGwsIkxpbmVXZWlnaHQiOjAuMCwiTGluZVR5cGUiOjAsIlBhcmVudFN0eWxlIjpudWxsfSwiUGFyZW50U3R5bGUiOm51bGx9LCJEdXJhdGlvblN0eWxlIjp7IiRpZCI6IjM1NSIsIkZvbnRTZXR0aW5ncyI6eyIkaWQiOiIzNTYiLCJGb250U2l6ZSI6MTAsIkZvbnROYW1lIjoiQ2FsaWJyaSIsIklzQm9sZCI6ZmFsc2UsIklzSXRhbGljIjpmYWxzZSwiSXNVbmRlcmxpbmVkIjpmYWxzZSwiUGFyZW50U3R5bGUiOm51bGx9LCJBdXRvU2l6ZSI6MCwiRm9yZWdyb3VuZCI6eyIkaWQiOiIzNTciLCJDb2xvciI6eyIkcmVmIjoiOTUifX0sIk1heFdpZHRoIjoyMDAuMCwiTWF4SGVpZ2h0IjoiSW5maW5pdHkiLCJTbWFydEZvcmVncm91bmRJc0FjdGl2ZSI6ZmFsc2UsIkhvcml6b250YWxBbGlnbm1lbnQiOjAsIlZlcnRpY2FsQWxpZ25tZW50IjowLCJTbWFydEZvcmVncm91bmQiOm51bGwsIkJhY2tncm91bmRGaWxsVHlwZSI6MCwiTWFyZ2luIjp7IiRpZCI6IjM1OCIsIlRvcCI6MCwiTGVmdCI6MCwiUmlnaHQiOjAsIkJvdHRvbSI6MH0sIlBhZGRpbmciOnsiJGlkIjoiMzU5IiwiVG9wIjowLCJMZWZ0IjowLCJSaWdodCI6MCwiQm90dG9tIjowfSwiQmFja2dyb3VuZCI6eyIkcmVmIjoiOTgifSwiSXNWaXNpYmxlIjp0cnVlLCJXaWR0aCI6MC4wLCJIZWlnaHQiOjAuMCwiQm9yZGVyU3R5bGUiOnsiJGlkIjoiMzYwIiwiTGluZUNvbG9yIjpudWxsLCJMaW5lV2VpZ2h0IjowLjAsIkxpbmVUeXBlIjowLCJQYXJlbnRTdHlsZSI6bnVsbH0sIlBhcmVudFN0eWxlIjpudWxsfSwiSG9yaXpvbnRhbENvbm5lY3RvclN0eWxlIjp7IiRpZCI6IjM2MSIsIkxpbmVDb2xvciI6eyIkcmVmIjoiMTAwIn0sIkxpbmVXZWlnaHQiOjEuMCwiTGluZVR5cGUiOjAsIlBhcmVudFN0eWxlIjpudWxsfSwiVmVydGljYWxDb25uZWN0b3JTdHlsZSI6eyIkaWQiOiIzNjI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MTAsIklzQmVsb3dUaW1lYmFuZCI6dHJ1ZSwiUGVyY2VudGFnZUNvbXBsZXRlU2hhcGVPcGFjaXR5IjozNSwiU2hhcGVTdHlsZSI6eyIkaWQiOiIzNjMiLCJNYXJnaW4iOnsiJGlkIjoiMzY0IiwiVG9wIjowLCJMZWZ0Ijo0LCJSaWdodCI6NCwiQm90dG9tIjowfSwiUGFkZGluZyI6eyIkaWQiOiIzNjUiLCJUb3AiOjAsIkxlZnQiOjAsIlJpZ2h0IjowLCJCb3R0b20iOjB9LCJCYWNrZ3JvdW5kIjp7IiRpZCI6IjM2NiIsIkNvbG9yIjp7IiRpZCI6IjM2NyIsIkEiOjI1NSwiUiI6MTExLCJHIjo0OSwiQiI6MTUyfX0sIklzVmlzaWJsZSI6dHJ1ZSwiV2lkdGgiOjAuMCwiSGVpZ2h0IjoxNi4wLCJCb3JkZXJTdHlsZSI6eyIkaWQiOiIzNjgiLCJMaW5lQ29sb3IiOnsiJHJlZiI6IjExMSJ9LCJMaW5lV2VpZ2h0IjowLjAsIkxpbmVUeXBlIjowLCJQYXJlbnRTdHlsZSI6bnVsbH0sIlBhcmVudFN0eWxlIjpudWxsfSwiVGl0bGVTdHlsZSI6eyIkaWQiOiIzNjkiLCJGb250U2V0dGluZ3MiOnsiJGlkIjoiMzcwIiwiRm9udFNpemUiOjExLCJGb250TmFtZSI6IkNhbGlicmkiLCJJc0JvbGQiOnRydWUsIklzSXRhbGljIjpmYWxzZSwiSXNVbmRlcmxpbmVkIjpmYWxzZSwiUGFyZW50U3R5bGUiOm51bGx9LCJBdXRvU2l6ZSI6MCwiRm9yZWdyb3VuZCI6eyIkaWQiOiIzNzEiLCJDb2xvciI6eyIkaWQiOiIzNzIiLCJBIjoyNTUsIlIiOjI1NSwiRyI6MjU1LCJCIjoyNTV9fSwiTWF4V2lkdGgiOjcyMC4wLCJNYXhIZWlnaHQiOiJJbmZpbml0eSIsIlNtYXJ0Rm9yZWdyb3VuZElzQWN0aXZlIjpmYWxzZSwiSG9yaXpvbnRhbEFsaWdubWVudCI6MCwiVmVydGljYWxBbGlnbm1lbnQiOjAsIlNtYXJ0Rm9yZWdyb3VuZCI6bnVsbCwiQmFja2dyb3VuZEZpbGxUeXBlIjowLCJNYXJnaW4iOnsiJGlkIjoiMzczIiwiVG9wIjowLCJMZWZ0IjowLCJSaWdodCI6MCwiQm90dG9tIjowfSwiUGFkZGluZyI6eyIkaWQiOiIzNzQiLCJUb3AiOjAsIkxlZnQiOjAsIlJpZ2h0IjowLCJCb3R0b20iOjB9LCJCYWNrZ3JvdW5kIjp7IiRyZWYiOiIxMTkifSwiSXNWaXNpYmxlIjp0cnVlLCJXaWR0aCI6MC4wLCJIZWlnaHQiOjAuMCwiQm9yZGVyU3R5bGUiOnsiJGlkIjoiMzc1IiwiTGluZUNvbG9yIjpudWxsLCJMaW5lV2VpZ2h0IjowLjAsIkxpbmVUeXBlIjowLCJQYXJlbnRTdHlsZSI6bnVsbH0sIlBhcmVudFN0eWxlIjpudWxsfSwiRGF0ZVN0eWxlIjp7IiRpZCI6IjM3NiIsIkZvbnRTZXR0aW5ncyI6eyIkaWQiOiIzNzciLCJGb250U2l6ZSI6MTAsIkZvbnROYW1lIjoiQ2FsaWJyaSIsIklzQm9sZCI6ZmFsc2UsIklzSXRhbGljIjpmYWxzZSwiSXNVbmRlcmxpbmVkIjpmYWxzZSwiUGFyZW50U3R5bGUiOm51bGx9LCJBdXRvU2l6ZSI6MCwiRm9yZWdyb3VuZCI6eyIkaWQiOiIzNzgiLCJDb2xvciI6eyIkcmVmIjoiMTIzIn19LCJNYXhXaWR0aCI6MjAwLjAsIk1heEhlaWdodCI6IkluZmluaXR5IiwiU21hcnRGb3JlZ3JvdW5kSXNBY3RpdmUiOmZhbHNlLCJIb3Jpem9udGFsQWxpZ25tZW50IjoyLCJWZXJ0aWNhbEFsaWdubWVudCI6MCwiU21hcnRGb3JlZ3JvdW5kIjpudWxsLCJCYWNrZ3JvdW5kRmlsbFR5cGUiOjAsIk1hcmdpbiI6eyIkaWQiOiIzNzkiLCJUb3AiOjAsIkxlZnQiOjAsIlJpZ2h0IjowLCJCb3R0b20iOjB9LCJQYWRkaW5nIjp7IiRpZCI6IjM4MCIsIlRvcCI6MCwiTGVmdCI6MCwiUmlnaHQiOjAsIkJvdHRvbSI6MH0sIkJhY2tncm91bmQiOnsiJHJlZiI6IjEyNiJ9LCJJc1Zpc2libGUiOnRydWUsIldpZHRoIjowLjAsIkhlaWdodCI6MC4wLCJCb3JkZXJTdHlsZSI6eyIkaWQiOiIzODEiLCJMaW5lQ29sb3IiOm51bGwsIkxpbmVXZWlnaHQiOjAuMCwiTGluZVR5cGUiOjAsIlBhcmVudFN0eWxlIjpudWxsfSwiUGFyZW50U3R5bGUiOm51bGx9LCJEYXRlRm9ybWF0Ijp7IiRpZCI6IjM4M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3LCJTbWFydER1cmF0aW9uQWN0aXZhdGVkIjpmYWxzZSwiRGF0ZUZvcm1hdCI6eyIkcmVmIjoiMzgyIn0sIklkIjoiZDU3Yjg5NWItNmU3My00M2E3LTgwY2MtMTRkMDFjNTU2OTkwIiwiSW1wb3J0SWQiOm51bGwsIlRpdGxlIjoiRGVmaW5lIFNlcnZpY2UiLCJOb3RlIjpudWxsLCJIeXBlcmxpbmsiOm51bGwsIklzQ2hhbmdlZCI6ZmFsc2UsIklzTmV3IjpmYWxzZX0seyIkaWQiOiIzODMiLCJHcm91cE5hbWUiOm51bGwsIlN0YXJ0RGF0ZSI6IjIwMTgtMDUtMTJUMDA6MDA6MDBaIiwiRW5kRGF0ZSI6IjIwMTgtMDctMjBUMjM6NTk6MDBaIiwiUGVyY2VudGFnZUNvbXBsZXRlIjpudWxsLCJTdHlsZSI6eyIkaWQiOiIzODQiLCJTaGFwZSI6NiwiU2hhcGVUaGlja25lc3MiOjEsIkR1cmF0aW9uRm9ybWF0IjowLCJJbmNsdWRlTm9uV29ya2luZ0RheXNJbkR1cmF0aW9uIjpmYWxzZSwiUGVyY2VudGFnZUNvbXBsZXRlU3R5bGUiOnsiJGlkIjoiMzg1IiwiRm9udFNldHRpbmdzIjp7IiRpZCI6IjM4NiIsIkZvbnRTaXplIjoxMCwiRm9udE5hbWUiOiJDYWxpYnJpIiwiSXNCb2xkIjpmYWxzZSwiSXNJdGFsaWMiOmZhbHNlLCJJc1VuZGVybGluZWQiOmZhbHNlLCJQYXJlbnRTdHlsZSI6bnVsbH0sIkF1dG9TaXplIjowLCJGb3JlZ3JvdW5kIjp7IiRpZCI6IjM4NyIsIkNvbG9yIjp7IiRyZWYiOiI4OCJ9fSwiTWF4V2lkdGgiOjIwMC4wLCJNYXhIZWlnaHQiOiJJbmZpbml0eSIsIlNtYXJ0Rm9yZWdyb3VuZElzQWN0aXZlIjpmYWxzZSwiSG9yaXpvbnRhbEFsaWdubWVudCI6MCwiVmVydGljYWxBbGlnbm1lbnQiOjAsIlNtYXJ0Rm9yZWdyb3VuZCI6bnVsbCwiQmFja2dyb3VuZEZpbGxUeXBlIjowLCJNYXJnaW4iOnsiJGlkIjoiMzg4IiwiVG9wIjowLCJMZWZ0IjowLCJSaWdodCI6MCwiQm90dG9tIjowfSwiUGFkZGluZyI6eyIkaWQiOiIzODkiLCJUb3AiOjAsIkxlZnQiOjAsIlJpZ2h0IjowLCJCb3R0b20iOjB9LCJCYWNrZ3JvdW5kIjp7IiRyZWYiOiI5MSJ9LCJJc1Zpc2libGUiOnRydWUsIldpZHRoIjowLjAsIkhlaWdodCI6MC4wLCJCb3JkZXJTdHlsZSI6eyIkaWQiOiIzOTAiLCJMaW5lQ29sb3IiOm51bGwsIkxpbmVXZWlnaHQiOjAuMCwiTGluZVR5cGUiOjAsIlBhcmVudFN0eWxlIjpudWxsfSwiUGFyZW50U3R5bGUiOm51bGx9LCJEdXJhdGlvblN0eWxlIjp7IiRpZCI6IjM5MSIsIkZvbnRTZXR0aW5ncyI6eyIkaWQiOiIzOTIiLCJGb250U2l6ZSI6MTAsIkZvbnROYW1lIjoiQ2FsaWJyaSIsIklzQm9sZCI6ZmFsc2UsIklzSXRhbGljIjpmYWxzZSwiSXNVbmRlcmxpbmVkIjpmYWxzZSwiUGFyZW50U3R5bGUiOm51bGx9LCJBdXRvU2l6ZSI6MCwiRm9yZWdyb3VuZCI6eyIkaWQiOiIzOTMiLCJDb2xvciI6eyIkcmVmIjoiOTUifX0sIk1heFdpZHRoIjoyMDAuMCwiTWF4SGVpZ2h0IjoiSW5maW5pdHkiLCJTbWFydEZvcmVncm91bmRJc0FjdGl2ZSI6ZmFsc2UsIkhvcml6b250YWxBbGlnbm1lbnQiOjAsIlZlcnRpY2FsQWxpZ25tZW50IjowLCJTbWFydEZvcmVncm91bmQiOm51bGwsIkJhY2tncm91bmRGaWxsVHlwZSI6MCwiTWFyZ2luIjp7IiRpZCI6IjM5NCIsIlRvcCI6MCwiTGVmdCI6MCwiUmlnaHQiOjAsIkJvdHRvbSI6MH0sIlBhZGRpbmciOnsiJGlkIjoiMzk1IiwiVG9wIjowLCJMZWZ0IjowLCJSaWdodCI6MCwiQm90dG9tIjowfSwiQmFja2dyb3VuZCI6eyIkcmVmIjoiOTgifSwiSXNWaXNpYmxlIjp0cnVlLCJXaWR0aCI6MC4wLCJIZWlnaHQiOjAuMCwiQm9yZGVyU3R5bGUiOnsiJGlkIjoiMzk2IiwiTGluZUNvbG9yIjpudWxsLCJMaW5lV2VpZ2h0IjowLjAsIkxpbmVUeXBlIjowLCJQYXJlbnRTdHlsZSI6bnVsbH0sIlBhcmVudFN0eWxlIjpudWxsfSwiSG9yaXpvbnRhbENvbm5lY3RvclN0eWxlIjp7IiRpZCI6IjM5NyIsIkxpbmVDb2xvciI6eyIkcmVmIjoiMTAwIn0sIkxpbmVXZWlnaHQiOjEuMCwiTGluZVR5cGUiOjAsIlBhcmVudFN0eWxlIjpudWxsfSwiVmVydGljYWxDb25uZWN0b3JTdHlsZSI6eyIkaWQiOiIzOTgiLCJMaW5lQ29sb3IiOnsiJHJlZiI6IjEwMyJ9LCJMaW5lV2VpZ2h0IjowLjAsIkxpbmVUeXBlIjowLCJQYXJlbnRTdHlsZSI6bnVsbH0sIk1hcmdpbiI6bnVsbCwiU3RhcnREYXRlUG9zaXRpb24iOjMsIkVuZERhdGVQb3NpdGlvbiI6MywiRGF0ZUlzVmlzaWJsZSI6dHJ1ZSwiVGl0bGVQb3NpdGlvbiI6MiwiRHVyYXRpb25Qb3NpdGlvbiI6NiwiUGVyY2VudGFnZUNvbXBsZXRlZFBvc2l0aW9uIjo2LCJTcGFjaW5nIjo1LCJJc0JlbG93VGltZWJhbmQiOmZhbHNlLCJQZXJjZW50YWdlQ29tcGxldGVTaGFwZU9wYWNpdHkiOjM1LCJTaGFwZVN0eWxlIjp7IiRpZCI6IjM5OSIsIk1hcmdpbiI6eyIkaWQiOiI0MDAiLCJUb3AiOjAsIkxlZnQiOjQsIlJpZ2h0Ijo0LCJCb3R0b20iOjB9LCJQYWRkaW5nIjp7IiRpZCI6IjQwMSIsIlRvcCI6MCwiTGVmdCI6MCwiUmlnaHQiOjAsIkJvdHRvbSI6MH0sIkJhY2tncm91bmQiOnsiJGlkIjoiNDAyIiwiQ29sb3IiOnsiJGlkIjoiNDAzIiwiQSI6MjU1LCJSIjoxMTIsIkciOjE3MywiQiI6NzF9fSwiSXNWaXNpYmxlIjp0cnVlLCJXaWR0aCI6MC4wLCJIZWlnaHQiOjE2LjAsIkJvcmRlclN0eWxlIjp7IiRpZCI6IjQwNCIsIkxpbmVDb2xvciI6eyIkcmVmIjoiMTExIn0sIkxpbmVXZWlnaHQiOjAuMCwiTGluZVR5cGUiOjAsIlBhcmVudFN0eWxlIjpudWxsfSwiUGFyZW50U3R5bGUiOm51bGx9LCJUaXRsZVN0eWxlIjp7IiRpZCI6IjQwNSIsIkZvbnRTZXR0aW5ncyI6eyIkaWQiOiI0MDYiLCJGb250U2l6ZSI6MTEsIkZvbnROYW1lIjoiQ2FsaWJyaSIsIklzQm9sZCI6dHJ1ZSwiSXNJdGFsaWMiOmZhbHNlLCJJc1VuZGVybGluZWQiOmZhbHNlLCJQYXJlbnRTdHlsZSI6bnVsbH0sIkF1dG9TaXplIjowLCJGb3JlZ3JvdW5kIjp7IiRpZCI6IjQwNyIsIkNvbG9yIjp7IiRpZCI6IjQwOCIsIkEiOjI1NSwiUiI6NDksIkciOjc3LCJCIjo0N319LCJNYXhXaWR0aCI6OTYwLjAsIk1heEhlaWdodCI6IkluZmluaXR5IiwiU21hcnRGb3JlZ3JvdW5kSXNBY3RpdmUiOmZhbHNlLCJIb3Jpem9udGFsQWxpZ25tZW50IjowLCJWZXJ0aWNhbEFsaWdubWVudCI6MCwiU21hcnRGb3JlZ3JvdW5kIjpudWxsLCJCYWNrZ3JvdW5kRmlsbFR5cGUiOjAsIk1hcmdpbiI6eyIkaWQiOiI0MDkiLCJUb3AiOjAsIkxlZnQiOjAsIlJpZ2h0IjowLCJCb3R0b20iOjB9LCJQYWRkaW5nIjp7IiRpZCI6IjQxMCIsIlRvcCI6MCwiTGVmdCI6MCwiUmlnaHQiOjAsIkJvdHRvbSI6MH0sIkJhY2tncm91bmQiOnsiJHJlZiI6IjExOSJ9LCJJc1Zpc2libGUiOnRydWUsIldpZHRoIjowLjAsIkhlaWdodCI6MC4wLCJCb3JkZXJTdHlsZSI6eyIkaWQiOiI0MTEiLCJMaW5lQ29sb3IiOm51bGwsIkxpbmVXZWlnaHQiOjAuMCwiTGluZVR5cGUiOjAsIlBhcmVudFN0eWxlIjpudWxsfSwiUGFyZW50U3R5bGUiOm51bGx9LCJEYXRlU3R5bGUiOnsiJGlkIjoiNDEyIiwiRm9udFNldHRpbmdzIjp7IiRpZCI6IjQxMyIsIkZvbnRTaXplIjoxMCwiRm9udE5hbWUiOiJDYWxpYnJpIiwiSXNCb2xkIjpmYWxzZSwiSXNJdGFsaWMiOmZhbHNlLCJJc1VuZGVybGluZWQiOmZhbHNlLCJQYXJlbnRTdHlsZSI6bnVsbH0sIkF1dG9TaXplIjowLCJGb3JlZ3JvdW5kIjp7IiRpZCI6IjQxNCIsIkNvbG9yIjp7IiRyZWYiOiIxMjMifX0sIk1heFdpZHRoIjoyMDAuMCwiTWF4SGVpZ2h0IjoiSW5maW5pdHkiLCJTbWFydEZvcmVncm91bmRJc0FjdGl2ZSI6ZmFsc2UsIkhvcml6b250YWxBbGlnbm1lbnQiOjIsIlZlcnRpY2FsQWxpZ25tZW50IjowLCJTbWFydEZvcmVncm91bmQiOm51bGwsIkJhY2tncm91bmRGaWxsVHlwZSI6MCwiTWFyZ2luIjp7IiRpZCI6IjQxNSIsIlRvcCI6MCwiTGVmdCI6MCwiUmlnaHQiOjAsIkJvdHRvbSI6MH0sIlBhZGRpbmciOnsiJGlkIjoiNDE2IiwiVG9wIjowLCJMZWZ0IjowLCJSaWdodCI6MCwiQm90dG9tIjowfSwiQmFja2dyb3VuZCI6eyIkcmVmIjoiMTI2In0sIklzVmlzaWJsZSI6dHJ1ZSwiV2lkdGgiOjAuMCwiSGVpZ2h0IjowLjAsIkJvcmRlclN0eWxlIjp7IiRpZCI6IjQxNyIsIkxpbmVDb2xvciI6bnVsbCwiTGluZVdlaWdodCI6MC4wLCJMaW5lVHlwZSI6MCwiUGFyZW50U3R5bGUiOm51bGx9LCJQYXJlbnRTdHlsZSI6bnVsbH0sIkRhdGVGb3JtYXQiOnsiJGlkIjoiNDE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gsIlNtYXJ0RHVyYXRpb25BY3RpdmF0ZWQiOmZhbHNlLCJEYXRlRm9ybWF0Ijp7IiRyZWYiOiI0MTgifSwiSWQiOiI4OGU0MTJlOS1lMGJhLTQ3ZjItOWU3My1kYmUxYmFiOWRjMjciLCJJbXBvcnRJZCI6bnVsbCwiVGl0bGUiOiJDb21wbGV0ZSBNYXJrZXQgQW5hbHlzaXMiLCJOb3RlIjpudWxsLCJIeXBlcmxpbmsiOm51bGwsIklzQ2hhbmdlZCI6ZmFsc2UsIklzTmV3IjpmYWxzZX0seyIkaWQiOiI0MTkiLCJHcm91cE5hbWUiOm51bGwsIlN0YXJ0RGF0ZSI6IjIwMTgtMDUtMTJUMDA6MDA6MDBaIiwiRW5kRGF0ZSI6IjIwMTgtMDUtMzBUMjM6NTk6MDBaIiwiUGVyY2VudGFnZUNvbXBsZXRlIjpudWxsLCJTdHlsZSI6eyIkaWQiOiI0MjAiLCJTaGFwZSI6MSwiU2hhcGVUaGlja25lc3MiOjEsIkR1cmF0aW9uRm9ybWF0IjowLCJJbmNsdWRlTm9uV29ya2luZ0RheXNJbkR1cmF0aW9uIjpmYWxzZSwiUGVyY2VudGFnZUNvbXBsZXRlU3R5bGUiOnsiJGlkIjoiNDIxIiwiRm9udFNldHRpbmdzIjp7IiRpZCI6IjQyMiIsIkZvbnRTaXplIjoxMCwiRm9udE5hbWUiOiJDYWxpYnJpIiwiSXNCb2xkIjpmYWxzZSwiSXNJdGFsaWMiOmZhbHNlLCJJc1VuZGVybGluZWQiOmZhbHNlLCJQYXJlbnRTdHlsZSI6bnVsbH0sIkF1dG9TaXplIjowLCJGb3JlZ3JvdW5kIjp7IiRpZCI6IjQyMyIsIkNvbG9yIjp7IiRyZWYiOiI4OCJ9fSwiTWF4V2lkdGgiOjIwMC4wLCJNYXhIZWlnaHQiOiJJbmZpbml0eSIsIlNtYXJ0Rm9yZWdyb3VuZElzQWN0aXZlIjpmYWxzZSwiSG9yaXpvbnRhbEFsaWdubWVudCI6MCwiVmVydGljYWxBbGlnbm1lbnQiOjAsIlNtYXJ0Rm9yZWdyb3VuZCI6bnVsbCwiQmFja2dyb3VuZEZpbGxUeXBlIjowLCJNYXJnaW4iOnsiJGlkIjoiNDI0IiwiVG9wIjowLCJMZWZ0IjowLCJSaWdodCI6MCwiQm90dG9tIjowfSwiUGFkZGluZyI6eyIkaWQiOiI0MjUiLCJUb3AiOjAsIkxlZnQiOjAsIlJpZ2h0IjowLCJCb3R0b20iOjB9LCJCYWNrZ3JvdW5kIjp7IiRyZWYiOiI5MSJ9LCJJc1Zpc2libGUiOnRydWUsIldpZHRoIjowLjAsIkhlaWdodCI6MC4wLCJCb3JkZXJTdHlsZSI6eyIkaWQiOiI0MjYiLCJMaW5lQ29sb3IiOm51bGwsIkxpbmVXZWlnaHQiOjAuMCwiTGluZVR5cGUiOjAsIlBhcmVudFN0eWxlIjpudWxsfSwiUGFyZW50U3R5bGUiOm51bGx9LCJEdXJhdGlvblN0eWxlIjp7IiRpZCI6IjQyNyIsIkZvbnRTZXR0aW5ncyI6eyIkaWQiOiI0MjgiLCJGb250U2l6ZSI6MTAsIkZvbnROYW1lIjoiQ2FsaWJyaSIsIklzQm9sZCI6ZmFsc2UsIklzSXRhbGljIjpmYWxzZSwiSXNVbmRlcmxpbmVkIjpmYWxzZSwiUGFyZW50U3R5bGUiOm51bGx9LCJBdXRvU2l6ZSI6MCwiRm9yZWdyb3VuZCI6eyIkaWQiOiI0MjkiLCJDb2xvciI6eyIkcmVmIjoiOTUifX0sIk1heFdpZHRoIjoyMDAuMCwiTWF4SGVpZ2h0IjoiSW5maW5pdHkiLCJTbWFydEZvcmVncm91bmRJc0FjdGl2ZSI6ZmFsc2UsIkhvcml6b250YWxBbGlnbm1lbnQiOjAsIlZlcnRpY2FsQWxpZ25tZW50IjowLCJTbWFydEZvcmVncm91bmQiOm51bGwsIkJhY2tncm91bmRGaWxsVHlwZSI6MCwiTWFyZ2luIjp7IiRpZCI6IjQzMCIsIlRvcCI6MCwiTGVmdCI6MCwiUmlnaHQiOjAsIkJvdHRvbSI6MH0sIlBhZGRpbmciOnsiJGlkIjoiNDMxIiwiVG9wIjowLCJMZWZ0IjowLCJSaWdodCI6MCwiQm90dG9tIjowfSwiQmFja2dyb3VuZCI6eyIkcmVmIjoiOTgifSwiSXNWaXNpYmxlIjp0cnVlLCJXaWR0aCI6MC4wLCJIZWlnaHQiOjAuMCwiQm9yZGVyU3R5bGUiOnsiJGlkIjoiNDMyIiwiTGluZUNvbG9yIjpudWxsLCJMaW5lV2VpZ2h0IjowLjAsIkxpbmVUeXBlIjowLCJQYXJlbnRTdHlsZSI6bnVsbH0sIlBhcmVudFN0eWxlIjpudWxsfSwiSG9yaXpvbnRhbENvbm5lY3RvclN0eWxlIjp7IiRpZCI6IjQzMyIsIkxpbmVDb2xvciI6eyIkcmVmIjoiMTAwIn0sIkxpbmVXZWlnaHQiOjEuMCwiTGluZVR5cGUiOjAsIlBhcmVudFN0eWxlIjpudWxsfSwiVmVydGljYWxDb25uZWN0b3JTdHlsZSI6eyIkaWQiOiI0MzQiLCJMaW5lQ29sb3IiOnsiJHJlZiI6IjEwMyJ9LCJMaW5lV2VpZ2h0IjowLjAsIkxpbmVUeXBlIjowLCJQYXJlbnRTdHlsZSI6bnVsbH0sIk1hcmdpbiI6bnVsbCwiU3RhcnREYXRlUG9zaXRpb24iOjMsIkVuZERhdGVQb3NpdGlvbiI6MywiRGF0ZUlzVmlzaWJsZSI6dHJ1ZSwiVGl0bGVQb3NpdGlvbiI6NCwiRHVyYXRpb25Qb3NpdGlvbiI6NiwiUGVyY2VudGFnZUNvbXBsZXRlZFBvc2l0aW9uIjo2LCJTcGFjaW5nIjo1LCJJc0JlbG93VGltZWJhbmQiOmZhbHNlLCJQZXJjZW50YWdlQ29tcGxldGVTaGFwZU9wYWNpdHkiOjM1LCJTaGFwZVN0eWxlIjp7IiRpZCI6IjQzNSIsIk1hcmdpbiI6eyIkaWQiOiI0MzYiLCJUb3AiOjAsIkxlZnQiOjQsIlJpZ2h0Ijo0LCJCb3R0b20iOjB9LCJQYWRkaW5nIjp7IiRpZCI6IjQzNyIsIlRvcCI6MCwiTGVmdCI6MCwiUmlnaHQiOjAsIkJvdHRvbSI6MH0sIkJhY2tncm91bmQiOnsiJGlkIjoiNDM4IiwiQ29sb3IiOnsiJGlkIjoiNDM5IiwiQSI6MjU1LCJSIjoxMTIsIkciOjE3MywiQiI6NzF9fSwiSXNWaXNpYmxlIjp0cnVlLCJXaWR0aCI6MC4wLCJIZWlnaHQiOjE2LjAsIkJvcmRlclN0eWxlIjp7IiRpZCI6IjQ0MCIsIkxpbmVDb2xvciI6eyIkcmVmIjoiMTExIn0sIkxpbmVXZWlnaHQiOjAuMCwiTGluZVR5cGUiOjAsIlBhcmVudFN0eWxlIjpudWxsfSwiUGFyZW50U3R5bGUiOm51bGx9LCJUaXRsZVN0eWxlIjp7IiRpZCI6IjQ0MSIsIkZvbnRTZXR0aW5ncyI6eyIkaWQiOiI0NDIiLCJGb250U2l6ZSI6MTEsIkZvbnROYW1lIjoiQ2FsaWJyaSIsIklzQm9sZCI6dHJ1ZSwiSXNJdGFsaWMiOmZhbHNlLCJJc1VuZGVybGluZWQiOmZhbHNlLCJQYXJlbnRTdHlsZSI6bnVsbH0sIkF1dG9TaXplIjowLCJGb3JlZ3JvdW5kIjp7IiRpZCI6IjQ0MyIsIkNvbG9yIjp7IiRpZCI6IjQ0NCIsIkEiOjI1NSwiUiI6MTE1LCJHIjoxMTUsIkIiOjExNX19LCJNYXhXaWR0aCI6OTYwLjAsIk1heEhlaWdodCI6IkluZmluaXR5IiwiU21hcnRGb3JlZ3JvdW5kSXNBY3RpdmUiOmZhbHNlLCJIb3Jpem9udGFsQWxpZ25tZW50IjowLCJWZXJ0aWNhbEFsaWdubWVudCI6MCwiU21hcnRGb3JlZ3JvdW5kIjpudWxsLCJCYWNrZ3JvdW5kRmlsbFR5cGUiOjAsIk1hcmdpbiI6eyIkaWQiOiI0NDUiLCJUb3AiOjAsIkxlZnQiOjAsIlJpZ2h0IjowLCJCb3R0b20iOjB9LCJQYWRkaW5nIjp7IiRpZCI6IjQ0NiIsIlRvcCI6MCwiTGVmdCI6MCwiUmlnaHQiOjAsIkJvdHRvbSI6MH0sIkJhY2tncm91bmQiOnsiJHJlZiI6IjExOSJ9LCJJc1Zpc2libGUiOnRydWUsIldpZHRoIjowLjAsIkhlaWdodCI6MC4wLCJCb3JkZXJTdHlsZSI6eyIkaWQiOiI0NDciLCJMaW5lQ29sb3IiOm51bGwsIkxpbmVXZWlnaHQiOjAuMCwiTGluZVR5cGUiOjAsIlBhcmVudFN0eWxlIjpudWxsfSwiUGFyZW50U3R5bGUiOm51bGx9LCJEYXRlU3R5bGUiOnsiJGlkIjoiNDQ4IiwiRm9udFNldHRpbmdzIjp7IiRpZCI6IjQ0OSIsIkZvbnRTaXplIjoxMCwiRm9udE5hbWUiOiJDYWxpYnJpIiwiSXNCb2xkIjpmYWxzZSwiSXNJdGFsaWMiOmZhbHNlLCJJc1VuZGVybGluZWQiOmZhbHNlLCJQYXJlbnRTdHlsZSI6bnVsbH0sIkF1dG9TaXplIjowLCJGb3JlZ3JvdW5kIjp7IiRpZCI6IjQ1MCIsIkNvbG9yIjp7IiRyZWYiOiIxMjMifX0sIk1heFdpZHRoIjoyMDAuMCwiTWF4SGVpZ2h0IjoiSW5maW5pdHkiLCJTbWFydEZvcmVncm91bmRJc0FjdGl2ZSI6ZmFsc2UsIkhvcml6b250YWxBbGlnbm1lbnQiOjIsIlZlcnRpY2FsQWxpZ25tZW50IjowLCJTbWFydEZvcmVncm91bmQiOm51bGwsIkJhY2tncm91bmRGaWxsVHlwZSI6MCwiTWFyZ2luIjp7IiRpZCI6IjQ1MSIsIlRvcCI6MCwiTGVmdCI6MCwiUmlnaHQiOjAsIkJvdHRvbSI6MH0sIlBhZGRpbmciOnsiJGlkIjoiNDUyIiwiVG9wIjowLCJMZWZ0IjowLCJSaWdodCI6MCwiQm90dG9tIjowfSwiQmFja2dyb3VuZCI6eyIkcmVmIjoiMTI2In0sIklzVmlzaWJsZSI6dHJ1ZSwiV2lkdGgiOjAuMCwiSGVpZ2h0IjowLjAsIkJvcmRlclN0eWxlIjp7IiRpZCI6IjQ1MyIsIkxpbmVDb2xvciI6bnVsbCwiTGluZVdlaWdodCI6MC4wLCJMaW5lVHlwZSI6MCwiUGFyZW50U3R5bGUiOm51bGx9LCJQYXJlbnRTdHlsZSI6bnVsbH0sIkRhdGVGb3JtYXQiOnsiJGlkIjoiNDU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ksIlNtYXJ0RHVyYXRpb25BY3RpdmF0ZWQiOmZhbHNlLCJEYXRlRm9ybWF0Ijp7IiRyZWYiOiI0NTQifSwiSWQiOiI0OGUyYzVmMy1iNTMyLTRkMTctYThjZC0wYTQ3N2EzZThkNjciLCJJbXBvcnRJZCI6bnVsbCwiVGl0bGUiOiJTZWdtZW50YXRpb25zIiwiTm90ZSI6bnVsbCwiSHlwZXJsaW5rIjpudWxsLCJJc0NoYW5nZWQiOmZhbHNlLCJJc05ldyI6ZmFsc2V9LHsiJGlkIjoiNDU1IiwiR3JvdXBOYW1lIjpudWxsLCJTdGFydERhdGUiOiIyMDE4LTA2LTAxVDAwOjAwOjAwWiIsIkVuZERhdGUiOiIyMDE4LTA2LTA5VDIzOjU5OjAwWiIsIlBlcmNlbnRhZ2VDb21wbGV0ZSI6bnVsbCwiU3R5bGUiOnsiJGlkIjoiNDU2IiwiU2hhcGUiOjEsIlNoYXBlVGhpY2tuZXNzIjoxLCJEdXJhdGlvbkZvcm1hdCI6MCwiSW5jbHVkZU5vbldvcmtpbmdEYXlzSW5EdXJhdGlvbiI6ZmFsc2UsIlBlcmNlbnRhZ2VDb21wbGV0ZVN0eWxlIjp7IiRpZCI6IjQ1NyIsIkZvbnRTZXR0aW5ncyI6eyIkaWQiOiI0NTgiLCJGb250U2l6ZSI6MTAsIkZvbnROYW1lIjoiQ2FsaWJyaSIsIklzQm9sZCI6ZmFsc2UsIklzSXRhbGljIjpmYWxzZSwiSXNVbmRlcmxpbmVkIjpmYWxzZSwiUGFyZW50U3R5bGUiOm51bGx9LCJBdXRvU2l6ZSI6MCwiRm9yZWdyb3VuZCI6eyIkaWQiOiI0NTkiLCJDb2xvciI6eyIkcmVmIjoiODgifX0sIk1heFdpZHRoIjoyMDAuMCwiTWF4SGVpZ2h0IjoiSW5maW5pdHkiLCJTbWFydEZvcmVncm91bmRJc0FjdGl2ZSI6ZmFsc2UsIkhvcml6b250YWxBbGlnbm1lbnQiOjAsIlZlcnRpY2FsQWxpZ25tZW50IjowLCJTbWFydEZvcmVncm91bmQiOm51bGwsIkJhY2tncm91bmRGaWxsVHlwZSI6MCwiTWFyZ2luIjp7IiRpZCI6IjQ2MCIsIlRvcCI6MCwiTGVmdCI6MCwiUmlnaHQiOjAsIkJvdHRvbSI6MH0sIlBhZGRpbmciOnsiJGlkIjoiNDYxIiwiVG9wIjowLCJMZWZ0IjowLCJSaWdodCI6MCwiQm90dG9tIjowfSwiQmFja2dyb3VuZCI6eyIkcmVmIjoiOTEifSwiSXNWaXNpYmxlIjp0cnVlLCJXaWR0aCI6MC4wLCJIZWlnaHQiOjAuMCwiQm9yZGVyU3R5bGUiOnsiJGlkIjoiNDYyIiwiTGluZUNvbG9yIjpudWxsLCJMaW5lV2VpZ2h0IjowLjAsIkxpbmVUeXBlIjowLCJQYXJlbnRTdHlsZSI6bnVsbH0sIlBhcmVudFN0eWxlIjpudWxsfSwiRHVyYXRpb25TdHlsZSI6eyIkaWQiOiI0NjMiLCJGb250U2V0dGluZ3MiOnsiJGlkIjoiNDY0IiwiRm9udFNpemUiOjEwLCJGb250TmFtZSI6IkNhbGlicmkiLCJJc0JvbGQiOmZhbHNlLCJJc0l0YWxpYyI6ZmFsc2UsIklzVW5kZXJsaW5lZCI6ZmFsc2UsIlBhcmVudFN0eWxlIjpudWxsfSwiQXV0b1NpemUiOjAsIkZvcmVncm91bmQiOnsiJGlkIjoiNDY1IiwiQ29sb3IiOnsiJHJlZiI6Ijk1In19LCJNYXhXaWR0aCI6MjAwLjAsIk1heEhlaWdodCI6IkluZmluaXR5IiwiU21hcnRGb3JlZ3JvdW5kSXNBY3RpdmUiOmZhbHNlLCJIb3Jpem9udGFsQWxpZ25tZW50IjowLCJWZXJ0aWNhbEFsaWdubWVudCI6MCwiU21hcnRGb3JlZ3JvdW5kIjpudWxsLCJCYWNrZ3JvdW5kRmlsbFR5cGUiOjAsIk1hcmdpbiI6eyIkaWQiOiI0NjYiLCJUb3AiOjAsIkxlZnQiOjAsIlJpZ2h0IjowLCJCb3R0b20iOjB9LCJQYWRkaW5nIjp7IiRpZCI6IjQ2NyIsIlRvcCI6MCwiTGVmdCI6MCwiUmlnaHQiOjAsIkJvdHRvbSI6MH0sIkJhY2tncm91bmQiOnsiJHJlZiI6Ijk4In0sIklzVmlzaWJsZSI6dHJ1ZSwiV2lkdGgiOjAuMCwiSGVpZ2h0IjowLjAsIkJvcmRlclN0eWxlIjp7IiRpZCI6IjQ2OCIsIkxpbmVDb2xvciI6bnVsbCwiTGluZVdlaWdodCI6MC4wLCJMaW5lVHlwZSI6MCwiUGFyZW50U3R5bGUiOm51bGx9LCJQYXJlbnRTdHlsZSI6bnVsbH0sIkhvcml6b250YWxDb25uZWN0b3JTdHlsZSI6eyIkaWQiOiI0NjkiLCJMaW5lQ29sb3IiOnsiJHJlZiI6IjEwMCJ9LCJMaW5lV2VpZ2h0IjoxLjAsIkxpbmVUeXBlIjowLCJQYXJlbnRTdHlsZSI6bnVsbH0sIlZlcnRpY2FsQ29ubmVjdG9yU3R5bGUiOnsiJGlkIjoiNDcw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0NzEiLCJNYXJnaW4iOnsiJGlkIjoiNDcyIiwiVG9wIjowLCJMZWZ0Ijo0LCJSaWdodCI6NCwiQm90dG9tIjowfSwiUGFkZGluZyI6eyIkaWQiOiI0NzMiLCJUb3AiOjAsIkxlZnQiOjAsIlJpZ2h0IjowLCJCb3R0b20iOjB9LCJCYWNrZ3JvdW5kIjp7IiRpZCI6IjQ3NCIsIkNvbG9yIjp7IiRpZCI6IjQ3NSIsIkEiOjI1NSwiUiI6MTEyLCJHIjoxNzMsIkIiOjcxfX0sIklzVmlzaWJsZSI6dHJ1ZSwiV2lkdGgiOjAuMCwiSGVpZ2h0IjoxNi4wLCJCb3JkZXJTdHlsZSI6eyIkaWQiOiI0NzYiLCJMaW5lQ29sb3IiOnsiJHJlZiI6IjExMSJ9LCJMaW5lV2VpZ2h0IjowLjAsIkxpbmVUeXBlIjowLCJQYXJlbnRTdHlsZSI6bnVsbH0sIlBhcmVudFN0eWxlIjpudWxsfSwiVGl0bGVTdHlsZSI6eyIkaWQiOiI0NzciLCJGb250U2V0dGluZ3MiOnsiJGlkIjoiNDc4IiwiRm9udFNpemUiOjExLCJGb250TmFtZSI6IkNhbGlicmkiLCJJc0JvbGQiOnRydWUsIklzSXRhbGljIjpmYWxzZSwiSXNVbmRlcmxpbmVkIjpmYWxzZSwiUGFyZW50U3R5bGUiOm51bGx9LCJBdXRvU2l6ZSI6MCwiRm9yZWdyb3VuZCI6eyIkaWQiOiI0NzkiLCJDb2xvciI6eyIkaWQiOiI0ODA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NDgxIiwiVG9wIjowLCJMZWZ0IjowLCJSaWdodCI6MCwiQm90dG9tIjowfSwiUGFkZGluZyI6eyIkaWQiOiI0ODIiLCJUb3AiOjAsIkxlZnQiOjAsIlJpZ2h0IjowLCJCb3R0b20iOjB9LCJCYWNrZ3JvdW5kIjp7IiRyZWYiOiIxMTkifSwiSXNWaXNpYmxlIjp0cnVlLCJXaWR0aCI6MC4wLCJIZWlnaHQiOjAuMCwiQm9yZGVyU3R5bGUiOnsiJGlkIjoiNDgzIiwiTGluZUNvbG9yIjpudWxsLCJMaW5lV2VpZ2h0IjowLjAsIkxpbmVUeXBlIjowLCJQYXJlbnRTdHlsZSI6bnVsbH0sIlBhcmVudFN0eWxlIjpudWxsfSwiRGF0ZVN0eWxlIjp7IiRpZCI6IjQ4NCIsIkZvbnRTZXR0aW5ncyI6eyIkaWQiOiI0ODUiLCJGb250U2l6ZSI6MTAsIkZvbnROYW1lIjoiQ2FsaWJyaSIsIklzQm9sZCI6ZmFsc2UsIklzSXRhbGljIjpmYWxzZSwiSXNVbmRlcmxpbmVkIjpmYWxzZSwiUGFyZW50U3R5bGUiOm51bGx9LCJBdXRvU2l6ZSI6MCwiRm9yZWdyb3VuZCI6eyIkaWQiOiI0ODYiLCJDb2xvciI6eyIkcmVmIjoiMTIzIn19LCJNYXhXaWR0aCI6MjAwLjAsIk1heEhlaWdodCI6IkluZmluaXR5IiwiU21hcnRGb3JlZ3JvdW5kSXNBY3RpdmUiOmZhbHNlLCJIb3Jpem9udGFsQWxpZ25tZW50IjoyLCJWZXJ0aWNhbEFsaWdubWVudCI6MCwiU21hcnRGb3JlZ3JvdW5kIjpudWxsLCJCYWNrZ3JvdW5kRmlsbFR5cGUiOjAsIk1hcmdpbiI6eyIkaWQiOiI0ODciLCJUb3AiOjAsIkxlZnQiOjAsIlJpZ2h0IjowLCJCb3R0b20iOjB9LCJQYWRkaW5nIjp7IiRpZCI6IjQ4OCIsIlRvcCI6MCwiTGVmdCI6MCwiUmlnaHQiOjAsIkJvdHRvbSI6MH0sIkJhY2tncm91bmQiOnsiJHJlZiI6IjEyNiJ9LCJJc1Zpc2libGUiOnRydWUsIldpZHRoIjowLjAsIkhlaWdodCI6MC4wLCJCb3JkZXJTdHlsZSI6eyIkaWQiOiI0ODkiLCJMaW5lQ29sb3IiOm51bGwsIkxpbmVXZWlnaHQiOjAuMCwiTGluZVR5cGUiOjAsIlBhcmVudFN0eWxlIjpudWxsfSwiUGFyZW50U3R5bGUiOm51bGx9LCJEYXRlRm9ybWF0Ijp7IiRpZCI6IjQ5M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mYWxzZSwiUGFyZW50U3R5bGUiOm51bGx9LCJJbmRleCI6MTAsIlNtYXJ0RHVyYXRpb25BY3RpdmF0ZWQiOmZhbHNlLCJEYXRlRm9ybWF0Ijp7IiRyZWYiOiI0OTAifSwiSWQiOiJhOTg0NzMxMS0zZTRhLTQ3YzUtYmRiYi1iYWI4YTlmOTcxMjMiLCJJbXBvcnRJZCI6bnVsbCwiVGl0bGUiOiJUYXJnZXQgTWFya2V0IiwiTm90ZSI6bnVsbCwiSHlwZXJsaW5rIjpudWxsLCJJc0NoYW5nZWQiOmZhbHNlLCJJc05ldyI6ZmFsc2V9LHsiJGlkIjoiNDkxIiwiR3JvdXBOYW1lIjpudWxsLCJTdGFydERhdGUiOiIyMDE4LTA2LTExVDAwOjAwOjAwWiIsIkVuZERhdGUiOiIyMDE4LTA3LTIwVDIzOjU5OjAwWiIsIlBlcmNlbnRhZ2VDb21wbGV0ZSI6bnVsbCwiU3R5bGUiOnsiJGlkIjoiNDkyIiwiU2hhcGUiOjEsIlNoYXBlVGhpY2tuZXNzIjoxLCJEdXJhdGlvbkZvcm1hdCI6MCwiSW5jbHVkZU5vbldvcmtpbmdEYXlzSW5EdXJhdGlvbiI6ZmFsc2UsIlBlcmNlbnRhZ2VDb21wbGV0ZVN0eWxlIjp7IiRpZCI6IjQ5MyIsIkZvbnRTZXR0aW5ncyI6eyIkaWQiOiI0OTQiLCJGb250U2l6ZSI6MTAsIkZvbnROYW1lIjoiQ2FsaWJyaSIsIklzQm9sZCI6ZmFsc2UsIklzSXRhbGljIjpmYWxzZSwiSXNVbmRlcmxpbmVkIjpmYWxzZSwiUGFyZW50U3R5bGUiOm51bGx9LCJBdXRvU2l6ZSI6MCwiRm9yZWdyb3VuZCI6eyIkaWQiOiI0OTUiLCJDb2xvciI6eyIkcmVmIjoiODgifX0sIk1heFdpZHRoIjoyMDAuMCwiTWF4SGVpZ2h0IjoiSW5maW5pdHkiLCJTbWFydEZvcmVncm91bmRJc0FjdGl2ZSI6ZmFsc2UsIkhvcml6b250YWxBbGlnbm1lbnQiOjAsIlZlcnRpY2FsQWxpZ25tZW50IjowLCJTbWFydEZvcmVncm91bmQiOm51bGwsIkJhY2tncm91bmRGaWxsVHlwZSI6MCwiTWFyZ2luIjp7IiRpZCI6IjQ5NiIsIlRvcCI6MCwiTGVmdCI6MCwiUmlnaHQiOjAsIkJvdHRvbSI6MH0sIlBhZGRpbmciOnsiJGlkIjoiNDk3IiwiVG9wIjowLCJMZWZ0IjowLCJSaWdodCI6MCwiQm90dG9tIjowfSwiQmFja2dyb3VuZCI6eyIkcmVmIjoiOTEifSwiSXNWaXNpYmxlIjp0cnVlLCJXaWR0aCI6MC4wLCJIZWlnaHQiOjAuMCwiQm9yZGVyU3R5bGUiOnsiJGlkIjoiNDk4IiwiTGluZUNvbG9yIjpudWxsLCJMaW5lV2VpZ2h0IjowLjAsIkxpbmVUeXBlIjowLCJQYXJlbnRTdHlsZSI6bnVsbH0sIlBhcmVudFN0eWxlIjpudWxsfSwiRHVyYXRpb25TdHlsZSI6eyIkaWQiOiI0OTkiLCJGb250U2V0dGluZ3MiOnsiJGlkIjoiNTAwIiwiRm9udFNpemUiOjEwLCJGb250TmFtZSI6IkNhbGlicmkiLCJJc0JvbGQiOmZhbHNlLCJJc0l0YWxpYyI6ZmFsc2UsIklzVW5kZXJsaW5lZCI6ZmFsc2UsIlBhcmVudFN0eWxlIjpudWxsfSwiQXV0b1NpemUiOjAsIkZvcmVncm91bmQiOnsiJGlkIjoiNTAxIiwiQ29sb3IiOnsiJHJlZiI6Ijk1In19LCJNYXhXaWR0aCI6MjAwLjAsIk1heEhlaWdodCI6IkluZmluaXR5IiwiU21hcnRGb3JlZ3JvdW5kSXNBY3RpdmUiOmZhbHNlLCJIb3Jpem9udGFsQWxpZ25tZW50IjowLCJWZXJ0aWNhbEFsaWdubWVudCI6MCwiU21hcnRGb3JlZ3JvdW5kIjpudWxsLCJCYWNrZ3JvdW5kRmlsbFR5cGUiOjAsIk1hcmdpbiI6eyIkaWQiOiI1MDIiLCJUb3AiOjAsIkxlZnQiOjAsIlJpZ2h0IjowLCJCb3R0b20iOjB9LCJQYWRkaW5nIjp7IiRpZCI6IjUwMyIsIlRvcCI6MCwiTGVmdCI6MCwiUmlnaHQiOjAsIkJvdHRvbSI6MH0sIkJhY2tncm91bmQiOnsiJHJlZiI6Ijk4In0sIklzVmlzaWJsZSI6dHJ1ZSwiV2lkdGgiOjAuMCwiSGVpZ2h0IjowLjAsIkJvcmRlclN0eWxlIjp7IiRpZCI6IjUwNCIsIkxpbmVDb2xvciI6bnVsbCwiTGluZVdlaWdodCI6MC4wLCJMaW5lVHlwZSI6MCwiUGFyZW50U3R5bGUiOm51bGx9LCJQYXJlbnRTdHlsZSI6bnVsbH0sIkhvcml6b250YWxDb25uZWN0b3JTdHlsZSI6eyIkaWQiOiI1MDUiLCJMaW5lQ29sb3IiOnsiJHJlZiI6IjEwMCJ9LCJMaW5lV2VpZ2h0IjoxLjAsIkxpbmVUeXBlIjowLCJQYXJlbnRTdHlsZSI6bnVsbH0sIlZlcnRpY2FsQ29ubmVjdG9yU3R5bGUiOnsiJGlkIjoiNTA2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1MDciLCJNYXJnaW4iOnsiJGlkIjoiNTA4IiwiVG9wIjowLCJMZWZ0Ijo0LCJSaWdodCI6NCwiQm90dG9tIjowfSwiUGFkZGluZyI6eyIkaWQiOiI1MDkiLCJUb3AiOjAsIkxlZnQiOjAsIlJpZ2h0IjowLCJCb3R0b20iOjB9LCJCYWNrZ3JvdW5kIjp7IiRpZCI6IjUxMCIsIkNvbG9yIjp7IiRpZCI6IjUxMSIsIkEiOjI1NSwiUiI6MTEyLCJHIjoxNzMsIkIiOjcxfX0sIklzVmlzaWJsZSI6dHJ1ZSwiV2lkdGgiOjAuMCwiSGVpZ2h0IjoxNi4wLCJCb3JkZXJTdHlsZSI6eyIkaWQiOiI1MTIiLCJMaW5lQ29sb3IiOnsiJHJlZiI6IjExMSJ9LCJMaW5lV2VpZ2h0IjowLjAsIkxpbmVUeXBlIjowLCJQYXJlbnRTdHlsZSI6bnVsbH0sIlBhcmVudFN0eWxlIjpudWxsfSwiVGl0bGVTdHlsZSI6eyIkaWQiOiI1MTMiLCJGb250U2V0dGluZ3MiOnsiJGlkIjoiNTE0IiwiRm9udFNpemUiOjExLCJGb250TmFtZSI6IkNhbGlicmkiLCJJc0JvbGQiOnRydWUsIklzSXRhbGljIjpmYWxzZSwiSXNVbmRlcmxpbmVkIjpmYWxzZSwiUGFyZW50U3R5bGUiOm51bGx9LCJBdXRvU2l6ZSI6MCwiRm9yZWdyb3VuZCI6eyIkaWQiOiI1MTUiLCJDb2xvciI6eyIkaWQiOiI1MTY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NTE3IiwiVG9wIjowLCJMZWZ0IjowLCJSaWdodCI6MCwiQm90dG9tIjowfSwiUGFkZGluZyI6eyIkaWQiOiI1MTgiLCJUb3AiOjAsIkxlZnQiOjAsIlJpZ2h0IjowLCJCb3R0b20iOjB9LCJCYWNrZ3JvdW5kIjp7IiRyZWYiOiIxMTkifSwiSXNWaXNpYmxlIjp0cnVlLCJXaWR0aCI6MC4wLCJIZWlnaHQiOjAuMCwiQm9yZGVyU3R5bGUiOnsiJGlkIjoiNTE5IiwiTGluZUNvbG9yIjpudWxsLCJMaW5lV2VpZ2h0IjowLjAsIkxpbmVUeXBlIjowLCJQYXJlbnRTdHlsZSI6bnVsbH0sIlBhcmVudFN0eWxlIjpudWxsfSwiRGF0ZVN0eWxlIjp7IiRpZCI6IjUyMCIsIkZvbnRTZXR0aW5ncyI6eyIkaWQiOiI1MjEiLCJGb250U2l6ZSI6MTAsIkZvbnROYW1lIjoiQ2FsaWJyaSIsIklzQm9sZCI6ZmFsc2UsIklzSXRhbGljIjpmYWxzZSwiSXNVbmRlcmxpbmVkIjpmYWxzZSwiUGFyZW50U3R5bGUiOm51bGx9LCJBdXRvU2l6ZSI6MCwiRm9yZWdyb3VuZCI6eyIkaWQiOiI1MjIiLCJDb2xvciI6eyIkcmVmIjoiMTIzIn19LCJNYXhXaWR0aCI6MjAwLjAsIk1heEhlaWdodCI6IkluZmluaXR5IiwiU21hcnRGb3JlZ3JvdW5kSXNBY3RpdmUiOmZhbHNlLCJIb3Jpem9udGFsQWxpZ25tZW50IjoyLCJWZXJ0aWNhbEFsaWdubWVudCI6MCwiU21hcnRGb3JlZ3JvdW5kIjpudWxsLCJCYWNrZ3JvdW5kRmlsbFR5cGUiOjAsIk1hcmdpbiI6eyIkaWQiOiI1MjMiLCJUb3AiOjAsIkxlZnQiOjAsIlJpZ2h0IjowLCJCb3R0b20iOjB9LCJQYWRkaW5nIjp7IiRpZCI6IjUyNCIsIlRvcCI6MCwiTGVmdCI6MCwiUmlnaHQiOjAsIkJvdHRvbSI6MH0sIkJhY2tncm91bmQiOnsiJHJlZiI6IjEyNiJ9LCJJc1Zpc2libGUiOnRydWUsIldpZHRoIjowLjAsIkhlaWdodCI6MC4wLCJCb3JkZXJTdHlsZSI6eyIkaWQiOiI1MjUiLCJMaW5lQ29sb3IiOm51bGwsIkxpbmVXZWlnaHQiOjAuMCwiTGluZVR5cGUiOjAsIlBhcmVudFN0eWxlIjpudWxsfSwiUGFyZW50U3R5bGUiOm51bGx9LCJEYXRlRm9ybWF0Ijp7IiRpZCI6IjUy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SwiU21hcnREdXJhdGlvbkFjdGl2YXRlZCI6ZmFsc2UsIkRhdGVGb3JtYXQiOnsiJHJlZiI6IjUyNiJ9LCJJZCI6ImRhZDRkZjBiLWQ0OTEtNDFhMS1iNjUxLTA2ZWM4NzdhYmE5YiIsIkltcG9ydElkIjpudWxsLCJUaXRsZSI6IkluZHVzdHJ5IEFuYWx5c2lzIiwiTm90ZSI6bnVsbCwiSHlwZXJsaW5rIjpudWxsLCJJc0NoYW5nZWQiOmZhbHNlLCJJc05ldyI6ZmFsc2V9LHsiJGlkIjoiNTI3IiwiR3JvdXBOYW1lIjpudWxsLCJTdGFydERhdGUiOiIyMDE4LTA2LTA0VDAwOjAwOjAwWiIsIkVuZERhdGUiOiIyMDE4LTA3LTAyVDIzOjU5OjAwWiIsIlBlcmNlbnRhZ2VDb21wbGV0ZSI6bnVsbCwiU3R5bGUiOnsiJGlkIjoiNTI4IiwiU2hhcGUiOjEsIlNoYXBlVGhpY2tuZXNzIjoxLCJEdXJhdGlvbkZvcm1hdCI6MCwiSW5jbHVkZU5vbldvcmtpbmdEYXlzSW5EdXJhdGlvbiI6ZmFsc2UsIlBlcmNlbnRhZ2VDb21wbGV0ZVN0eWxlIjp7IiRpZCI6IjUyOSIsIkZvbnRTZXR0aW5ncyI6eyIkaWQiOiI1MzAiLCJGb250U2l6ZSI6MTAsIkZvbnROYW1lIjoiQ2FsaWJyaSIsIklzQm9sZCI6ZmFsc2UsIklzSXRhbGljIjpmYWxzZSwiSXNVbmRlcmxpbmVkIjpmYWxzZSwiUGFyZW50U3R5bGUiOm51bGx9LCJBdXRvU2l6ZSI6MCwiRm9yZWdyb3VuZCI6eyIkaWQiOiI1MzEiLCJDb2xvciI6eyIkcmVmIjoiODgifX0sIk1heFdpZHRoIjoyMDAuMCwiTWF4SGVpZ2h0IjoiSW5maW5pdHkiLCJTbWFydEZvcmVncm91bmRJc0FjdGl2ZSI6ZmFsc2UsIkhvcml6b250YWxBbGlnbm1lbnQiOjAsIlZlcnRpY2FsQWxpZ25tZW50IjowLCJTbWFydEZvcmVncm91bmQiOm51bGwsIkJhY2tncm91bmRGaWxsVHlwZSI6MCwiTWFyZ2luIjp7IiRpZCI6IjUzMiIsIlRvcCI6MCwiTGVmdCI6MCwiUmlnaHQiOjAsIkJvdHRvbSI6MH0sIlBhZGRpbmciOnsiJGlkIjoiNTMzIiwiVG9wIjowLCJMZWZ0IjowLCJSaWdodCI6MCwiQm90dG9tIjowfSwiQmFja2dyb3VuZCI6eyIkcmVmIjoiOTEifSwiSXNWaXNpYmxlIjp0cnVlLCJXaWR0aCI6MC4wLCJIZWlnaHQiOjAuMCwiQm9yZGVyU3R5bGUiOnsiJGlkIjoiNTM0IiwiTGluZUNvbG9yIjpudWxsLCJMaW5lV2VpZ2h0IjowLjAsIkxpbmVUeXBlIjowLCJQYXJlbnRTdHlsZSI6bnVsbH0sIlBhcmVudFN0eWxlIjpudWxsfSwiRHVyYXRpb25TdHlsZSI6eyIkaWQiOiI1MzUiLCJGb250U2V0dGluZ3MiOnsiJGlkIjoiNTM2IiwiRm9udFNpemUiOjEwLCJGb250TmFtZSI6IkNhbGlicmkiLCJJc0JvbGQiOmZhbHNlLCJJc0l0YWxpYyI6ZmFsc2UsIklzVW5kZXJsaW5lZCI6ZmFsc2UsIlBhcmVudFN0eWxlIjpudWxsfSwiQXV0b1NpemUiOjAsIkZvcmVncm91bmQiOnsiJGlkIjoiNTM3IiwiQ29sb3IiOnsiJHJlZiI6Ijk1In19LCJNYXhXaWR0aCI6MjAwLjAsIk1heEhlaWdodCI6IkluZmluaXR5IiwiU21hcnRGb3JlZ3JvdW5kSXNBY3RpdmUiOmZhbHNlLCJIb3Jpem9udGFsQWxpZ25tZW50IjowLCJWZXJ0aWNhbEFsaWdubWVudCI6MCwiU21hcnRGb3JlZ3JvdW5kIjpudWxsLCJCYWNrZ3JvdW5kRmlsbFR5cGUiOjAsIk1hcmdpbiI6eyIkaWQiOiI1MzgiLCJUb3AiOjAsIkxlZnQiOjAsIlJpZ2h0IjowLCJCb3R0b20iOjB9LCJQYWRkaW5nIjp7IiRpZCI6IjUzOSIsIlRvcCI6MCwiTGVmdCI6MCwiUmlnaHQiOjAsIkJvdHRvbSI6MH0sIkJhY2tncm91bmQiOnsiJHJlZiI6Ijk4In0sIklzVmlzaWJsZSI6dHJ1ZSwiV2lkdGgiOjAuMCwiSGVpZ2h0IjowLjAsIkJvcmRlclN0eWxlIjp7IiRpZCI6IjU0MCIsIkxpbmVDb2xvciI6bnVsbCwiTGluZVdlaWdodCI6MC4wLCJMaW5lVHlwZSI6MCwiUGFyZW50U3R5bGUiOm51bGx9LCJQYXJlbnRTdHlsZSI6bnVsbH0sIkhvcml6b250YWxDb25uZWN0b3JTdHlsZSI6eyIkaWQiOiI1NDEiLCJMaW5lQ29sb3IiOnsiJHJlZiI6IjEwMCJ9LCJMaW5lV2VpZ2h0IjoxLjAsIkxpbmVUeXBlIjowLCJQYXJlbnRTdHlsZSI6bnVsbH0sIlZlcnRpY2FsQ29ubmVjdG9yU3R5bGUiOnsiJGlkIjoiNTQy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1NDMiLCJNYXJnaW4iOnsiJGlkIjoiNTQ0IiwiVG9wIjowLCJMZWZ0Ijo0LCJSaWdodCI6NCwiQm90dG9tIjowfSwiUGFkZGluZyI6eyIkaWQiOiI1NDUiLCJUb3AiOjAsIkxlZnQiOjAsIlJpZ2h0IjowLCJCb3R0b20iOjB9LCJCYWNrZ3JvdW5kIjp7IiRpZCI6IjU0NiIsIkNvbG9yIjp7IiRpZCI6IjU0NyIsIkEiOjI1NSwiUiI6MTEyLCJHIjoxNzMsIkIiOjcxfX0sIklzVmlzaWJsZSI6dHJ1ZSwiV2lkdGgiOjAuMCwiSGVpZ2h0IjoxNi4wLCJCb3JkZXJTdHlsZSI6eyIkaWQiOiI1NDgiLCJMaW5lQ29sb3IiOnsiJHJlZiI6IjExMSJ9LCJMaW5lV2VpZ2h0IjowLjAsIkxpbmVUeXBlIjowLCJQYXJlbnRTdHlsZSI6bnVsbH0sIlBhcmVudFN0eWxlIjpudWxsfSwiVGl0bGVTdHlsZSI6eyIkaWQiOiI1NDkiLCJGb250U2V0dGluZ3MiOnsiJGlkIjoiNTUwIiwiRm9udFNpemUiOjExLCJGb250TmFtZSI6IkNhbGlicmkiLCJJc0JvbGQiOnRydWUsIklzSXRhbGljIjpmYWxzZSwiSXNVbmRlcmxpbmVkIjpmYWxzZSwiUGFyZW50U3R5bGUiOm51bGx9LCJBdXRvU2l6ZSI6MCwiRm9yZWdyb3VuZCI6eyIkaWQiOiI1NTEiLCJDb2xvciI6eyIkaWQiOiI1NTI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NTUzIiwiVG9wIjowLCJMZWZ0IjowLCJSaWdodCI6MCwiQm90dG9tIjowfSwiUGFkZGluZyI6eyIkaWQiOiI1NTQiLCJUb3AiOjAsIkxlZnQiOjAsIlJpZ2h0IjowLCJCb3R0b20iOjB9LCJCYWNrZ3JvdW5kIjp7IiRyZWYiOiIxMTkifSwiSXNWaXNpYmxlIjp0cnVlLCJXaWR0aCI6MC4wLCJIZWlnaHQiOjAuMCwiQm9yZGVyU3R5bGUiOnsiJGlkIjoiNTU1IiwiTGluZUNvbG9yIjpudWxsLCJMaW5lV2VpZ2h0IjowLjAsIkxpbmVUeXBlIjowLCJQYXJlbnRTdHlsZSI6bnVsbH0sIlBhcmVudFN0eWxlIjpudWxsfSwiRGF0ZVN0eWxlIjp7IiRpZCI6IjU1NiIsIkZvbnRTZXR0aW5ncyI6eyIkaWQiOiI1NTciLCJGb250U2l6ZSI6MTAsIkZvbnROYW1lIjoiQ2FsaWJyaSIsIklzQm9sZCI6ZmFsc2UsIklzSXRhbGljIjpmYWxzZSwiSXNVbmRlcmxpbmVkIjpmYWxzZSwiUGFyZW50U3R5bGUiOm51bGx9LCJBdXRvU2l6ZSI6MCwiRm9yZWdyb3VuZCI6eyIkaWQiOiI1NTgiLCJDb2xvciI6eyIkcmVmIjoiMTIzIn19LCJNYXhXaWR0aCI6MjAwLjAsIk1heEhlaWdodCI6IkluZmluaXR5IiwiU21hcnRGb3JlZ3JvdW5kSXNBY3RpdmUiOmZhbHNlLCJIb3Jpem9udGFsQWxpZ25tZW50IjoyLCJWZXJ0aWNhbEFsaWdubWVudCI6MCwiU21hcnRGb3JlZ3JvdW5kIjpudWxsLCJCYWNrZ3JvdW5kRmlsbFR5cGUiOjAsIk1hcmdpbiI6eyIkaWQiOiI1NTkiLCJUb3AiOjAsIkxlZnQiOjAsIlJpZ2h0IjowLCJCb3R0b20iOjB9LCJQYWRkaW5nIjp7IiRpZCI6IjU2MCIsIlRvcCI6MCwiTGVmdCI6MCwiUmlnaHQiOjAsIkJvdHRvbSI6MH0sIkJhY2tncm91bmQiOnsiJHJlZiI6IjEyNiJ9LCJJc1Zpc2libGUiOnRydWUsIldpZHRoIjowLjAsIkhlaWdodCI6MC4wLCJCb3JkZXJTdHlsZSI6eyIkaWQiOiI1NjEiLCJMaW5lQ29sb3IiOm51bGwsIkxpbmVXZWlnaHQiOjAuMCwiTGluZVR5cGUiOjAsIlBhcmVudFN0eWxlIjpudWxsfSwiUGFyZW50U3R5bGUiOm51bGx9LCJEYXRlRm9ybWF0Ijp7IiRpZCI6IjU2M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iwiU21hcnREdXJhdGlvbkFjdGl2YXRlZCI6ZmFsc2UsIkRhdGVGb3JtYXQiOnsiJHJlZiI6IjU2MiJ9LCJJZCI6IjQyZWJjYTRmLTA4NDEtNGM2ZC05MjEzLTE0NzQ3ZmRmZmQ2YyIsIkltcG9ydElkIjpudWxsLCJUaXRsZSI6IkNvbXBldGUiLCJOb3RlIjpudWxsLCJIeXBlcmxpbmsiOm51bGwsIklzQ2hhbmdlZCI6ZmFsc2UsIklzTmV3IjpmYWxzZX0seyIkaWQiOiI1NjMiLCJHcm91cE5hbWUiOm51bGwsIlN0YXJ0RGF0ZSI6IjIwMTgtMDUtMjBUMDA6MDA6MDBaIiwiRW5kRGF0ZSI6IjIwMTgtMDYtMTVUMjM6NTk6MDBaIiwiUGVyY2VudGFnZUNvbXBsZXRlIjpudWxsLCJTdHlsZSI6eyIkaWQiOiI1NjQiLCJTaGFwZSI6MSwiU2hhcGVUaGlja25lc3MiOjEsIkR1cmF0aW9uRm9ybWF0IjowLCJJbmNsdWRlTm9uV29ya2luZ0RheXNJbkR1cmF0aW9uIjpmYWxzZSwiUGVyY2VudGFnZUNvbXBsZXRlU3R5bGUiOnsiJGlkIjoiNTY1IiwiRm9udFNldHRpbmdzIjp7IiRpZCI6IjU2NiIsIkZvbnRTaXplIjoxMCwiRm9udE5hbWUiOiJDYWxpYnJpIiwiSXNCb2xkIjpmYWxzZSwiSXNJdGFsaWMiOmZhbHNlLCJJc1VuZGVybGluZWQiOmZhbHNlLCJQYXJlbnRTdHlsZSI6bnVsbH0sIkF1dG9TaXplIjowLCJGb3JlZ3JvdW5kIjp7IiRpZCI6IjU2NyIsIkNvbG9yIjp7IiRyZWYiOiI4OCJ9fSwiTWF4V2lkdGgiOjIwMC4wLCJNYXhIZWlnaHQiOiJJbmZpbml0eSIsIlNtYXJ0Rm9yZWdyb3VuZElzQWN0aXZlIjpmYWxzZSwiSG9yaXpvbnRhbEFsaWdubWVudCI6MCwiVmVydGljYWxBbGlnbm1lbnQiOjAsIlNtYXJ0Rm9yZWdyb3VuZCI6bnVsbCwiQmFja2dyb3VuZEZpbGxUeXBlIjowLCJNYXJnaW4iOnsiJGlkIjoiNTY4IiwiVG9wIjowLCJMZWZ0IjowLCJSaWdodCI6MCwiQm90dG9tIjowfSwiUGFkZGluZyI6eyIkaWQiOiI1NjkiLCJUb3AiOjAsIkxlZnQiOjAsIlJpZ2h0IjowLCJCb3R0b20iOjB9LCJCYWNrZ3JvdW5kIjp7IiRyZWYiOiI5MSJ9LCJJc1Zpc2libGUiOnRydWUsIldpZHRoIjowLjAsIkhlaWdodCI6MC4wLCJCb3JkZXJTdHlsZSI6eyIkaWQiOiI1NzAiLCJMaW5lQ29sb3IiOm51bGwsIkxpbmVXZWlnaHQiOjAuMCwiTGluZVR5cGUiOjAsIlBhcmVudFN0eWxlIjpudWxsfSwiUGFyZW50U3R5bGUiOm51bGx9LCJEdXJhdGlvblN0eWxlIjp7IiRpZCI6IjU3MSIsIkZvbnRTZXR0aW5ncyI6eyIkaWQiOiI1NzIiLCJGb250U2l6ZSI6MTAsIkZvbnROYW1lIjoiQ2FsaWJyaSIsIklzQm9sZCI6ZmFsc2UsIklzSXRhbGljIjpmYWxzZSwiSXNVbmRlcmxpbmVkIjpmYWxzZSwiUGFyZW50U3R5bGUiOm51bGx9LCJBdXRvU2l6ZSI6MCwiRm9yZWdyb3VuZCI6eyIkaWQiOiI1NzMiLCJDb2xvciI6eyIkcmVmIjoiOTUifX0sIk1heFdpZHRoIjoyMDAuMCwiTWF4SGVpZ2h0IjoiSW5maW5pdHkiLCJTbWFydEZvcmVncm91bmRJc0FjdGl2ZSI6ZmFsc2UsIkhvcml6b250YWxBbGlnbm1lbnQiOjAsIlZlcnRpY2FsQWxpZ25tZW50IjowLCJTbWFydEZvcmVncm91bmQiOm51bGwsIkJhY2tncm91bmRGaWxsVHlwZSI6MCwiTWFyZ2luIjp7IiRpZCI6IjU3NCIsIlRvcCI6MCwiTGVmdCI6MCwiUmlnaHQiOjAsIkJvdHRvbSI6MH0sIlBhZGRpbmciOnsiJGlkIjoiNTc1IiwiVG9wIjowLCJMZWZ0IjowLCJSaWdodCI6MCwiQm90dG9tIjowfSwiQmFja2dyb3VuZCI6eyIkcmVmIjoiOTgifSwiSXNWaXNpYmxlIjp0cnVlLCJXaWR0aCI6MC4wLCJIZWlnaHQiOjAuMCwiQm9yZGVyU3R5bGUiOnsiJGlkIjoiNTc2IiwiTGluZUNvbG9yIjpudWxsLCJMaW5lV2VpZ2h0IjowLjAsIkxpbmVUeXBlIjowLCJQYXJlbnRTdHlsZSI6bnVsbH0sIlBhcmVudFN0eWxlIjpudWxsfSwiSG9yaXpvbnRhbENvbm5lY3RvclN0eWxlIjp7IiRpZCI6IjU3NyIsIkxpbmVDb2xvciI6eyIkcmVmIjoiMTAwIn0sIkxpbmVXZWlnaHQiOjEuMCwiTGluZVR5cGUiOjAsIlBhcmVudFN0eWxlIjpudWxsfSwiVmVydGljYWxDb25uZWN0b3JTdHlsZSI6eyIkaWQiOiI1NzgiLCJMaW5lQ29sb3IiOnsiJHJlZiI6IjEwMyJ9LCJMaW5lV2VpZ2h0IjowLjAsIkxpbmVUeXBlIjowLCJQYXJlbnRTdHlsZSI6bnVsbH0sIk1hcmdpbiI6bnVsbCwiU3RhcnREYXRlUG9zaXRpb24iOjMsIkVuZERhdGVQb3NpdGlvbiI6MywiRGF0ZUlzVmlzaWJsZSI6dHJ1ZSwiVGl0bGVQb3NpdGlvbiI6NCwiRHVyYXRpb25Qb3NpdGlvbiI6NiwiUGVyY2VudGFnZUNvbXBsZXRlZFBvc2l0aW9uIjo2LCJTcGFjaW5nIjoxMCwiSXNCZWxvd1RpbWViYW5kIjpmYWxzZSwiUGVyY2VudGFnZUNvbXBsZXRlU2hhcGVPcGFjaXR5IjozNSwiU2hhcGVTdHlsZSI6eyIkaWQiOiI1NzkiLCJNYXJnaW4iOnsiJGlkIjoiNTgwIiwiVG9wIjowLCJMZWZ0Ijo0LCJSaWdodCI6NCwiQm90dG9tIjowfSwiUGFkZGluZyI6eyIkaWQiOiI1ODEiLCJUb3AiOjAsIkxlZnQiOjAsIlJpZ2h0IjowLCJCb3R0b20iOjB9LCJCYWNrZ3JvdW5kIjp7IiRpZCI6IjU4MiIsIkNvbG9yIjp7IiRpZCI6IjU4MyIsIkEiOjI1NSwiUiI6MTEyLCJHIjoxNzMsIkIiOjcxfX0sIklzVmlzaWJsZSI6dHJ1ZSwiV2lkdGgiOjAuMCwiSGVpZ2h0IjoxNi4wLCJCb3JkZXJTdHlsZSI6eyIkaWQiOiI1ODQiLCJMaW5lQ29sb3IiOnsiJHJlZiI6IjExMSJ9LCJMaW5lV2VpZ2h0IjowLjAsIkxpbmVUeXBlIjowLCJQYXJlbnRTdHlsZSI6bnVsbH0sIlBhcmVudFN0eWxlIjpudWxsfSwiVGl0bGVTdHlsZSI6eyIkaWQiOiI1ODUiLCJGb250U2V0dGluZ3MiOnsiJGlkIjoiNTg2IiwiRm9udFNpemUiOjExLCJGb250TmFtZSI6IkNhbGlicmkiLCJJc0JvbGQiOnRydWUsIklzSXRhbGljIjpmYWxzZSwiSXNVbmRlcmxpbmVkIjpmYWxzZSwiUGFyZW50U3R5bGUiOm51bGx9LCJBdXRvU2l6ZSI6MCwiRm9yZWdyb3VuZCI6eyIkaWQiOiI1ODciLCJDb2xvciI6eyIkaWQiOiI1ODg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NTg5IiwiVG9wIjowLCJMZWZ0IjowLCJSaWdodCI6MCwiQm90dG9tIjowfSwiUGFkZGluZyI6eyIkaWQiOiI1OTAiLCJUb3AiOjAsIkxlZnQiOjAsIlJpZ2h0IjowLCJCb3R0b20iOjB9LCJCYWNrZ3JvdW5kIjp7IiRyZWYiOiIxMTkifSwiSXNWaXNpYmxlIjp0cnVlLCJXaWR0aCI6MC4wLCJIZWlnaHQiOjAuMCwiQm9yZGVyU3R5bGUiOnsiJGlkIjoiNTkxIiwiTGluZUNvbG9yIjpudWxsLCJMaW5lV2VpZ2h0IjowLjAsIkxpbmVUeXBlIjowLCJQYXJlbnRTdHlsZSI6bnVsbH0sIlBhcmVudFN0eWxlIjpudWxsfSwiRGF0ZVN0eWxlIjp7IiRpZCI6IjU5MiIsIkZvbnRTZXR0aW5ncyI6eyIkaWQiOiI1OTMiLCJGb250U2l6ZSI6MTAsIkZvbnROYW1lIjoiQ2FsaWJyaSIsIklzQm9sZCI6ZmFsc2UsIklzSXRhbGljIjpmYWxzZSwiSXNVbmRlcmxpbmVkIjpmYWxzZSwiUGFyZW50U3R5bGUiOm51bGx9LCJBdXRvU2l6ZSI6MCwiRm9yZWdyb3VuZCI6eyIkaWQiOiI1OTQiLCJDb2xvciI6eyIkcmVmIjoiMTIzIn19LCJNYXhXaWR0aCI6MjAwLjAsIk1heEhlaWdodCI6IkluZmluaXR5IiwiU21hcnRGb3JlZ3JvdW5kSXNBY3RpdmUiOmZhbHNlLCJIb3Jpem9udGFsQWxpZ25tZW50IjoyLCJWZXJ0aWNhbEFsaWdubWVudCI6MCwiU21hcnRGb3JlZ3JvdW5kIjpudWxsLCJCYWNrZ3JvdW5kRmlsbFR5cGUiOjAsIk1hcmdpbiI6eyIkaWQiOiI1OTUiLCJUb3AiOjAsIkxlZnQiOjAsIlJpZ2h0IjowLCJCb3R0b20iOjB9LCJQYWRkaW5nIjp7IiRpZCI6IjU5NiIsIlRvcCI6MCwiTGVmdCI6MCwiUmlnaHQiOjAsIkJvdHRvbSI6MH0sIkJhY2tncm91bmQiOnsiJHJlZiI6IjEyNiJ9LCJJc1Zpc2libGUiOnRydWUsIldpZHRoIjowLjAsIkhlaWdodCI6MC4wLCJCb3JkZXJTdHlsZSI6eyIkaWQiOiI1OTciLCJMaW5lQ29sb3IiOm51bGwsIkxpbmVXZWlnaHQiOjAuMCwiTGluZVR5cGUiOjAsIlBhcmVudFN0eWxlIjpudWxsfSwiUGFyZW50U3R5bGUiOm51bGx9LCJEYXRlRm9ybWF0Ijp7IiRpZCI6IjU5O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ywiU21hcnREdXJhdGlvbkFjdGl2YXRlZCI6ZmFsc2UsIkRhdGVGb3JtYXQiOnsiJHJlZiI6IjU5OCJ9LCJJZCI6IjQwMDdkNTIzLWE3YzAtNDllZC1hNTRiLTk4NTlmZmVjMTA4OSIsIkltcG9ydElkIjpudWxsLCJUaXRsZSI6IlByaWNpbmcgYW5kIEVjb25vbWljcyAiLCJOb3RlIjpudWxsLCJIeXBlcmxpbmsiOm51bGwsIklzQ2hhbmdlZCI6ZmFsc2UsIklzTmV3IjpmYWxzZX0seyIkaWQiOiI1OTkiLCJHcm91cE5hbWUiOm51bGwsIlN0YXJ0RGF0ZSI6IjIwMTgtMDYtMjZUMDA6MDA6MDBaIiwiRW5kRGF0ZSI6IjIwMTgtMDgtMjBUMjM6NTk6MDBaIiwiUGVyY2VudGFnZUNvbXBsZXRlIjpudWxsLCJTdHlsZSI6eyIkaWQiOiI2MDAiLCJTaGFwZSI6NiwiU2hhcGVUaGlja25lc3MiOjEsIkR1cmF0aW9uRm9ybWF0IjowLCJJbmNsdWRlTm9uV29ya2luZ0RheXNJbkR1cmF0aW9uIjpmYWxzZSwiUGVyY2VudGFnZUNvbXBsZXRlU3R5bGUiOnsiJGlkIjoiNjAxIiwiRm9udFNldHRpbmdzIjp7IiRpZCI6IjYwMiIsIkZvbnRTaXplIjoxMCwiRm9udE5hbWUiOiJDYWxpYnJpIiwiSXNCb2xkIjpmYWxzZSwiSXNJdGFsaWMiOmZhbHNlLCJJc1VuZGVybGluZWQiOmZhbHNlLCJQYXJlbnRTdHlsZSI6bnVsbH0sIkF1dG9TaXplIjowLCJGb3JlZ3JvdW5kIjp7IiRpZCI6IjYwMyIsIkNvbG9yIjp7IiRyZWYiOiI4OCJ9fSwiTWF4V2lkdGgiOjIwMC4wLCJNYXhIZWlnaHQiOiJJbmZpbml0eSIsIlNtYXJ0Rm9yZWdyb3VuZElzQWN0aXZlIjpmYWxzZSwiSG9yaXpvbnRhbEFsaWdubWVudCI6MCwiVmVydGljYWxBbGlnbm1lbnQiOjAsIlNtYXJ0Rm9yZWdyb3VuZCI6bnVsbCwiQmFja2dyb3VuZEZpbGxUeXBlIjowLCJNYXJnaW4iOnsiJGlkIjoiNjA0IiwiVG9wIjowLCJMZWZ0IjowLCJSaWdodCI6MCwiQm90dG9tIjowfSwiUGFkZGluZyI6eyIkaWQiOiI2MDUiLCJUb3AiOjAsIkxlZnQiOjAsIlJpZ2h0IjowLCJCb3R0b20iOjB9LCJCYWNrZ3JvdW5kIjp7IiRyZWYiOiI5MSJ9LCJJc1Zpc2libGUiOnRydWUsIldpZHRoIjowLjAsIkhlaWdodCI6MC4wLCJCb3JkZXJTdHlsZSI6eyIkaWQiOiI2MDYiLCJMaW5lQ29sb3IiOm51bGwsIkxpbmVXZWlnaHQiOjAuMCwiTGluZVR5cGUiOjAsIlBhcmVudFN0eWxlIjpudWxsfSwiUGFyZW50U3R5bGUiOm51bGx9LCJEdXJhdGlvblN0eWxlIjp7IiRpZCI6IjYwNyIsIkZvbnRTZXR0aW5ncyI6eyIkaWQiOiI2MDgiLCJGb250U2l6ZSI6MTAsIkZvbnROYW1lIjoiQ2FsaWJyaSIsIklzQm9sZCI6ZmFsc2UsIklzSXRhbGljIjpmYWxzZSwiSXNVbmRlcmxpbmVkIjpmYWxzZSwiUGFyZW50U3R5bGUiOm51bGx9LCJBdXRvU2l6ZSI6MCwiRm9yZWdyb3VuZCI6eyIkaWQiOiI2MDkiLCJDb2xvciI6eyIkcmVmIjoiOTUifX0sIk1heFdpZHRoIjoyMDAuMCwiTWF4SGVpZ2h0IjoiSW5maW5pdHkiLCJTbWFydEZvcmVncm91bmRJc0FjdGl2ZSI6ZmFsc2UsIkhvcml6b250YWxBbGlnbm1lbnQiOjAsIlZlcnRpY2FsQWxpZ25tZW50IjowLCJTbWFydEZvcmVncm91bmQiOm51bGwsIkJhY2tncm91bmRGaWxsVHlwZSI6MCwiTWFyZ2luIjp7IiRpZCI6IjYxMCIsIlRvcCI6MCwiTGVmdCI6MCwiUmlnaHQiOjAsIkJvdHRvbSI6MH0sIlBhZGRpbmciOnsiJGlkIjoiNjExIiwiVG9wIjowLCJMZWZ0IjowLCJSaWdodCI6MCwiQm90dG9tIjowfSwiQmFja2dyb3VuZCI6eyIkcmVmIjoiOTgifSwiSXNWaXNpYmxlIjp0cnVlLCJXaWR0aCI6MC4wLCJIZWlnaHQiOjAuMCwiQm9yZGVyU3R5bGUiOnsiJGlkIjoiNjEyIiwiTGluZUNvbG9yIjpudWxsLCJMaW5lV2VpZ2h0IjowLjAsIkxpbmVUeXBlIjowLCJQYXJlbnRTdHlsZSI6bnVsbH0sIlBhcmVudFN0eWxlIjpudWxsfSwiSG9yaXpvbnRhbENvbm5lY3RvclN0eWxlIjp7IiRpZCI6IjYxMyIsIkxpbmVDb2xvciI6eyIkcmVmIjoiMTAwIn0sIkxpbmVXZWlnaHQiOjEuMCwiTGluZVR5cGUiOjAsIlBhcmVudFN0eWxlIjpudWxsfSwiVmVydGljYWxDb25uZWN0b3JTdHlsZSI6eyIkaWQiOiI2MTQiLCJMaW5lQ29sb3IiOnsiJHJlZiI6IjEwMyJ9LCJMaW5lV2VpZ2h0IjowLjAsIkxpbmVUeXBlIjowLCJQYXJlbnRTdHlsZSI6bnVsbH0sIk1hcmdpbiI6bnVsbCwiU3RhcnREYXRlUG9zaXRpb24iOjMsIkVuZERhdGVQb3NpdGlvbiI6MywiRGF0ZUlzVmlzaWJsZSI6dHJ1ZSwiVGl0bGVQb3NpdGlvbiI6MiwiRHVyYXRpb25Qb3NpdGlvbiI6NiwiUGVyY2VudGFnZUNvbXBsZXRlZFBvc2l0aW9uIjo2LCJTcGFjaW5nIjo1LCJJc0JlbG93VGltZWJhbmQiOmZhbHNlLCJQZXJjZW50YWdlQ29tcGxldGVTaGFwZU9wYWNpdHkiOjM1LCJTaGFwZVN0eWxlIjp7IiRpZCI6IjYxNSIsIk1hcmdpbiI6eyIkaWQiOiI2MTYiLCJUb3AiOjAsIkxlZnQiOjQsIlJpZ2h0Ijo0LCJCb3R0b20iOjB9LCJQYWRkaW5nIjp7IiRpZCI6IjYxNyIsIlRvcCI6MCwiTGVmdCI6MCwiUmlnaHQiOjAsIkJvdHRvbSI6MH0sIkJhY2tncm91bmQiOnsiJGlkIjoiNjE4IiwiQ29sb3IiOnsiJGlkIjoiNjE5IiwiQSI6MjU1LCJSIjowLCJHIjoxMTQsIkIiOjE4OH19LCJJc1Zpc2libGUiOnRydWUsIldpZHRoIjowLjAsIkhlaWdodCI6MTYuMCwiQm9yZGVyU3R5bGUiOnsiJGlkIjoiNjIwIiwiTGluZUNvbG9yIjp7IiRyZWYiOiIxMTEifSwiTGluZVdlaWdodCI6MC4wLCJMaW5lVHlwZSI6MCwiUGFyZW50U3R5bGUiOm51bGx9LCJQYXJlbnRTdHlsZSI6bnVsbH0sIlRpdGxlU3R5bGUiOnsiJGlkIjoiNjIxIiwiRm9udFNldHRpbmdzIjp7IiRpZCI6IjYyMiIsIkZvbnRTaXplIjoxMSwiRm9udE5hbWUiOiJDYWxpYnJpIiwiSXNCb2xkIjp0cnVlLCJJc0l0YWxpYyI6ZmFsc2UsIklzVW5kZXJsaW5lZCI6ZmFsc2UsIlBhcmVudFN0eWxlIjpudWxsfSwiQXV0b1NpemUiOjAsIkZvcmVncm91bmQiOnsiJGlkIjoiNjIzIiwiQ29sb3IiOnsiJGlkIjoiNjI0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YyNSIsIlRvcCI6MCwiTGVmdCI6MCwiUmlnaHQiOjAsIkJvdHRvbSI6MH0sIlBhZGRpbmciOnsiJGlkIjoiNjI2IiwiVG9wIjowLCJMZWZ0IjowLCJSaWdodCI6MCwiQm90dG9tIjowfSwiQmFja2dyb3VuZCI6eyIkcmVmIjoiMTE5In0sIklzVmlzaWJsZSI6dHJ1ZSwiV2lkdGgiOjAuMCwiSGVpZ2h0IjowLjAsIkJvcmRlclN0eWxlIjp7IiRpZCI6IjYyNyIsIkxpbmVDb2xvciI6bnVsbCwiTGluZVdlaWdodCI6MC4wLCJMaW5lVHlwZSI6MCwiUGFyZW50U3R5bGUiOm51bGx9LCJQYXJlbnRTdHlsZSI6bnVsbH0sIkRhdGVTdHlsZSI6eyIkaWQiOiI2MjgiLCJGb250U2V0dGluZ3MiOnsiJGlkIjoiNjI5IiwiRm9udFNpemUiOjEwLCJGb250TmFtZSI6IkNhbGlicmkiLCJJc0JvbGQiOmZhbHNlLCJJc0l0YWxpYyI6ZmFsc2UsIklzVW5kZXJsaW5lZCI6ZmFsc2UsIlBhcmVudFN0eWxlIjpudWxsfSwiQXV0b1NpemUiOjAsIkZvcmVncm91bmQiOnsiJGlkIjoiNjMwIiwiQ29sb3IiOnsiJHJlZiI6IjEyMyJ9fSwiTWF4V2lkdGgiOjIwMC4wLCJNYXhIZWlnaHQiOiJJbmZpbml0eSIsIlNtYXJ0Rm9yZWdyb3VuZElzQWN0aXZlIjpmYWxzZSwiSG9yaXpvbnRhbEFsaWdubWVudCI6MiwiVmVydGljYWxBbGlnbm1lbnQiOjAsIlNtYXJ0Rm9yZWdyb3VuZCI6bnVsbCwiQmFja2dyb3VuZEZpbGxUeXBlIjowLCJNYXJnaW4iOnsiJGlkIjoiNjMxIiwiVG9wIjowLCJMZWZ0IjowLCJSaWdodCI6MCwiQm90dG9tIjowfSwiUGFkZGluZyI6eyIkaWQiOiI2MzIiLCJUb3AiOjAsIkxlZnQiOjAsIlJpZ2h0IjowLCJCb3R0b20iOjB9LCJCYWNrZ3JvdW5kIjp7IiRyZWYiOiIxMjYifSwiSXNWaXNpYmxlIjp0cnVlLCJXaWR0aCI6MC4wLCJIZWlnaHQiOjAuMCwiQm9yZGVyU3R5bGUiOnsiJGlkIjoiNjMzIiwiTGluZUNvbG9yIjpudWxsLCJMaW5lV2VpZ2h0IjowLjAsIkxpbmVUeXBlIjowLCJQYXJlbnRTdHlsZSI6bnVsbH0sIlBhcmVudFN0eWxlIjpudWxsfSwiRGF0ZUZvcm1hdCI6eyIkaWQiOiI2Mz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QsIlNtYXJ0RHVyYXRpb25BY3RpdmF0ZWQiOmZhbHNlLCJEYXRlRm9ybWF0Ijp7IiRyZWYiOiI2MzQifSwiSWQiOiJjMDc2OGY5Mi1hMDRkLTQ0YTctYmJlNy1kNjNkZjg3ZTQ2MjQiLCJJbXBvcnRJZCI6bnVsbCwiVGl0bGUiOiJDcmVhdGUgR28tdG8tTWFya2V0IFN0cmF0ZWd5IiwiTm90ZSI6bnVsbCwiSHlwZXJsaW5rIjpudWxsLCJJc0NoYW5nZWQiOmZhbHNlLCJJc05ldyI6ZmFsc2V9LHsiJGlkIjoiNjM1IiwiR3JvdXBOYW1lIjpudWxsLCJTdGFydERhdGUiOiIyMDE4LTA2LTI2VDAwOjAwOjAwWiIsIkVuZERhdGUiOiIyMDE4LTA3LTA2VDIzOjU5OjAwWiIsIlBlcmNlbnRhZ2VDb21wbGV0ZSI6bnVsbCwiU3R5bGUiOnsiJGlkIjoiNjM2IiwiU2hhcGUiOjEsIlNoYXBlVGhpY2tuZXNzIjoxLCJEdXJhdGlvbkZvcm1hdCI6MCwiSW5jbHVkZU5vbldvcmtpbmdEYXlzSW5EdXJhdGlvbiI6ZmFsc2UsIlBlcmNlbnRhZ2VDb21wbGV0ZVN0eWxlIjp7IiRpZCI6IjYzNyIsIkZvbnRTZXR0aW5ncyI6eyIkaWQiOiI2MzgiLCJGb250U2l6ZSI6MTAsIkZvbnROYW1lIjoiQ2FsaWJyaSIsIklzQm9sZCI6ZmFsc2UsIklzSXRhbGljIjpmYWxzZSwiSXNVbmRlcmxpbmVkIjpmYWxzZSwiUGFyZW50U3R5bGUiOm51bGx9LCJBdXRvU2l6ZSI6MCwiRm9yZWdyb3VuZCI6eyIkaWQiOiI2MzkiLCJDb2xvciI6eyIkcmVmIjoiODgifX0sIk1heFdpZHRoIjoyMDAuMCwiTWF4SGVpZ2h0IjoiSW5maW5pdHkiLCJTbWFydEZvcmVncm91bmRJc0FjdGl2ZSI6ZmFsc2UsIkhvcml6b250YWxBbGlnbm1lbnQiOjAsIlZlcnRpY2FsQWxpZ25tZW50IjowLCJTbWFydEZvcmVncm91bmQiOm51bGwsIkJhY2tncm91bmRGaWxsVHlwZSI6MCwiTWFyZ2luIjp7IiRpZCI6IjY0MCIsIlRvcCI6MCwiTGVmdCI6MCwiUmlnaHQiOjAsIkJvdHRvbSI6MH0sIlBhZGRpbmciOnsiJGlkIjoiNjQxIiwiVG9wIjowLCJMZWZ0IjowLCJSaWdodCI6MCwiQm90dG9tIjowfSwiQmFja2dyb3VuZCI6eyIkcmVmIjoiOTEifSwiSXNWaXNpYmxlIjp0cnVlLCJXaWR0aCI6MC4wLCJIZWlnaHQiOjAuMCwiQm9yZGVyU3R5bGUiOnsiJGlkIjoiNjQyIiwiTGluZUNvbG9yIjpudWxsLCJMaW5lV2VpZ2h0IjowLjAsIkxpbmVUeXBlIjowLCJQYXJlbnRTdHlsZSI6bnVsbH0sIlBhcmVudFN0eWxlIjpudWxsfSwiRHVyYXRpb25TdHlsZSI6eyIkaWQiOiI2NDMiLCJGb250U2V0dGluZ3MiOnsiJGlkIjoiNjQ0IiwiRm9udFNpemUiOjEwLCJGb250TmFtZSI6IkNhbGlicmkiLCJJc0JvbGQiOmZhbHNlLCJJc0l0YWxpYyI6ZmFsc2UsIklzVW5kZXJsaW5lZCI6ZmFsc2UsIlBhcmVudFN0eWxlIjpudWxsfSwiQXV0b1NpemUiOjAsIkZvcmVncm91bmQiOnsiJGlkIjoiNjQ1IiwiQ29sb3IiOnsiJHJlZiI6Ijk1In19LCJNYXhXaWR0aCI6MjAwLjAsIk1heEhlaWdodCI6IkluZmluaXR5IiwiU21hcnRGb3JlZ3JvdW5kSXNBY3RpdmUiOmZhbHNlLCJIb3Jpem9udGFsQWxpZ25tZW50IjowLCJWZXJ0aWNhbEFsaWdubWVudCI6MCwiU21hcnRGb3JlZ3JvdW5kIjpudWxsLCJCYWNrZ3JvdW5kRmlsbFR5cGUiOjAsIk1hcmdpbiI6eyIkaWQiOiI2NDYiLCJUb3AiOjAsIkxlZnQiOjAsIlJpZ2h0IjowLCJCb3R0b20iOjB9LCJQYWRkaW5nIjp7IiRpZCI6IjY0NyIsIlRvcCI6MCwiTGVmdCI6MCwiUmlnaHQiOjAsIkJvdHRvbSI6MH0sIkJhY2tncm91bmQiOnsiJHJlZiI6Ijk4In0sIklzVmlzaWJsZSI6dHJ1ZSwiV2lkdGgiOjAuMCwiSGVpZ2h0IjowLjAsIkJvcmRlclN0eWxlIjp7IiRpZCI6IjY0OCIsIkxpbmVDb2xvciI6bnVsbCwiTGluZVdlaWdodCI6MC4wLCJMaW5lVHlwZSI6MCwiUGFyZW50U3R5bGUiOm51bGx9LCJQYXJlbnRTdHlsZSI6bnVsbH0sIkhvcml6b250YWxDb25uZWN0b3JTdHlsZSI6eyIkaWQiOiI2NDkiLCJMaW5lQ29sb3IiOnsiJHJlZiI6IjEwMCJ9LCJMaW5lV2VpZ2h0IjoxLjAsIkxpbmVUeXBlIjowLCJQYXJlbnRTdHlsZSI6bnVsbH0sIlZlcnRpY2FsQ29ubmVjdG9yU3R5bGUiOnsiJGlkIjoiNjUw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2NTEiLCJNYXJnaW4iOnsiJGlkIjoiNjUyIiwiVG9wIjowLCJMZWZ0Ijo0LCJSaWdodCI6NCwiQm90dG9tIjowfSwiUGFkZGluZyI6eyIkaWQiOiI2NTMiLCJUb3AiOjAsIkxlZnQiOjAsIlJpZ2h0IjowLCJCb3R0b20iOjB9LCJCYWNrZ3JvdW5kIjp7IiRpZCI6IjY1NCIsIkNvbG9yIjp7IiRpZCI6IjY1NSIsIkEiOjI1NSwiUiI6MCwiRyI6MTE0LCJCIjoxODh9fSwiSXNWaXNpYmxlIjp0cnVlLCJXaWR0aCI6MC4wLCJIZWlnaHQiOjE2LjAsIkJvcmRlclN0eWxlIjp7IiRpZCI6IjY1NiIsIkxpbmVDb2xvciI6eyIkcmVmIjoiMTExIn0sIkxpbmVXZWlnaHQiOjAuMCwiTGluZVR5cGUiOjAsIlBhcmVudFN0eWxlIjpudWxsfSwiUGFyZW50U3R5bGUiOm51bGx9LCJUaXRsZVN0eWxlIjp7IiRpZCI6IjY1NyIsIkZvbnRTZXR0aW5ncyI6eyIkaWQiOiI2NTgiLCJGb250U2l6ZSI6MTEsIkZvbnROYW1lIjoiQ2FsaWJyaSIsIklzQm9sZCI6dHJ1ZSwiSXNJdGFsaWMiOmZhbHNlLCJJc1VuZGVybGluZWQiOmZhbHNlLCJQYXJlbnRTdHlsZSI6bnVsbH0sIkF1dG9TaXplIjowLCJGb3JlZ3JvdW5kIjp7IiRpZCI6IjY1OSIsIkNvbG9yIjp7IiRpZCI6IjY2MCIsIkEiOjI1NSwiUiI6MTE1LCJHIjoxMTUsIkIiOjExNX19LCJNYXhXaWR0aCI6OTYwLjAsIk1heEhlaWdodCI6IkluZmluaXR5IiwiU21hcnRGb3JlZ3JvdW5kSXNBY3RpdmUiOmZhbHNlLCJIb3Jpem9udGFsQWxpZ25tZW50IjowLCJWZXJ0aWNhbEFsaWdubWVudCI6MCwiU21hcnRGb3JlZ3JvdW5kIjpudWxsLCJCYWNrZ3JvdW5kRmlsbFR5cGUiOjAsIk1hcmdpbiI6eyIkaWQiOiI2NjEiLCJUb3AiOjAsIkxlZnQiOjAsIlJpZ2h0IjowLCJCb3R0b20iOjB9LCJQYWRkaW5nIjp7IiRpZCI6IjY2MiIsIlRvcCI6MCwiTGVmdCI6MCwiUmlnaHQiOjAsIkJvdHRvbSI6MH0sIkJhY2tncm91bmQiOnsiJHJlZiI6IjExOSJ9LCJJc1Zpc2libGUiOnRydWUsIldpZHRoIjowLjAsIkhlaWdodCI6MC4wLCJCb3JkZXJTdHlsZSI6eyIkaWQiOiI2NjMiLCJMaW5lQ29sb3IiOm51bGwsIkxpbmVXZWlnaHQiOjAuMCwiTGluZVR5cGUiOjAsIlBhcmVudFN0eWxlIjpudWxsfSwiUGFyZW50U3R5bGUiOm51bGx9LCJEYXRlU3R5bGUiOnsiJGlkIjoiNjY0IiwiRm9udFNldHRpbmdzIjp7IiRpZCI6IjY2NSIsIkZvbnRTaXplIjoxMCwiRm9udE5hbWUiOiJDYWxpYnJpIiwiSXNCb2xkIjpmYWxzZSwiSXNJdGFsaWMiOmZhbHNlLCJJc1VuZGVybGluZWQiOmZhbHNlLCJQYXJlbnRTdHlsZSI6bnVsbH0sIkF1dG9TaXplIjowLCJGb3JlZ3JvdW5kIjp7IiRpZCI6IjY2NiIsIkNvbG9yIjp7IiRyZWYiOiIxMjMifX0sIk1heFdpZHRoIjoyMDAuMCwiTWF4SGVpZ2h0IjoiSW5maW5pdHkiLCJTbWFydEZvcmVncm91bmRJc0FjdGl2ZSI6ZmFsc2UsIkhvcml6b250YWxBbGlnbm1lbnQiOjIsIlZlcnRpY2FsQWxpZ25tZW50IjowLCJTbWFydEZvcmVncm91bmQiOm51bGwsIkJhY2tncm91bmRGaWxsVHlwZSI6MCwiTWFyZ2luIjp7IiRpZCI6IjY2NyIsIlRvcCI6MCwiTGVmdCI6MCwiUmlnaHQiOjAsIkJvdHRvbSI6MH0sIlBhZGRpbmciOnsiJGlkIjoiNjY4IiwiVG9wIjowLCJMZWZ0IjowLCJSaWdodCI6MCwiQm90dG9tIjowfSwiQmFja2dyb3VuZCI6eyIkcmVmIjoiMTI2In0sIklzVmlzaWJsZSI6dHJ1ZSwiV2lkdGgiOjAuMCwiSGVpZ2h0IjowLjAsIkJvcmRlclN0eWxlIjp7IiRpZCI6IjY2OSIsIkxpbmVDb2xvciI6bnVsbCwiTGluZVdlaWdodCI6MC4wLCJMaW5lVHlwZSI6MCwiUGFyZW50U3R5bGUiOm51bGx9LCJQYXJlbnRTdHlsZSI6bnVsbH0sIkRhdGVGb3JtYXQiOnsiJGlkIjoiNjcw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mZhbHNlLCJQYXJlbnRTdHlsZSI6bnVsbH0sIkluZGV4IjoxNSwiU21hcnREdXJhdGlvbkFjdGl2YXRlZCI6ZmFsc2UsIkRhdGVGb3JtYXQiOnsiJHJlZiI6IjY3MCJ9LCJJZCI6ImU1ZGFhYzU1LWMwNzgtNDJkOS1hMmU1LTQ5OTJkOGRjZGIwNyIsIkltcG9ydElkIjpudWxsLCJUaXRsZSI6IkltcGxlbWVudGF0aW9uIFBsYW4iLCJOb3RlIjpudWxsLCJIeXBlcmxpbmsiOm51bGwsIklzQ2hhbmdlZCI6ZmFsc2UsIklzTmV3IjpmYWxzZX0seyIkaWQiOiI2NzEiLCJHcm91cE5hbWUiOm51bGwsIlN0YXJ0RGF0ZSI6IjIwMTgtMDctMDRUMDA6MDA6MDBaIiwiRW5kRGF0ZSI6IjIwMTgtMDctMjJUMjM6NTk6MDBaIiwiUGVyY2VudGFnZUNvbXBsZXRlIjpudWxsLCJTdHlsZSI6eyIkaWQiOiI2NzIiLCJTaGFwZSI6MSwiU2hhcGVUaGlja25lc3MiOjEsIkR1cmF0aW9uRm9ybWF0IjowLCJJbmNsdWRlTm9uV29ya2luZ0RheXNJbkR1cmF0aW9uIjpmYWxzZSwiUGVyY2VudGFnZUNvbXBsZXRlU3R5bGUiOnsiJGlkIjoiNjczIiwiRm9udFNldHRpbmdzIjp7IiRpZCI6IjY3NCIsIkZvbnRTaXplIjoxMCwiRm9udE5hbWUiOiJDYWxpYnJpIiwiSXNCb2xkIjpmYWxzZSwiSXNJdGFsaWMiOmZhbHNlLCJJc1VuZGVybGluZWQiOmZhbHNlLCJQYXJlbnRTdHlsZSI6bnVsbH0sIkF1dG9TaXplIjowLCJGb3JlZ3JvdW5kIjp7IiRpZCI6IjY3NSIsIkNvbG9yIjp7IiRyZWYiOiI4OCJ9fSwiTWF4V2lkdGgiOjIwMC4wLCJNYXhIZWlnaHQiOiJJbmZpbml0eSIsIlNtYXJ0Rm9yZWdyb3VuZElzQWN0aXZlIjpmYWxzZSwiSG9yaXpvbnRhbEFsaWdubWVudCI6MCwiVmVydGljYWxBbGlnbm1lbnQiOjAsIlNtYXJ0Rm9yZWdyb3VuZCI6bnVsbCwiQmFja2dyb3VuZEZpbGxUeXBlIjowLCJNYXJnaW4iOnsiJGlkIjoiNjc2IiwiVG9wIjowLCJMZWZ0IjowLCJSaWdodCI6MCwiQm90dG9tIjowfSwiUGFkZGluZyI6eyIkaWQiOiI2NzciLCJUb3AiOjAsIkxlZnQiOjAsIlJpZ2h0IjowLCJCb3R0b20iOjB9LCJCYWNrZ3JvdW5kIjp7IiRyZWYiOiI5MSJ9LCJJc1Zpc2libGUiOnRydWUsIldpZHRoIjowLjAsIkhlaWdodCI6MC4wLCJCb3JkZXJTdHlsZSI6eyIkaWQiOiI2NzgiLCJMaW5lQ29sb3IiOm51bGwsIkxpbmVXZWlnaHQiOjAuMCwiTGluZVR5cGUiOjAsIlBhcmVudFN0eWxlIjpudWxsfSwiUGFyZW50U3R5bGUiOm51bGx9LCJEdXJhdGlvblN0eWxlIjp7IiRpZCI6IjY3OSIsIkZvbnRTZXR0aW5ncyI6eyIkaWQiOiI2ODAiLCJGb250U2l6ZSI6MTAsIkZvbnROYW1lIjoiQ2FsaWJyaSIsIklzQm9sZCI6ZmFsc2UsIklzSXRhbGljIjpmYWxzZSwiSXNVbmRlcmxpbmVkIjpmYWxzZSwiUGFyZW50U3R5bGUiOm51bGx9LCJBdXRvU2l6ZSI6MCwiRm9yZWdyb3VuZCI6eyIkaWQiOiI2ODEiLCJDb2xvciI6eyIkcmVmIjoiOTUifX0sIk1heFdpZHRoIjoyMDAuMCwiTWF4SGVpZ2h0IjoiSW5maW5pdHkiLCJTbWFydEZvcmVncm91bmRJc0FjdGl2ZSI6ZmFsc2UsIkhvcml6b250YWxBbGlnbm1lbnQiOjAsIlZlcnRpY2FsQWxpZ25tZW50IjowLCJTbWFydEZvcmVncm91bmQiOm51bGwsIkJhY2tncm91bmRGaWxsVHlwZSI6MCwiTWFyZ2luIjp7IiRpZCI6IjY4MiIsIlRvcCI6MCwiTGVmdCI6MCwiUmlnaHQiOjAsIkJvdHRvbSI6MH0sIlBhZGRpbmciOnsiJGlkIjoiNjgzIiwiVG9wIjowLCJMZWZ0IjowLCJSaWdodCI6MCwiQm90dG9tIjowfSwiQmFja2dyb3VuZCI6eyIkcmVmIjoiOTgifSwiSXNWaXNpYmxlIjp0cnVlLCJXaWR0aCI6MC4wLCJIZWlnaHQiOjAuMCwiQm9yZGVyU3R5bGUiOnsiJGlkIjoiNjg0IiwiTGluZUNvbG9yIjpudWxsLCJMaW5lV2VpZ2h0IjowLjAsIkxpbmVUeXBlIjowLCJQYXJlbnRTdHlsZSI6bnVsbH0sIlBhcmVudFN0eWxlIjpudWxsfSwiSG9yaXpvbnRhbENvbm5lY3RvclN0eWxlIjp7IiRpZCI6IjY4NSIsIkxpbmVDb2xvciI6eyIkcmVmIjoiMTAwIn0sIkxpbmVXZWlnaHQiOjEuMCwiTGluZVR5cGUiOjAsIlBhcmVudFN0eWxlIjpudWxsfSwiVmVydGljYWxDb25uZWN0b3JTdHlsZSI6eyIkaWQiOiI2ODYiLCJMaW5lQ29sb3IiOnsiJHJlZiI6IjEwMyJ9LCJMaW5lV2VpZ2h0IjowLjAsIkxpbmVUeXBlIjowLCJQYXJlbnRTdHlsZSI6bnVsbH0sIk1hcmdpbiI6bnVsbCwiU3RhcnREYXRlUG9zaXRpb24iOjMsIkVuZERhdGVQb3NpdGlvbiI6MywiRGF0ZUlzVmlzaWJsZSI6dHJ1ZSwiVGl0bGVQb3NpdGlvbiI6NCwiRHVyYXRpb25Qb3NpdGlvbiI6NiwiUGVyY2VudGFnZUNvbXBsZXRlZFBvc2l0aW9uIjo2LCJTcGFjaW5nIjo1LCJJc0JlbG93VGltZWJhbmQiOmZhbHNlLCJQZXJjZW50YWdlQ29tcGxldGVTaGFwZU9wYWNpdHkiOjM1LCJTaGFwZVN0eWxlIjp7IiRpZCI6IjY4NyIsIk1hcmdpbiI6eyIkaWQiOiI2ODgiLCJUb3AiOjAsIkxlZnQiOjQsIlJpZ2h0Ijo0LCJCb3R0b20iOjB9LCJQYWRkaW5nIjp7IiRpZCI6IjY4OSIsIlRvcCI6MCwiTGVmdCI6MCwiUmlnaHQiOjAsIkJvdHRvbSI6MH0sIkJhY2tncm91bmQiOnsiJGlkIjoiNjkwIiwiQ29sb3IiOnsiJGlkIjoiNjkxIiwiQSI6MjU1LCJSIjowLCJHIjoxMTQsIkIiOjE4OH19LCJJc1Zpc2libGUiOnRydWUsIldpZHRoIjowLjAsIkhlaWdodCI6MTYuMCwiQm9yZGVyU3R5bGUiOnsiJGlkIjoiNjkyIiwiTGluZUNvbG9yIjp7IiRyZWYiOiIxMTEifSwiTGluZVdlaWdodCI6MC4wLCJMaW5lVHlwZSI6MCwiUGFyZW50U3R5bGUiOm51bGx9LCJQYXJlbnRTdHlsZSI6bnVsbH0sIlRpdGxlU3R5bGUiOnsiJGlkIjoiNjkzIiwiRm9udFNldHRpbmdzIjp7IiRpZCI6IjY5NCIsIkZvbnRTaXplIjoxMSwiRm9udE5hbWUiOiJDYWxpYnJpIiwiSXNCb2xkIjp0cnVlLCJJc0l0YWxpYyI6ZmFsc2UsIklzVW5kZXJsaW5lZCI6ZmFsc2UsIlBhcmVudFN0eWxlIjpudWxsfSwiQXV0b1NpemUiOjAsIkZvcmVncm91bmQiOnsiJGlkIjoiNjk1IiwiQ29sb3IiOnsiJGlkIjoiNjk2IiwiQSI6MjU1LCJSIjoxMTUsIkciOjExNSwiQiI6MTE1fX0sIk1heFdpZHRoIjo5NjAuMCwiTWF4SGVpZ2h0IjoiSW5maW5pdHkiLCJTbWFydEZvcmVncm91bmRJc0FjdGl2ZSI6ZmFsc2UsIkhvcml6b250YWxBbGlnbm1lbnQiOjAsIlZlcnRpY2FsQWxpZ25tZW50IjowLCJTbWFydEZvcmVncm91bmQiOm51bGwsIkJhY2tncm91bmRGaWxsVHlwZSI6MCwiTWFyZ2luIjp7IiRpZCI6IjY5NyIsIlRvcCI6MCwiTGVmdCI6MCwiUmlnaHQiOjAsIkJvdHRvbSI6MH0sIlBhZGRpbmciOnsiJGlkIjoiNjk4IiwiVG9wIjowLCJMZWZ0IjowLCJSaWdodCI6MCwiQm90dG9tIjowfSwiQmFja2dyb3VuZCI6eyIkcmVmIjoiMTE5In0sIklzVmlzaWJsZSI6dHJ1ZSwiV2lkdGgiOjAuMCwiSGVpZ2h0IjowLjAsIkJvcmRlclN0eWxlIjp7IiRpZCI6IjY5OSIsIkxpbmVDb2xvciI6bnVsbCwiTGluZVdlaWdodCI6MC4wLCJMaW5lVHlwZSI6MCwiUGFyZW50U3R5bGUiOm51bGx9LCJQYXJlbnRTdHlsZSI6bnVsbH0sIkRhdGVTdHlsZSI6eyIkaWQiOiI3MDAiLCJGb250U2V0dGluZ3MiOnsiJGlkIjoiNzAxIiwiRm9udFNpemUiOjEwLCJGb250TmFtZSI6IkNhbGlicmkiLCJJc0JvbGQiOmZhbHNlLCJJc0l0YWxpYyI6ZmFsc2UsIklzVW5kZXJsaW5lZCI6ZmFsc2UsIlBhcmVudFN0eWxlIjpudWxsfSwiQXV0b1NpemUiOjAsIkZvcmVncm91bmQiOnsiJGlkIjoiNzAyIiwiQ29sb3IiOnsiJHJlZiI6IjEyMyJ9fSwiTWF4V2lkdGgiOjIwMC4wLCJNYXhIZWlnaHQiOiJJbmZpbml0eSIsIlNtYXJ0Rm9yZWdyb3VuZElzQWN0aXZlIjpmYWxzZSwiSG9yaXpvbnRhbEFsaWdubWVudCI6MiwiVmVydGljYWxBbGlnbm1lbnQiOjAsIlNtYXJ0Rm9yZWdyb3VuZCI6bnVsbCwiQmFja2dyb3VuZEZpbGxUeXBlIjowLCJNYXJnaW4iOnsiJGlkIjoiNzAzIiwiVG9wIjowLCJMZWZ0IjowLCJSaWdodCI6MCwiQm90dG9tIjowfSwiUGFkZGluZyI6eyIkaWQiOiI3MDQiLCJUb3AiOjAsIkxlZnQiOjAsIlJpZ2h0IjowLCJCb3R0b20iOjB9LCJCYWNrZ3JvdW5kIjp7IiRyZWYiOiIxMjYifSwiSXNWaXNpYmxlIjp0cnVlLCJXaWR0aCI6MC4wLCJIZWlnaHQiOjAuMCwiQm9yZGVyU3R5bGUiOnsiJGlkIjoiNzA1IiwiTGluZUNvbG9yIjpudWxsLCJMaW5lV2VpZ2h0IjowLjAsIkxpbmVUeXBlIjowLCJQYXJlbnRTdHlsZSI6bnVsbH0sIlBhcmVudFN0eWxlIjpudWxsfSwiRGF0ZUZvcm1hdCI6eyIkaWQiOiI3MD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YsIlNtYXJ0RHVyYXRpb25BY3RpdmF0ZWQiOmZhbHNlLCJEYXRlRm9ybWF0Ijp7IiRyZWYiOiI3MDYifSwiSWQiOiI2Njk4OTdjYi05NmEzLTQxZjQtOGZiMC1iOTBjNDc2NjIxN2IiLCJJbXBvcnRJZCI6bnVsbCwiVGl0bGUiOiJNYXJrZXRpbmcgUGxhbiIsIk5vdGUiOm51bGwsIkh5cGVybGluayI6bnVsbCwiSXNDaGFuZ2VkIjpmYWxzZSwiSXNOZXciOmZhbHNlfSx7IiRpZCI6IjcwNyIsIkdyb3VwTmFtZSI6bnVsbCwiU3RhcnREYXRlIjoiMjAxOC0wNy0xOFQwMDowMDowMFoiLCJFbmREYXRlIjoiMjAxOC0wNy0zMFQyMzo1OTowMFoiLCJQZXJjZW50YWdlQ29tcGxldGUiOm51bGwsIlN0eWxlIjp7IiRpZCI6IjcwOCIsIlNoYXBlIjoxLCJTaGFwZVRoaWNrbmVzcyI6MSwiRHVyYXRpb25Gb3JtYXQiOjAsIkluY2x1ZGVOb25Xb3JraW5nRGF5c0luRHVyYXRpb24iOmZhbHNlLCJQZXJjZW50YWdlQ29tcGxldGVTdHlsZSI6eyIkaWQiOiI3MDkiLCJGb250U2V0dGluZ3MiOnsiJGlkIjoiNzEwIiwiRm9udFNpemUiOjEwLCJGb250TmFtZSI6IkNhbGlicmkiLCJJc0JvbGQiOmZhbHNlLCJJc0l0YWxpYyI6ZmFsc2UsIklzVW5kZXJsaW5lZCI6ZmFsc2UsIlBhcmVudFN0eWxlIjpudWxsfSwiQXV0b1NpemUiOjAsIkZvcmVncm91bmQiOnsiJGlkIjoiNzExIiwiQ29sb3IiOnsiJHJlZiI6Ijg4In19LCJNYXhXaWR0aCI6MjAwLjAsIk1heEhlaWdodCI6IkluZmluaXR5IiwiU21hcnRGb3JlZ3JvdW5kSXNBY3RpdmUiOmZhbHNlLCJIb3Jpem9udGFsQWxpZ25tZW50IjowLCJWZXJ0aWNhbEFsaWdubWVudCI6MCwiU21hcnRGb3JlZ3JvdW5kIjpudWxsLCJCYWNrZ3JvdW5kRmlsbFR5cGUiOjAsIk1hcmdpbiI6eyIkaWQiOiI3MTIiLCJUb3AiOjAsIkxlZnQiOjAsIlJpZ2h0IjowLCJCb3R0b20iOjB9LCJQYWRkaW5nIjp7IiRpZCI6IjcxMyIsIlRvcCI6MCwiTGVmdCI6MCwiUmlnaHQiOjAsIkJvdHRvbSI6MH0sIkJhY2tncm91bmQiOnsiJHJlZiI6IjkxIn0sIklzVmlzaWJsZSI6dHJ1ZSwiV2lkdGgiOjAuMCwiSGVpZ2h0IjowLjAsIkJvcmRlclN0eWxlIjp7IiRpZCI6IjcxNCIsIkxpbmVDb2xvciI6bnVsbCwiTGluZVdlaWdodCI6MC4wLCJMaW5lVHlwZSI6MCwiUGFyZW50U3R5bGUiOm51bGx9LCJQYXJlbnRTdHlsZSI6bnVsbH0sIkR1cmF0aW9uU3R5bGUiOnsiJGlkIjoiNzE1IiwiRm9udFNldHRpbmdzIjp7IiRpZCI6IjcxNiIsIkZvbnRTaXplIjoxMCwiRm9udE5hbWUiOiJDYWxpYnJpIiwiSXNCb2xkIjpmYWxzZSwiSXNJdGFsaWMiOmZhbHNlLCJJc1VuZGVybGluZWQiOmZhbHNlLCJQYXJlbnRTdHlsZSI6bnVsbH0sIkF1dG9TaXplIjowLCJGb3JlZ3JvdW5kIjp7IiRpZCI6IjcxNyIsIkNvbG9yIjp7IiRyZWYiOiI5NSJ9fSwiTWF4V2lkdGgiOjIwMC4wLCJNYXhIZWlnaHQiOiJJbmZpbml0eSIsIlNtYXJ0Rm9yZWdyb3VuZElzQWN0aXZlIjpmYWxzZSwiSG9yaXpvbnRhbEFsaWdubWVudCI6MCwiVmVydGljYWxBbGlnbm1lbnQiOjAsIlNtYXJ0Rm9yZWdyb3VuZCI6bnVsbCwiQmFja2dyb3VuZEZpbGxUeXBlIjowLCJNYXJnaW4iOnsiJGlkIjoiNzE4IiwiVG9wIjowLCJMZWZ0IjowLCJSaWdodCI6MCwiQm90dG9tIjowfSwiUGFkZGluZyI6eyIkaWQiOiI3MTkiLCJUb3AiOjAsIkxlZnQiOjAsIlJpZ2h0IjowLCJCb3R0b20iOjB9LCJCYWNrZ3JvdW5kIjp7IiRyZWYiOiI5OCJ9LCJJc1Zpc2libGUiOnRydWUsIldpZHRoIjowLjAsIkhlaWdodCI6MC4wLCJCb3JkZXJTdHlsZSI6eyIkaWQiOiI3MjAiLCJMaW5lQ29sb3IiOm51bGwsIkxpbmVXZWlnaHQiOjAuMCwiTGluZVR5cGUiOjAsIlBhcmVudFN0eWxlIjpudWxsfSwiUGFyZW50U3R5bGUiOm51bGx9LCJIb3Jpem9udGFsQ29ubmVjdG9yU3R5bGUiOnsiJGlkIjoiNzIxIiwiTGluZUNvbG9yIjp7IiRyZWYiOiIxMDAifSwiTGluZVdlaWdodCI6MS4wLCJMaW5lVHlwZSI6MCwiUGFyZW50U3R5bGUiOm51bGx9LCJWZXJ0aWNhbENvbm5lY3RvclN0eWxlIjp7IiRpZCI6IjcyMi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zIzIiwiTWFyZ2luIjp7IiRpZCI6IjcyNCIsIlRvcCI6MCwiTGVmdCI6NCwiUmlnaHQiOjQsIkJvdHRvbSI6MH0sIlBhZGRpbmciOnsiJGlkIjoiNzI1IiwiVG9wIjowLCJMZWZ0IjowLCJSaWdodCI6MCwiQm90dG9tIjowfSwiQmFja2dyb3VuZCI6eyIkaWQiOiI3MjYiLCJDb2xvciI6eyIkaWQiOiI3MjciLCJBIjoyNTUsIlIiOjAsIkciOjExNCwiQiI6MTg4fX0sIklzVmlzaWJsZSI6dHJ1ZSwiV2lkdGgiOjAuMCwiSGVpZ2h0IjoxNi4wLCJCb3JkZXJTdHlsZSI6eyIkaWQiOiI3MjgiLCJMaW5lQ29sb3IiOnsiJHJlZiI6IjExMSJ9LCJMaW5lV2VpZ2h0IjowLjAsIkxpbmVUeXBlIjowLCJQYXJlbnRTdHlsZSI6bnVsbH0sIlBhcmVudFN0eWxlIjpudWxsfSwiVGl0bGVTdHlsZSI6eyIkaWQiOiI3MjkiLCJGb250U2V0dGluZ3MiOnsiJGlkIjoiNzMwIiwiRm9udFNpemUiOjExLCJGb250TmFtZSI6IkNhbGlicmkiLCJJc0JvbGQiOnRydWUsIklzSXRhbGljIjpmYWxzZSwiSXNVbmRlcmxpbmVkIjpmYWxzZSwiUGFyZW50U3R5bGUiOm51bGx9LCJBdXRvU2l6ZSI6MCwiRm9yZWdyb3VuZCI6eyIkaWQiOiI3MzEiLCJDb2xvciI6eyIkaWQiOiI3MzI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NzMzIiwiVG9wIjowLCJMZWZ0IjowLCJSaWdodCI6MCwiQm90dG9tIjowfSwiUGFkZGluZyI6eyIkaWQiOiI3MzQiLCJUb3AiOjAsIkxlZnQiOjAsIlJpZ2h0IjowLCJCb3R0b20iOjB9LCJCYWNrZ3JvdW5kIjp7IiRyZWYiOiIxMTkifSwiSXNWaXNpYmxlIjp0cnVlLCJXaWR0aCI6MC4wLCJIZWlnaHQiOjAuMCwiQm9yZGVyU3R5bGUiOnsiJGlkIjoiNzM1IiwiTGluZUNvbG9yIjpudWxsLCJMaW5lV2VpZ2h0IjowLjAsIkxpbmVUeXBlIjowLCJQYXJlbnRTdHlsZSI6bnVsbH0sIlBhcmVudFN0eWxlIjpudWxsfSwiRGF0ZVN0eWxlIjp7IiRpZCI6IjczNiIsIkZvbnRTZXR0aW5ncyI6eyIkaWQiOiI3MzciLCJGb250U2l6ZSI6MTAsIkZvbnROYW1lIjoiQ2FsaWJyaSIsIklzQm9sZCI6ZmFsc2UsIklzSXRhbGljIjpmYWxzZSwiSXNVbmRlcmxpbmVkIjpmYWxzZSwiUGFyZW50U3R5bGUiOm51bGx9LCJBdXRvU2l6ZSI6MCwiRm9yZWdyb3VuZCI6eyIkaWQiOiI3MzgiLCJDb2xvciI6eyIkcmVmIjoiMTIzIn19LCJNYXhXaWR0aCI6MjAwLjAsIk1heEhlaWdodCI6IkluZmluaXR5IiwiU21hcnRGb3JlZ3JvdW5kSXNBY3RpdmUiOmZhbHNlLCJIb3Jpem9udGFsQWxpZ25tZW50IjoyLCJWZXJ0aWNhbEFsaWdubWVudCI6MCwiU21hcnRGb3JlZ3JvdW5kIjpudWxsLCJCYWNrZ3JvdW5kRmlsbFR5cGUiOjAsIk1hcmdpbiI6eyIkaWQiOiI3MzkiLCJUb3AiOjAsIkxlZnQiOjAsIlJpZ2h0IjowLCJCb3R0b20iOjB9LCJQYWRkaW5nIjp7IiRpZCI6Ijc0MCIsIlRvcCI6MCwiTGVmdCI6MCwiUmlnaHQiOjAsIkJvdHRvbSI6MH0sIkJhY2tncm91bmQiOnsiJHJlZiI6IjEyNiJ9LCJJc1Zpc2libGUiOnRydWUsIldpZHRoIjowLjAsIkhlaWdodCI6MC4wLCJCb3JkZXJTdHlsZSI6eyIkaWQiOiI3NDEiLCJMaW5lQ29sb3IiOm51bGwsIkxpbmVXZWlnaHQiOjAuMCwiTGluZVR5cGUiOjAsIlBhcmVudFN0eWxlIjpudWxsfSwiUGFyZW50U3R5bGUiOm51bGx9LCJEYXRlRm9ybWF0Ijp7IiRpZCI6Ijc0M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NywiU21hcnREdXJhdGlvbkFjdGl2YXRlZCI6ZmFsc2UsIkRhdGVGb3JtYXQiOnsiJHJlZiI6Ijc0MiJ9LCJJZCI6ImJkODcwOWMyLTk2YzUtNGY4YS1iMmFiLTM2NDI2N2E4YmZkOCIsIkltcG9ydElkIjpudWxsLCJUaXRsZSI6IlNhbGVzIEZvcmVjYXN0IiwiTm90ZSI6bnVsbCwiSHlwZXJsaW5rIjpudWxsLCJJc0NoYW5nZWQiOmZhbHNlLCJJc05ldyI6ZmFsc2V9LHsiJGlkIjoiNzQzIiwiR3JvdXBOYW1lIjpudWxsLCJTdGFydERhdGUiOiIyMDE4LTA3LTI1VDAwOjAwOjAwWiIsIkVuZERhdGUiOiIyMDE4LTA4LTA3VDIzOjU5OjAwWiIsIlBlcmNlbnRhZ2VDb21wbGV0ZSI6bnVsbCwiU3R5bGUiOnsiJGlkIjoiNzQ0IiwiU2hhcGUiOjEsIlNoYXBlVGhpY2tuZXNzIjoxLCJEdXJhdGlvbkZvcm1hdCI6MCwiSW5jbHVkZU5vbldvcmtpbmdEYXlzSW5EdXJhdGlvbiI6ZmFsc2UsIlBlcmNlbnRhZ2VDb21wbGV0ZVN0eWxlIjp7IiRpZCI6Ijc0NSIsIkZvbnRTZXR0aW5ncyI6eyIkaWQiOiI3NDYiLCJGb250U2l6ZSI6MTAsIkZvbnROYW1lIjoiQ2FsaWJyaSIsIklzQm9sZCI6ZmFsc2UsIklzSXRhbGljIjpmYWxzZSwiSXNVbmRlcmxpbmVkIjpmYWxzZSwiUGFyZW50U3R5bGUiOm51bGx9LCJBdXRvU2l6ZSI6MCwiRm9yZWdyb3VuZCI6eyIkaWQiOiI3NDciLCJDb2xvciI6eyIkcmVmIjoiODgifX0sIk1heFdpZHRoIjoyMDAuMCwiTWF4SGVpZ2h0IjoiSW5maW5pdHkiLCJTbWFydEZvcmVncm91bmRJc0FjdGl2ZSI6ZmFsc2UsIkhvcml6b250YWxBbGlnbm1lbnQiOjAsIlZlcnRpY2FsQWxpZ25tZW50IjowLCJTbWFydEZvcmVncm91bmQiOm51bGwsIkJhY2tncm91bmRGaWxsVHlwZSI6MCwiTWFyZ2luIjp7IiRpZCI6Ijc0OCIsIlRvcCI6MCwiTGVmdCI6MCwiUmlnaHQiOjAsIkJvdHRvbSI6MH0sIlBhZGRpbmciOnsiJGlkIjoiNzQ5IiwiVG9wIjowLCJMZWZ0IjowLCJSaWdodCI6MCwiQm90dG9tIjowfSwiQmFja2dyb3VuZCI6eyIkcmVmIjoiOTEifSwiSXNWaXNpYmxlIjp0cnVlLCJXaWR0aCI6MC4wLCJIZWlnaHQiOjAuMCwiQm9yZGVyU3R5bGUiOnsiJGlkIjoiNzUwIiwiTGluZUNvbG9yIjpudWxsLCJMaW5lV2VpZ2h0IjowLjAsIkxpbmVUeXBlIjowLCJQYXJlbnRTdHlsZSI6bnVsbH0sIlBhcmVudFN0eWxlIjpudWxsfSwiRHVyYXRpb25TdHlsZSI6eyIkaWQiOiI3NTEiLCJGb250U2V0dGluZ3MiOnsiJGlkIjoiNzUyIiwiRm9udFNpemUiOjEwLCJGb250TmFtZSI6IkNhbGlicmkiLCJJc0JvbGQiOmZhbHNlLCJJc0l0YWxpYyI6ZmFsc2UsIklzVW5kZXJsaW5lZCI6ZmFsc2UsIlBhcmVudFN0eWxlIjpudWxsfSwiQXV0b1NpemUiOjAsIkZvcmVncm91bmQiOnsiJGlkIjoiNzUzIiwiQ29sb3IiOnsiJHJlZiI6Ijk1In19LCJNYXhXaWR0aCI6MjAwLjAsIk1heEhlaWdodCI6IkluZmluaXR5IiwiU21hcnRGb3JlZ3JvdW5kSXNBY3RpdmUiOmZhbHNlLCJIb3Jpem9udGFsQWxpZ25tZW50IjowLCJWZXJ0aWNhbEFsaWdubWVudCI6MCwiU21hcnRGb3JlZ3JvdW5kIjpudWxsLCJCYWNrZ3JvdW5kRmlsbFR5cGUiOjAsIk1hcmdpbiI6eyIkaWQiOiI3NTQiLCJUb3AiOjAsIkxlZnQiOjAsIlJpZ2h0IjowLCJCb3R0b20iOjB9LCJQYWRkaW5nIjp7IiRpZCI6Ijc1NSIsIlRvcCI6MCwiTGVmdCI6MCwiUmlnaHQiOjAsIkJvdHRvbSI6MH0sIkJhY2tncm91bmQiOnsiJHJlZiI6Ijk4In0sIklzVmlzaWJsZSI6dHJ1ZSwiV2lkdGgiOjAuMCwiSGVpZ2h0IjowLjAsIkJvcmRlclN0eWxlIjp7IiRpZCI6Ijc1NiIsIkxpbmVDb2xvciI6bnVsbCwiTGluZVdlaWdodCI6MC4wLCJMaW5lVHlwZSI6MCwiUGFyZW50U3R5bGUiOm51bGx9LCJQYXJlbnRTdHlsZSI6bnVsbH0sIkhvcml6b250YWxDb25uZWN0b3JTdHlsZSI6eyIkaWQiOiI3NTciLCJMaW5lQ29sb3IiOnsiJHJlZiI6IjEwMCJ9LCJMaW5lV2VpZ2h0IjoxLjAsIkxpbmVUeXBlIjowLCJQYXJlbnRTdHlsZSI6bnVsbH0sIlZlcnRpY2FsQ29ubmVjdG9yU3R5bGUiOnsiJGlkIjoiNzU4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3NTkiLCJNYXJnaW4iOnsiJGlkIjoiNzYwIiwiVG9wIjowLCJMZWZ0Ijo0LCJSaWdodCI6NCwiQm90dG9tIjowfSwiUGFkZGluZyI6eyIkaWQiOiI3NjEiLCJUb3AiOjAsIkxlZnQiOjAsIlJpZ2h0IjowLCJCb3R0b20iOjB9LCJCYWNrZ3JvdW5kIjp7IiRpZCI6Ijc2MiIsIkNvbG9yIjp7IiRpZCI6Ijc2MyIsIkEiOjI1NSwiUiI6MCwiRyI6MTE0LCJCIjoxODh9fSwiSXNWaXNpYmxlIjp0cnVlLCJXaWR0aCI6MC4wLCJIZWlnaHQiOjE2LjAsIkJvcmRlclN0eWxlIjp7IiRpZCI6Ijc2NCIsIkxpbmVDb2xvciI6eyIkcmVmIjoiMTExIn0sIkxpbmVXZWlnaHQiOjAuMCwiTGluZVR5cGUiOjAsIlBhcmVudFN0eWxlIjpudWxsfSwiUGFyZW50U3R5bGUiOm51bGx9LCJUaXRsZVN0eWxlIjp7IiRpZCI6Ijc2NSIsIkZvbnRTZXR0aW5ncyI6eyIkaWQiOiI3NjYiLCJGb250U2l6ZSI6MTEsIkZvbnROYW1lIjoiQ2FsaWJyaSIsIklzQm9sZCI6dHJ1ZSwiSXNJdGFsaWMiOmZhbHNlLCJJc1VuZGVybGluZWQiOmZhbHNlLCJQYXJlbnRTdHlsZSI6bnVsbH0sIkF1dG9TaXplIjowLCJGb3JlZ3JvdW5kIjp7IiRpZCI6Ijc2NyIsIkNvbG9yIjp7IiRpZCI6Ijc2OCIsIkEiOjI1NSwiUiI6MTE1LCJHIjoxMTUsIkIiOjExNX19LCJNYXhXaWR0aCI6OTYwLjAsIk1heEhlaWdodCI6IkluZmluaXR5IiwiU21hcnRGb3JlZ3JvdW5kSXNBY3RpdmUiOmZhbHNlLCJIb3Jpem9udGFsQWxpZ25tZW50IjowLCJWZXJ0aWNhbEFsaWdubWVudCI6MCwiU21hcnRGb3JlZ3JvdW5kIjpudWxsLCJCYWNrZ3JvdW5kRmlsbFR5cGUiOjAsIk1hcmdpbiI6eyIkaWQiOiI3NjkiLCJUb3AiOjAsIkxlZnQiOjAsIlJpZ2h0IjowLCJCb3R0b20iOjB9LCJQYWRkaW5nIjp7IiRpZCI6Ijc3MCIsIlRvcCI6MCwiTGVmdCI6MCwiUmlnaHQiOjAsIkJvdHRvbSI6MH0sIkJhY2tncm91bmQiOnsiJHJlZiI6IjExOSJ9LCJJc1Zpc2libGUiOnRydWUsIldpZHRoIjowLjAsIkhlaWdodCI6MC4wLCJCb3JkZXJTdHlsZSI6eyIkaWQiOiI3NzEiLCJMaW5lQ29sb3IiOm51bGwsIkxpbmVXZWlnaHQiOjAuMCwiTGluZVR5cGUiOjAsIlBhcmVudFN0eWxlIjpudWxsfSwiUGFyZW50U3R5bGUiOm51bGx9LCJEYXRlU3R5bGUiOnsiJGlkIjoiNzcyIiwiRm9udFNldHRpbmdzIjp7IiRpZCI6Ijc3MyIsIkZvbnRTaXplIjoxMCwiRm9udE5hbWUiOiJDYWxpYnJpIiwiSXNCb2xkIjpmYWxzZSwiSXNJdGFsaWMiOmZhbHNlLCJJc1VuZGVybGluZWQiOmZhbHNlLCJQYXJlbnRTdHlsZSI6bnVsbH0sIkF1dG9TaXplIjowLCJGb3JlZ3JvdW5kIjp7IiRpZCI6Ijc3NCIsIkNvbG9yIjp7IiRyZWYiOiIxMjMifX0sIk1heFdpZHRoIjoyMDAuMCwiTWF4SGVpZ2h0IjoiSW5maW5pdHkiLCJTbWFydEZvcmVncm91bmRJc0FjdGl2ZSI6ZmFsc2UsIkhvcml6b250YWxBbGlnbm1lbnQiOjIsIlZlcnRpY2FsQWxpZ25tZW50IjowLCJTbWFydEZvcmVncm91bmQiOm51bGwsIkJhY2tncm91bmRGaWxsVHlwZSI6MCwiTWFyZ2luIjp7IiRpZCI6Ijc3NSIsIlRvcCI6MCwiTGVmdCI6MCwiUmlnaHQiOjAsIkJvdHRvbSI6MH0sIlBhZGRpbmciOnsiJGlkIjoiNzc2IiwiVG9wIjowLCJMZWZ0IjowLCJSaWdodCI6MCwiQm90dG9tIjowfSwiQmFja2dyb3VuZCI6eyIkcmVmIjoiMTI2In0sIklzVmlzaWJsZSI6dHJ1ZSwiV2lkdGgiOjAuMCwiSGVpZ2h0IjowLjAsIkJvcmRlclN0eWxlIjp7IiRpZCI6Ijc3NyIsIkxpbmVDb2xvciI6bnVsbCwiTGluZVdlaWdodCI6MC4wLCJMaW5lVHlwZSI6MCwiUGFyZW50U3R5bGUiOm51bGx9LCJQYXJlbnRTdHlsZSI6bnVsbH0sIkRhdGVGb3JtYXQiOnsiJGlkIjoiNzc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mZhbHNlLCJQYXJlbnRTdHlsZSI6bnVsbH0sIkluZGV4IjoxOCwiU21hcnREdXJhdGlvbkFjdGl2YXRlZCI6ZmFsc2UsIkRhdGVGb3JtYXQiOnsiJHJlZiI6Ijc3OCJ9LCJJZCI6ImYzZGIzYzEzLTgwMGUtNGFiMy05YjlmLWFhMWM2OWFiYmRlMyIsIkltcG9ydElkIjpudWxsLCJUaXRsZSI6IlNjaGVkdWxlIGFuZCBNaWxlc3RvbmVzICIsIk5vdGUiOm51bGwsIkh5cGVybGluayI6bnVsbCwiSXNDaGFuZ2VkIjpmYWxzZSwiSXNOZXciOmZhbHNlfSx7IiRpZCI6Ijc3OSIsIkdyb3VwTmFtZSI6bnVsbCwiU3RhcnREYXRlIjoiMjAxOC0wNi0yNlQwMDowMDowMFoiLCJFbmREYXRlIjoiMjAxOC0wOC0yMFQyMzo1OTowMFoiLCJQZXJjZW50YWdlQ29tcGxldGUiOm51bGwsIlN0eWxlIjp7IiRpZCI6Ijc4MCIsIlNoYXBlIjoxLCJTaGFwZVRoaWNrbmVzcyI6MSwiRHVyYXRpb25Gb3JtYXQiOjAsIkluY2x1ZGVOb25Xb3JraW5nRGF5c0luRHVyYXRpb24iOmZhbHNlLCJQZXJjZW50YWdlQ29tcGxldGVTdHlsZSI6eyIkaWQiOiI3ODEiLCJGb250U2V0dGluZ3MiOnsiJGlkIjoiNzgyIiwiRm9udFNpemUiOjEwLCJGb250TmFtZSI6IkNhbGlicmkiLCJJc0JvbGQiOmZhbHNlLCJJc0l0YWxpYyI6ZmFsc2UsIklzVW5kZXJsaW5lZCI6ZmFsc2UsIlBhcmVudFN0eWxlIjpudWxsfSwiQXV0b1NpemUiOjAsIkZvcmVncm91bmQiOnsiJGlkIjoiNzgzIiwiQ29sb3IiOnsiJHJlZiI6Ijg4In19LCJNYXhXaWR0aCI6MjAwLjAsIk1heEhlaWdodCI6IkluZmluaXR5IiwiU21hcnRGb3JlZ3JvdW5kSXNBY3RpdmUiOmZhbHNlLCJIb3Jpem9udGFsQWxpZ25tZW50IjowLCJWZXJ0aWNhbEFsaWdubWVudCI6MCwiU21hcnRGb3JlZ3JvdW5kIjpudWxsLCJCYWNrZ3JvdW5kRmlsbFR5cGUiOjAsIk1hcmdpbiI6eyIkaWQiOiI3ODQiLCJUb3AiOjAsIkxlZnQiOjAsIlJpZ2h0IjowLCJCb3R0b20iOjB9LCJQYWRkaW5nIjp7IiRpZCI6Ijc4NSIsIlRvcCI6MCwiTGVmdCI6MCwiUmlnaHQiOjAsIkJvdHRvbSI6MH0sIkJhY2tncm91bmQiOnsiJHJlZiI6IjkxIn0sIklzVmlzaWJsZSI6dHJ1ZSwiV2lkdGgiOjAuMCwiSGVpZ2h0IjowLjAsIkJvcmRlclN0eWxlIjp7IiRpZCI6Ijc4NiIsIkxpbmVDb2xvciI6bnVsbCwiTGluZVdlaWdodCI6MC4wLCJMaW5lVHlwZSI6MCwiUGFyZW50U3R5bGUiOm51bGx9LCJQYXJlbnRTdHlsZSI6bnVsbH0sIkR1cmF0aW9uU3R5bGUiOnsiJGlkIjoiNzg3IiwiRm9udFNldHRpbmdzIjp7IiRpZCI6Ijc4OCIsIkZvbnRTaXplIjoxMCwiRm9udE5hbWUiOiJDYWxpYnJpIiwiSXNCb2xkIjpmYWxzZSwiSXNJdGFsaWMiOmZhbHNlLCJJc1VuZGVybGluZWQiOmZhbHNlLCJQYXJlbnRTdHlsZSI6bnVsbH0sIkF1dG9TaXplIjowLCJGb3JlZ3JvdW5kIjp7IiRpZCI6Ijc4OSIsIkNvbG9yIjp7IiRyZWYiOiI5NSJ9fSwiTWF4V2lkdGgiOjIwMC4wLCJNYXhIZWlnaHQiOiJJbmZpbml0eSIsIlNtYXJ0Rm9yZWdyb3VuZElzQWN0aXZlIjpmYWxzZSwiSG9yaXpvbnRhbEFsaWdubWVudCI6MCwiVmVydGljYWxBbGlnbm1lbnQiOjAsIlNtYXJ0Rm9yZWdyb3VuZCI6bnVsbCwiQmFja2dyb3VuZEZpbGxUeXBlIjowLCJNYXJnaW4iOnsiJGlkIjoiNzkwIiwiVG9wIjowLCJMZWZ0IjowLCJSaWdodCI6MCwiQm90dG9tIjowfSwiUGFkZGluZyI6eyIkaWQiOiI3OTEiLCJUb3AiOjAsIkxlZnQiOjAsIlJpZ2h0IjowLCJCb3R0b20iOjB9LCJCYWNrZ3JvdW5kIjp7IiRyZWYiOiI5OCJ9LCJJc1Zpc2libGUiOnRydWUsIldpZHRoIjowLjAsIkhlaWdodCI6MC4wLCJCb3JkZXJTdHlsZSI6eyIkaWQiOiI3OTIiLCJMaW5lQ29sb3IiOm51bGwsIkxpbmVXZWlnaHQiOjAuMCwiTGluZVR5cGUiOjAsIlBhcmVudFN0eWxlIjpudWxsfSwiUGFyZW50U3R5bGUiOm51bGx9LCJIb3Jpem9udGFsQ29ubmVjdG9yU3R5bGUiOnsiJGlkIjoiNzkzIiwiTGluZUNvbG9yIjp7IiRyZWYiOiIxMDAifSwiTGluZVdlaWdodCI6MS4wLCJMaW5lVHlwZSI6MCwiUGFyZW50U3R5bGUiOm51bGx9LCJWZXJ0aWNhbENvbm5lY3RvclN0eWxlIjp7IiRpZCI6Ijc5NC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zk1IiwiTWFyZ2luIjp7IiRpZCI6Ijc5NiIsIlRvcCI6MCwiTGVmdCI6NCwiUmlnaHQiOjQsIkJvdHRvbSI6MH0sIlBhZGRpbmciOnsiJGlkIjoiNzk3IiwiVG9wIjowLCJMZWZ0IjowLCJSaWdodCI6MCwiQm90dG9tIjowfSwiQmFja2dyb3VuZCI6eyIkaWQiOiI3OTgiLCJDb2xvciI6eyIkaWQiOiI3OTkiLCJBIjoyNTUsIlIiOjAsIkciOjExNCwiQiI6MTg4fX0sIklzVmlzaWJsZSI6dHJ1ZSwiV2lkdGgiOjAuMCwiSGVpZ2h0IjoxNi4wLCJCb3JkZXJTdHlsZSI6eyIkaWQiOiI4MDAiLCJMaW5lQ29sb3IiOnsiJHJlZiI6IjExMSJ9LCJMaW5lV2VpZ2h0IjowLjAsIkxpbmVUeXBlIjowLCJQYXJlbnRTdHlsZSI6bnVsbH0sIlBhcmVudFN0eWxlIjpudWxsfSwiVGl0bGVTdHlsZSI6eyIkaWQiOiI4MDEiLCJGb250U2V0dGluZ3MiOnsiJGlkIjoiODAyIiwiRm9udFNpemUiOjExLCJGb250TmFtZSI6IkNhbGlicmkiLCJJc0JvbGQiOnRydWUsIklzSXRhbGljIjpmYWxzZSwiSXNVbmRlcmxpbmVkIjpmYWxzZSwiUGFyZW50U3R5bGUiOm51bGx9LCJBdXRvU2l6ZSI6MCwiRm9yZWdyb3VuZCI6eyIkaWQiOiI4MDMiLCJDb2xvciI6eyIkaWQiOiI4MDQ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ODA1IiwiVG9wIjowLCJMZWZ0IjowLCJSaWdodCI6MCwiQm90dG9tIjowfSwiUGFkZGluZyI6eyIkaWQiOiI4MDYiLCJUb3AiOjAsIkxlZnQiOjAsIlJpZ2h0IjowLCJCb3R0b20iOjB9LCJCYWNrZ3JvdW5kIjp7IiRyZWYiOiIxMTkifSwiSXNWaXNpYmxlIjp0cnVlLCJXaWR0aCI6MC4wLCJIZWlnaHQiOjAuMCwiQm9yZGVyU3R5bGUiOnsiJGlkIjoiODA3IiwiTGluZUNvbG9yIjpudWxsLCJMaW5lV2VpZ2h0IjowLjAsIkxpbmVUeXBlIjowLCJQYXJlbnRTdHlsZSI6bnVsbH0sIlBhcmVudFN0eWxlIjpudWxsfSwiRGF0ZVN0eWxlIjp7IiRpZCI6IjgwOCIsIkZvbnRTZXR0aW5ncyI6eyIkaWQiOiI4MDkiLCJGb250U2l6ZSI6MTAsIkZvbnROYW1lIjoiQ2FsaWJyaSIsIklzQm9sZCI6ZmFsc2UsIklzSXRhbGljIjpmYWxzZSwiSXNVbmRlcmxpbmVkIjpmYWxzZSwiUGFyZW50U3R5bGUiOm51bGx9LCJBdXRvU2l6ZSI6MCwiRm9yZWdyb3VuZCI6eyIkaWQiOiI4MTAiLCJDb2xvciI6eyIkcmVmIjoiMTIzIn19LCJNYXhXaWR0aCI6MjAwLjAsIk1heEhlaWdodCI6IkluZmluaXR5IiwiU21hcnRGb3JlZ3JvdW5kSXNBY3RpdmUiOmZhbHNlLCJIb3Jpem9udGFsQWxpZ25tZW50IjoyLCJWZXJ0aWNhbEFsaWdubWVudCI6MCwiU21hcnRGb3JlZ3JvdW5kIjpudWxsLCJCYWNrZ3JvdW5kRmlsbFR5cGUiOjAsIk1hcmdpbiI6eyIkaWQiOiI4MTEiLCJUb3AiOjAsIkxlZnQiOjAsIlJpZ2h0IjowLCJCb3R0b20iOjB9LCJQYWRkaW5nIjp7IiRpZCI6IjgxMiIsIlRvcCI6MCwiTGVmdCI6MCwiUmlnaHQiOjAsIkJvdHRvbSI6MH0sIkJhY2tncm91bmQiOnsiJHJlZiI6IjEyNiJ9LCJJc1Zpc2libGUiOnRydWUsIldpZHRoIjowLjAsIkhlaWdodCI6MC4wLCJCb3JkZXJTdHlsZSI6eyIkaWQiOiI4MTMiLCJMaW5lQ29sb3IiOm51bGwsIkxpbmVXZWlnaHQiOjAuMCwiTGluZVR5cGUiOjAsIlBhcmVudFN0eWxlIjpudWxsfSwiUGFyZW50U3R5bGUiOm51bGx9LCJEYXRlRm9ybWF0Ijp7IiRpZCI6IjgxN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OSwiU21hcnREdXJhdGlvbkFjdGl2YXRlZCI6ZmFsc2UsIkRhdGVGb3JtYXQiOnsiJHJlZiI6IjgxNCJ9LCJJZCI6IjlhZmJjZWNmLTcwNTgtNGZkZi05MmQyLWEzMmY0MDI4NzQzNiIsIkltcG9ydElkIjpudWxsLCJUaXRsZSI6IldlYnNpdGUiLCJOb3RlIjpudWxsLCJIeXBlcmxpbmsiOm51bGwsIklzQ2hhbmdlZCI6ZmFsc2UsIklzTmV3IjpmYWxzZX0seyIkaWQiOiI4MTUiLCJHcm91cE5hbWUiOm51bGwsIlN0YXJ0RGF0ZSI6IjIwMTgtMDUtMDFUMDA6MDA6MDBaIiwiRW5kRGF0ZSI6IjIwMTgtMDgtMzFUMjM6NTk6MDBaIiwiUGVyY2VudGFnZUNvbXBsZXRlIjpudWxsLCJTdHlsZSI6eyIkaWQiOiI4MTYiLCJTaGFwZSI6NiwiU2hhcGVUaGlja25lc3MiOjEsIkR1cmF0aW9uRm9ybWF0IjowLCJJbmNsdWRlTm9uV29ya2luZ0RheXNJbkR1cmF0aW9uIjpmYWxzZSwiUGVyY2VudGFnZUNvbXBsZXRlU3R5bGUiOnsiJGlkIjoiODE3IiwiRm9udFNldHRpbmdzIjp7IiRpZCI6IjgxOCIsIkZvbnRTaXplIjoxMCwiRm9udE5hbWUiOiJDYWxpYnJpIiwiSXNCb2xkIjpmYWxzZSwiSXNJdGFsaWMiOmZhbHNlLCJJc1VuZGVybGluZWQiOmZhbHNlLCJQYXJlbnRTdHlsZSI6bnVsbH0sIkF1dG9TaXplIjowLCJGb3JlZ3JvdW5kIjp7IiRpZCI6IjgxOSIsIkNvbG9yIjp7IiRyZWYiOiI4OCJ9fSwiTWF4V2lkdGgiOjIwMC4wLCJNYXhIZWlnaHQiOiJJbmZpbml0eSIsIlNtYXJ0Rm9yZWdyb3VuZElzQWN0aXZlIjpmYWxzZSwiSG9yaXpvbnRhbEFsaWdubWVudCI6MCwiVmVydGljYWxBbGlnbm1lbnQiOjAsIlNtYXJ0Rm9yZWdyb3VuZCI6bnVsbCwiQmFja2dyb3VuZEZpbGxUeXBlIjowLCJNYXJnaW4iOnsiJGlkIjoiODIwIiwiVG9wIjowLCJMZWZ0IjowLCJSaWdodCI6MCwiQm90dG9tIjowfSwiUGFkZGluZyI6eyIkaWQiOiI4MjEiLCJUb3AiOjAsIkxlZnQiOjAsIlJpZ2h0IjowLCJCb3R0b20iOjB9LCJCYWNrZ3JvdW5kIjp7IiRyZWYiOiI5MSJ9LCJJc1Zpc2libGUiOnRydWUsIldpZHRoIjowLjAsIkhlaWdodCI6MC4wLCJCb3JkZXJTdHlsZSI6eyIkaWQiOiI4MjIiLCJMaW5lQ29sb3IiOm51bGwsIkxpbmVXZWlnaHQiOjAuMCwiTGluZVR5cGUiOjAsIlBhcmVudFN0eWxlIjpudWxsfSwiUGFyZW50U3R5bGUiOm51bGx9LCJEdXJhdGlvblN0eWxlIjp7IiRpZCI6IjgyMyIsIkZvbnRTZXR0aW5ncyI6eyIkaWQiOiI4MjQiLCJGb250U2l6ZSI6MTAsIkZvbnROYW1lIjoiQ2FsaWJyaSIsIklzQm9sZCI6ZmFsc2UsIklzSXRhbGljIjpmYWxzZSwiSXNVbmRlcmxpbmVkIjpmYWxzZSwiUGFyZW50U3R5bGUiOm51bGx9LCJBdXRvU2l6ZSI6MCwiRm9yZWdyb3VuZCI6eyIkaWQiOiI4MjUiLCJDb2xvciI6eyIkcmVmIjoiOTUifX0sIk1heFdpZHRoIjoyMDAuMCwiTWF4SGVpZ2h0IjoiSW5maW5pdHkiLCJTbWFydEZvcmVncm91bmRJc0FjdGl2ZSI6ZmFsc2UsIkhvcml6b250YWxBbGlnbm1lbnQiOjAsIlZlcnRpY2FsQWxpZ25tZW50IjowLCJTbWFydEZvcmVncm91bmQiOm51bGwsIkJhY2tncm91bmRGaWxsVHlwZSI6MCwiTWFyZ2luIjp7IiRpZCI6IjgyNiIsIlRvcCI6MCwiTGVmdCI6MCwiUmlnaHQiOjAsIkJvdHRvbSI6MH0sIlBhZGRpbmciOnsiJGlkIjoiODI3IiwiVG9wIjowLCJMZWZ0IjowLCJSaWdodCI6MCwiQm90dG9tIjowfSwiQmFja2dyb3VuZCI6eyIkcmVmIjoiOTgifSwiSXNWaXNpYmxlIjp0cnVlLCJXaWR0aCI6MC4wLCJIZWlnaHQiOjAuMCwiQm9yZGVyU3R5bGUiOnsiJGlkIjoiODI4IiwiTGluZUNvbG9yIjpudWxsLCJMaW5lV2VpZ2h0IjowLjAsIkxpbmVUeXBlIjowLCJQYXJlbnRTdHlsZSI6bnVsbH0sIlBhcmVudFN0eWxlIjpudWxsfSwiSG9yaXpvbnRhbENvbm5lY3RvclN0eWxlIjp7IiRpZCI6IjgyOSIsIkxpbmVDb2xvciI6eyIkcmVmIjoiMTAwIn0sIkxpbmVXZWlnaHQiOjEuMCwiTGluZVR5cGUiOjAsIlBhcmVudFN0eWxlIjpudWxsfSwiVmVydGljYWxDb25uZWN0b3JTdHlsZSI6eyIkaWQiOiI4MzAiLCJMaW5lQ29sb3IiOnsiJHJlZiI6IjEwMyJ9LCJMaW5lV2VpZ2h0IjowLjAsIkxpbmVUeXBlIjowLCJQYXJlbnRTdHlsZSI6bnVsbH0sIk1hcmdpbiI6bnVsbCwiU3RhcnREYXRlUG9zaXRpb24iOjAsIkVuZERhdGVQb3NpdGlvbiI6MCwiRGF0ZUlzVmlzaWJsZSI6dHJ1ZSwiVGl0bGVQb3NpdGlvbiI6MiwiRHVyYXRpb25Qb3NpdGlvbiI6NiwiUGVyY2VudGFnZUNvbXBsZXRlZFBvc2l0aW9uIjo2LCJTcGFjaW5nIjo1LCJJc0JlbG93VGltZWJhbmQiOnRydWUsIlBlcmNlbnRhZ2VDb21wbGV0ZVNoYXBlT3BhY2l0eSI6MzUsIlNoYXBlU3R5bGUiOnsiJGlkIjoiODMxIiwiTWFyZ2luIjp7IiRpZCI6IjgzMiIsIlRvcCI6MCwiTGVmdCI6NCwiUmlnaHQiOjQsIkJvdHRvbSI6MH0sIlBhZGRpbmciOnsiJGlkIjoiODMzIiwiVG9wIjowLCJMZWZ0IjowLCJSaWdodCI6MCwiQm90dG9tIjowfSwiQmFja2dyb3VuZCI6eyIkaWQiOiI4MzQiLCJDb2xvciI6eyIkaWQiOiI4MzUiLCJBIjoyNTUsIlIiOjY4LCJHIjoxMTQsIkIiOjE5Nn19LCJJc1Zpc2libGUiOnRydWUsIldpZHRoIjowLjAsIkhlaWdodCI6MTYuMCwiQm9yZGVyU3R5bGUiOnsiJGlkIjoiODM2IiwiTGluZUNvbG9yIjp7IiRyZWYiOiIxMTEifSwiTGluZVdlaWdodCI6MC4wLCJMaW5lVHlwZSI6MCwiUGFyZW50U3R5bGUiOm51bGx9LCJQYXJlbnRTdHlsZSI6bnVsbH0sIlRpdGxlU3R5bGUiOnsiJGlkIjoiODM3IiwiRm9udFNldHRpbmdzIjp7IiRpZCI6IjgzOCIsIkZvbnRTaXplIjoxMSwiRm9udE5hbWUiOiJDYWxpYnJpIiwiSXNCb2xkIjp0cnVlLCJJc0l0YWxpYyI6ZmFsc2UsIklzVW5kZXJsaW5lZCI6ZmFsc2UsIlBhcmVudFN0eWxlIjpudWxsfSwiQXV0b1NpemUiOjAsIkZvcmVncm91bmQiOnsiJGlkIjoiODM5IiwiQ29sb3IiOnsiJGlkIjoiODQw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g0MSIsIlRvcCI6MCwiTGVmdCI6MCwiUmlnaHQiOjAsIkJvdHRvbSI6MH0sIlBhZGRpbmciOnsiJGlkIjoiODQyIiwiVG9wIjowLCJMZWZ0IjowLCJSaWdodCI6MCwiQm90dG9tIjowfSwiQmFja2dyb3VuZCI6eyIkcmVmIjoiMTE5In0sIklzVmlzaWJsZSI6dHJ1ZSwiV2lkdGgiOjAuMCwiSGVpZ2h0IjowLjAsIkJvcmRlclN0eWxlIjp7IiRpZCI6Ijg0MyIsIkxpbmVDb2xvciI6bnVsbCwiTGluZVdlaWdodCI6MC4wLCJMaW5lVHlwZSI6MCwiUGFyZW50U3R5bGUiOm51bGx9LCJQYXJlbnRTdHlsZSI6bnVsbH0sIkRhdGVTdHlsZSI6eyIkaWQiOiI4NDQiLCJGb250U2V0dGluZ3MiOnsiJGlkIjoiODQ1IiwiRm9udFNpemUiOjEwLCJGb250TmFtZSI6IkNhbGlicmkiLCJJc0JvbGQiOmZhbHNlLCJJc0l0YWxpYyI6ZmFsc2UsIklzVW5kZXJsaW5lZCI6ZmFsc2UsIlBhcmVudFN0eWxlIjpudWxsfSwiQXV0b1NpemUiOjAsIkZvcmVncm91bmQiOnsiJGlkIjoiODQ2IiwiQ29sb3IiOnsiJGlkIjoiODQ3IiwiQSI6MjU1LCJSIjo2OCwiRyI6ODQsIkIiOjEwNn19LCJNYXhXaWR0aCI6MjAwLjAsIk1heEhlaWdodCI6IkluZmluaXR5IiwiU21hcnRGb3JlZ3JvdW5kSXNBY3RpdmUiOmZhbHNlLCJIb3Jpem9udGFsQWxpZ25tZW50IjoyLCJWZXJ0aWNhbEFsaWdubWVudCI6MCwiU21hcnRGb3JlZ3JvdW5kIjpudWxsLCJCYWNrZ3JvdW5kRmlsbFR5cGUiOjAsIk1hcmdpbiI6eyIkaWQiOiI4NDgiLCJUb3AiOjAsIkxlZnQiOjAsIlJpZ2h0IjowLCJCb3R0b20iOjB9LCJQYWRkaW5nIjp7IiRpZCI6Ijg0OSIsIlRvcCI6MCwiTGVmdCI6MCwiUmlnaHQiOjAsIkJvdHRvbSI6MH0sIkJhY2tncm91bmQiOnsiJHJlZiI6IjEyNiJ9LCJJc1Zpc2libGUiOnRydWUsIldpZHRoIjowLjAsIkhlaWdodCI6MC4wLCJCb3JkZXJTdHlsZSI6eyIkaWQiOiI4NTAiLCJMaW5lQ29sb3IiOm51bGwsIkxpbmVXZWlnaHQiOjAuMCwiTGluZVR5cGUiOjAsIlBhcmVudFN0eWxlIjpudWxsfSwiUGFyZW50U3R5bGUiOm51bGx9LCJEYXRlRm9ybWF0Ijp7IiRpZCI6Ijg1M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yMCwiU21hcnREdXJhdGlvbkFjdGl2YXRlZCI6ZmFsc2UsIkRhdGVGb3JtYXQiOnsiJHJlZiI6Ijg1MSJ9LCJJZCI6ImQ2N2M4Yzg0LWNmNDEtNDYxNy1hYTIzLWNiMzZhOWU4MjNiMCIsIkltcG9ydElkIjpudWxsLCJUaXRsZSI6IkNyZWF0ZSBGaW5hbmNpYWwgUGxhbiAiLCJOb3RlIjpudWxsLCJIeXBlcmxpbmsiOm51bGwsIklzQ2hhbmdlZCI6ZmFsc2UsIklzTmV3IjpmYWxzZX0seyIkaWQiOiI4NTIiLCJHcm91cE5hbWUiOiJhYzg5YzY2ZC0zOTNiLTQyOTMtYThhMS1jY2IyMGFlNTI2NTAiLCJTdGFydERhdGUiOiIyMDE4LTA1LTAxVDAwOjAwOjAwWiIsIkVuZERhdGUiOiIyMDE4LTA1LTI2VDIzOjU5OjAwWiIsIlBlcmNlbnRhZ2VDb21wbGV0ZSI6bnVsbCwiU3R5bGUiOnsiJGlkIjoiODUzIiwiU2hhcGUiOjEsIlNoYXBlVGhpY2tuZXNzIjoxLCJEdXJhdGlvbkZvcm1hdCI6MCwiSW5jbHVkZU5vbldvcmtpbmdEYXlzSW5EdXJhdGlvbiI6ZmFsc2UsIlBlcmNlbnRhZ2VDb21wbGV0ZVN0eWxlIjp7IiRpZCI6Ijg1NCIsIkZvbnRTZXR0aW5ncyI6eyIkaWQiOiI4NTUiLCJGb250U2l6ZSI6MTAsIkZvbnROYW1lIjoiQ2FsaWJyaSIsIklzQm9sZCI6ZmFsc2UsIklzSXRhbGljIjpmYWxzZSwiSXNVbmRlcmxpbmVkIjpmYWxzZSwiUGFyZW50U3R5bGUiOm51bGx9LCJBdXRvU2l6ZSI6MCwiRm9yZWdyb3VuZCI6eyIkaWQiOiI4NTYiLCJDb2xvciI6eyIkcmVmIjoiODgifX0sIk1heFdpZHRoIjoyMDAuMCwiTWF4SGVpZ2h0IjoiSW5maW5pdHkiLCJTbWFydEZvcmVncm91bmRJc0FjdGl2ZSI6ZmFsc2UsIkhvcml6b250YWxBbGlnbm1lbnQiOjAsIlZlcnRpY2FsQWxpZ25tZW50IjowLCJTbWFydEZvcmVncm91bmQiOm51bGwsIkJhY2tncm91bmRGaWxsVHlwZSI6MCwiTWFyZ2luIjp7IiRpZCI6Ijg1NyIsIlRvcCI6MCwiTGVmdCI6MCwiUmlnaHQiOjAsIkJvdHRvbSI6MH0sIlBhZGRpbmciOnsiJGlkIjoiODU4IiwiVG9wIjowLCJMZWZ0IjowLCJSaWdodCI6MCwiQm90dG9tIjowfSwiQmFja2dyb3VuZCI6eyIkcmVmIjoiOTEifSwiSXNWaXNpYmxlIjp0cnVlLCJXaWR0aCI6MC4wLCJIZWlnaHQiOjAuMCwiQm9yZGVyU3R5bGUiOnsiJGlkIjoiODU5IiwiTGluZUNvbG9yIjpudWxsLCJMaW5lV2VpZ2h0IjowLjAsIkxpbmVUeXBlIjowLCJQYXJlbnRTdHlsZSI6bnVsbH0sIlBhcmVudFN0eWxlIjpudWxsfSwiRHVyYXRpb25TdHlsZSI6eyIkaWQiOiI4NjAiLCJGb250U2V0dGluZ3MiOnsiJGlkIjoiODYxIiwiRm9udFNpemUiOjEwLCJGb250TmFtZSI6IkNhbGlicmkiLCJJc0JvbGQiOmZhbHNlLCJJc0l0YWxpYyI6ZmFsc2UsIklzVW5kZXJsaW5lZCI6ZmFsc2UsIlBhcmVudFN0eWxlIjpudWxsfSwiQXV0b1NpemUiOjAsIkZvcmVncm91bmQiOnsiJGlkIjoiODYyIiwiQ29sb3IiOnsiJHJlZiI6Ijk1In19LCJNYXhXaWR0aCI6MjAwLjAsIk1heEhlaWdodCI6IkluZmluaXR5IiwiU21hcnRGb3JlZ3JvdW5kSXNBY3RpdmUiOmZhbHNlLCJIb3Jpem9udGFsQWxpZ25tZW50IjowLCJWZXJ0aWNhbEFsaWdubWVudCI6MCwiU21hcnRGb3JlZ3JvdW5kIjpudWxsLCJCYWNrZ3JvdW5kRmlsbFR5cGUiOjAsIk1hcmdpbiI6eyIkaWQiOiI4NjMiLCJUb3AiOjAsIkxlZnQiOjAsIlJpZ2h0IjowLCJCb3R0b20iOjB9LCJQYWRkaW5nIjp7IiRpZCI6Ijg2NCIsIlRvcCI6MCwiTGVmdCI6MCwiUmlnaHQiOjAsIkJvdHRvbSI6MH0sIkJhY2tncm91bmQiOnsiJHJlZiI6Ijk4In0sIklzVmlzaWJsZSI6dHJ1ZSwiV2lkdGgiOjAuMCwiSGVpZ2h0IjowLjAsIkJvcmRlclN0eWxlIjp7IiRpZCI6Ijg2NSIsIkxpbmVDb2xvciI6bnVsbCwiTGluZVdlaWdodCI6MC4wLCJMaW5lVHlwZSI6MCwiUGFyZW50U3R5bGUiOm51bGx9LCJQYXJlbnRTdHlsZSI6bnVsbH0sIkhvcml6b250YWxDb25uZWN0b3JTdHlsZSI6eyIkaWQiOiI4NjYiLCJMaW5lQ29sb3IiOnsiJHJlZiI6IjEwMCJ9LCJMaW5lV2VpZ2h0IjoxLjAsIkxpbmVUeXBlIjowLCJQYXJlbnRTdHlsZSI6bnVsbH0sIlZlcnRpY2FsQ29ubmVjdG9yU3R5bGUiOnsiJGlkIjoiODY3IiwiTGluZUNvbG9yIjp7IiRyZWYiOiIxMDMifSwiTGluZVdlaWdodCI6MC4wLCJMaW5lVHlwZSI6MCwiUGFyZW50U3R5bGUiOm51bGx9LCJNYXJnaW4iOm51bGwsIlN0YXJ0RGF0ZVBvc2l0aW9uIjo2LCJFbmREYXRlUG9zaXRpb24iOjYsIkRhdGVJc1Zpc2libGUiOmZhbHNlLCJUaXRsZVBvc2l0aW9uIjoyLCJEdXJhdGlvblBvc2l0aW9uIjo2LCJQZXJjZW50YWdlQ29tcGxldGVkUG9zaXRpb24iOjIsIlNwYWNpbmciOjUsIklzQmVsb3dUaW1lYmFuZCI6dHJ1ZSwiUGVyY2VudGFnZUNvbXBsZXRlU2hhcGVPcGFjaXR5IjozNSwiU2hhcGVTdHlsZSI6eyIkaWQiOiI4NjgiLCJNYXJnaW4iOnsiJGlkIjoiODY5IiwiVG9wIjowLCJMZWZ0Ijo0LCJSaWdodCI6NCwiQm90dG9tIjowfSwiUGFkZGluZyI6eyIkaWQiOiI4NzAiLCJUb3AiOjAsIkxlZnQiOjAsIlJpZ2h0IjowLCJCb3R0b20iOjB9LCJCYWNrZ3JvdW5kIjp7IiRpZCI6Ijg3MSIsIkNvbG9yIjp7IiRpZCI6Ijg3MiIsIkEiOjI1NSwiUiI6NjgsIkciOjExNCwiQiI6MTk2fX0sIklzVmlzaWJsZSI6dHJ1ZSwiV2lkdGgiOjAuMCwiSGVpZ2h0IjoxNi4wLCJCb3JkZXJTdHlsZSI6eyIkaWQiOiI4NzMiLCJMaW5lQ29sb3IiOnsiJHJlZiI6IjExMSJ9LCJMaW5lV2VpZ2h0IjowLjAsIkxpbmVUeXBlIjowLCJQYXJlbnRTdHlsZSI6bnVsbH0sIlBhcmVudFN0eWxlIjpudWxsfSwiVGl0bGVTdHlsZSI6eyIkaWQiOiI4NzQiLCJGb250U2V0dGluZ3MiOnsiJGlkIjoiODc1IiwiRm9udFNpemUiOjExLCJGb250TmFtZSI6IkNhbGlicmkiLCJJc0JvbGQiOnRydWUsIklzSXRhbGljIjpmYWxzZSwiSXNVbmRlcmxpbmVkIjpmYWxzZSwiUGFyZW50U3R5bGUiOm51bGx9LCJBdXRvU2l6ZSI6MCwiRm9yZWdyb3VuZCI6eyIkaWQiOiI4NzYiLCJDb2xvciI6eyIkaWQiOiI4NzciLCJBIjoyNTUsIlIiOjI1NSwiRyI6MjU1LCJCIjoyNTV9fSwiTWF4V2lkdGgiOjk2MC4wLCJNYXhIZWlnaHQiOiJJbmZpbml0eSIsIlNtYXJ0Rm9yZWdyb3VuZElzQWN0aXZlIjpmYWxzZSwiSG9yaXpvbnRhbEFsaWdubWVudCI6MCwiVmVydGljYWxBbGlnbm1lbnQiOjAsIlNtYXJ0Rm9yZWdyb3VuZCI6bnVsbCwiQmFja2dyb3VuZEZpbGxUeXBlIjowLCJNYXJnaW4iOnsiJGlkIjoiODc4IiwiVG9wIjowLCJMZWZ0IjowLCJSaWdodCI6MCwiQm90dG9tIjowfSwiUGFkZGluZyI6eyIkaWQiOiI4NzkiLCJUb3AiOjAsIkxlZnQiOjAsIlJpZ2h0IjowLCJCb3R0b20iOjB9LCJCYWNrZ3JvdW5kIjp7IiRyZWYiOiIxMTkifSwiSXNWaXNpYmxlIjp0cnVlLCJXaWR0aCI6MC4wLCJIZWlnaHQiOjAuMCwiQm9yZGVyU3R5bGUiOnsiJGlkIjoiODgwIiwiTGluZUNvbG9yIjpudWxsLCJMaW5lV2VpZ2h0IjowLjAsIkxpbmVUeXBlIjowLCJQYXJlbnRTdHlsZSI6bnVsbH0sIlBhcmVudFN0eWxlIjpudWxsfSwiRGF0ZVN0eWxlIjp7IiRpZCI6Ijg4MSIsIkZvbnRTZXR0aW5ncyI6eyIkaWQiOiI4ODIiLCJGb250U2l6ZSI6MTAsIkZvbnROYW1lIjoiQ2FsaWJyaSIsIklzQm9sZCI6ZmFsc2UsIklzSXRhbGljIjpmYWxzZSwiSXNVbmRlcmxpbmVkIjpmYWxzZSwiUGFyZW50U3R5bGUiOm51bGx9LCJBdXRvU2l6ZSI6MCwiRm9yZWdyb3VuZCI6eyIkaWQiOiI4ODMiLCJDb2xvciI6eyIkaWQiOiI4ODQiLCJBIjoyNTUsIlIiOjY4LCJHIjo4NCwiQiI6MTA2fX0sIk1heFdpZHRoIjoyMDAuMCwiTWF4SGVpZ2h0IjoiSW5maW5pdHkiLCJTbWFydEZvcmVncm91bmRJc0FjdGl2ZSI6ZmFsc2UsIkhvcml6b250YWxBbGlnbm1lbnQiOjIsIlZlcnRpY2FsQWxpZ25tZW50IjowLCJTbWFydEZvcmVncm91bmQiOm51bGwsIkJhY2tncm91bmRGaWxsVHlwZSI6MCwiTWFyZ2luIjp7IiRpZCI6Ijg4NSIsIlRvcCI6MCwiTGVmdCI6MCwiUmlnaHQiOjAsIkJvdHRvbSI6MH0sIlBhZGRpbmciOnsiJGlkIjoiODg2IiwiVG9wIjowLCJMZWZ0IjowLCJSaWdodCI6MCwiQm90dG9tIjowfSwiQmFja2dyb3VuZCI6eyIkcmVmIjoiMTI2In0sIklzVmlzaWJsZSI6dHJ1ZSwiV2lkdGgiOjAuMCwiSGVpZ2h0IjowLjAsIkJvcmRlclN0eWxlIjp7IiRpZCI6Ijg4NyIsIkxpbmVDb2xvciI6bnVsbCwiTGluZVdlaWdodCI6MC4wLCJMaW5lVHlwZSI6MCwiUGFyZW50U3R5bGUiOm51bGx9LCJQYXJlbnRTdHlsZSI6bnVsbH0sIkRhdGVGb3JtYXQiOnsiJGlkIjoiODg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IxLCJTbWFydER1cmF0aW9uQWN0aXZhdGVkIjpmYWxzZSwiRGF0ZUZvcm1hdCI6eyIkcmVmIjoiODg4In0sIklkIjoiNGM4ODZjZDYtZjZjOS00YzcyLTlhMGQtZDI4N2QwZGNkNTJmIiwiSW1wb3J0SWQiOm51bGwsIlRpdGxlIjoiQnJlYWsgRXZlbiBBbmFseXNpcyIsIk5vdGUiOm51bGwsIkh5cGVybGluayI6bnVsbCwiSXNDaGFuZ2VkIjpmYWxzZSwiSXNOZXciOmZhbHNlfSx7IiRpZCI6Ijg4OSIsIkdyb3VwTmFtZSI6ImFjODljNjZkLTM5M2ItNDI5My1hOGExLWNjYjIwYWU1MjY1MCIsIlN0YXJ0RGF0ZSI6IjIwMTgtMDUtMjhUMDA6MDA6MDBaIiwiRW5kRGF0ZSI6IjIwMTgtMDYtMjRUMjM6NTk6MDBaIiwiUGVyY2VudGFnZUNvbXBsZXRlIjpudWxsLCJTdHlsZSI6eyIkaWQiOiI4OTAiLCJTaGFwZSI6MSwiU2hhcGVUaGlja25lc3MiOjEsIkR1cmF0aW9uRm9ybWF0IjowLCJJbmNsdWRlTm9uV29ya2luZ0RheXNJbkR1cmF0aW9uIjpmYWxzZSwiUGVyY2VudGFnZUNvbXBsZXRlU3R5bGUiOnsiJGlkIjoiODkxIiwiRm9udFNldHRpbmdzIjp7IiRpZCI6Ijg5MiIsIkZvbnRTaXplIjoxMCwiRm9udE5hbWUiOiJDYWxpYnJpIiwiSXNCb2xkIjpmYWxzZSwiSXNJdGFsaWMiOmZhbHNlLCJJc1VuZGVybGluZWQiOmZhbHNlLCJQYXJlbnRTdHlsZSI6bnVsbH0sIkF1dG9TaXplIjowLCJGb3JlZ3JvdW5kIjp7IiRpZCI6Ijg5MyIsIkNvbG9yIjp7IiRyZWYiOiI4OCJ9fSwiTWF4V2lkdGgiOjIwMC4wLCJNYXhIZWlnaHQiOiJJbmZpbml0eSIsIlNtYXJ0Rm9yZWdyb3VuZElzQWN0aXZlIjpmYWxzZSwiSG9yaXpvbnRhbEFsaWdubWVudCI6MCwiVmVydGljYWxBbGlnbm1lbnQiOjAsIlNtYXJ0Rm9yZWdyb3VuZCI6bnVsbCwiQmFja2dyb3VuZEZpbGxUeXBlIjowLCJNYXJnaW4iOnsiJGlkIjoiODk0IiwiVG9wIjowLCJMZWZ0IjowLCJSaWdodCI6MCwiQm90dG9tIjowfSwiUGFkZGluZyI6eyIkaWQiOiI4OTUiLCJUb3AiOjAsIkxlZnQiOjAsIlJpZ2h0IjowLCJCb3R0b20iOjB9LCJCYWNrZ3JvdW5kIjp7IiRyZWYiOiI5MSJ9LCJJc1Zpc2libGUiOnRydWUsIldpZHRoIjowLjAsIkhlaWdodCI6MC4wLCJCb3JkZXJTdHlsZSI6eyIkaWQiOiI4OTYiLCJMaW5lQ29sb3IiOm51bGwsIkxpbmVXZWlnaHQiOjAuMCwiTGluZVR5cGUiOjAsIlBhcmVudFN0eWxlIjpudWxsfSwiUGFyZW50U3R5bGUiOm51bGx9LCJEdXJhdGlvblN0eWxlIjp7IiRpZCI6Ijg5NyIsIkZvbnRTZXR0aW5ncyI6eyIkaWQiOiI4OTgiLCJGb250U2l6ZSI6MTAsIkZvbnROYW1lIjoiQ2FsaWJyaSIsIklzQm9sZCI6ZmFsc2UsIklzSXRhbGljIjpmYWxzZSwiSXNVbmRlcmxpbmVkIjpmYWxzZSwiUGFyZW50U3R5bGUiOm51bGx9LCJBdXRvU2l6ZSI6MCwiRm9yZWdyb3VuZCI6eyIkaWQiOiI4OTkiLCJDb2xvciI6eyIkcmVmIjoiOTUifX0sIk1heFdpZHRoIjoyMDAuMCwiTWF4SGVpZ2h0IjoiSW5maW5pdHkiLCJTbWFydEZvcmVncm91bmRJc0FjdGl2ZSI6ZmFsc2UsIkhvcml6b250YWxBbGlnbm1lbnQiOjAsIlZlcnRpY2FsQWxpZ25tZW50IjowLCJTbWFydEZvcmVncm91bmQiOm51bGwsIkJhY2tncm91bmRGaWxsVHlwZSI6MCwiTWFyZ2luIjp7IiRpZCI6IjkwMCIsIlRvcCI6MCwiTGVmdCI6MCwiUmlnaHQiOjAsIkJvdHRvbSI6MH0sIlBhZGRpbmciOnsiJGlkIjoiOTAxIiwiVG9wIjowLCJMZWZ0IjowLCJSaWdodCI6MCwiQm90dG9tIjowfSwiQmFja2dyb3VuZCI6eyIkcmVmIjoiOTgifSwiSXNWaXNpYmxlIjp0cnVlLCJXaWR0aCI6MC4wLCJIZWlnaHQiOjAuMCwiQm9yZGVyU3R5bGUiOnsiJGlkIjoiOTAyIiwiTGluZUNvbG9yIjpudWxsLCJMaW5lV2VpZ2h0IjowLjAsIkxpbmVUeXBlIjowLCJQYXJlbnRTdHlsZSI6bnVsbH0sIlBhcmVudFN0eWxlIjpudWxsfSwiSG9yaXpvbnRhbENvbm5lY3RvclN0eWxlIjp7IiRpZCI6IjkwMyIsIkxpbmVDb2xvciI6eyIkcmVmIjoiMTAwIn0sIkxpbmVXZWlnaHQiOjEuMCwiTGluZVR5cGUiOjAsIlBhcmVudFN0eWxlIjpudWxsfSwiVmVydGljYWxDb25uZWN0b3JTdHlsZSI6eyIkaWQiOiI5MDQ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NSwiSXNCZWxvd1RpbWViYW5kIjp0cnVlLCJQZXJjZW50YWdlQ29tcGxldGVTaGFwZU9wYWNpdHkiOjM1LCJTaGFwZVN0eWxlIjp7IiRpZCI6IjkwNSIsIk1hcmdpbiI6eyIkaWQiOiI5MDYiLCJUb3AiOjAsIkxlZnQiOjQsIlJpZ2h0Ijo0LCJCb3R0b20iOjB9LCJQYWRkaW5nIjp7IiRpZCI6IjkwNyIsIlRvcCI6MCwiTGVmdCI6MCwiUmlnaHQiOjAsIkJvdHRvbSI6MH0sIkJhY2tncm91bmQiOnsiJGlkIjoiOTA4IiwiQ29sb3IiOnsiJGlkIjoiOTA5IiwiQSI6MjU1LCJSIjo2OCwiRyI6MTE0LCJCIjoxOTZ9fSwiSXNWaXNpYmxlIjp0cnVlLCJXaWR0aCI6MC4wLCJIZWlnaHQiOjE2LjAsIkJvcmRlclN0eWxlIjp7IiRpZCI6IjkxMCIsIkxpbmVDb2xvciI6eyIkcmVmIjoiMTExIn0sIkxpbmVXZWlnaHQiOjAuMCwiTGluZVR5cGUiOjAsIlBhcmVudFN0eWxlIjpudWxsfSwiUGFyZW50U3R5bGUiOm51bGx9LCJUaXRsZVN0eWxlIjp7IiRpZCI6IjkxMSIsIkZvbnRTZXR0aW5ncyI6eyIkaWQiOiI5MTIiLCJGb250U2l6ZSI6MTEsIkZvbnROYW1lIjoiQ2FsaWJyaSIsIklzQm9sZCI6dHJ1ZSwiSXNJdGFsaWMiOmZhbHNlLCJJc1VuZGVybGluZWQiOmZhbHNlLCJQYXJlbnRTdHlsZSI6bnVsbH0sIkF1dG9TaXplIjowLCJGb3JlZ3JvdW5kIjp7IiRpZCI6IjkxMyIsIkNvbG9yIjp7IiRpZCI6IjkxNCIsIkEiOjI1NSwiUiI6MjU1LCJHIjoyNTUsIkIiOjI1NX19LCJNYXhXaWR0aCI6OTYwLjAsIk1heEhlaWdodCI6IkluZmluaXR5IiwiU21hcnRGb3JlZ3JvdW5kSXNBY3RpdmUiOmZhbHNlLCJIb3Jpem9udGFsQWxpZ25tZW50IjowLCJWZXJ0aWNhbEFsaWdubWVudCI6MCwiU21hcnRGb3JlZ3JvdW5kIjpudWxsLCJCYWNrZ3JvdW5kRmlsbFR5cGUiOjAsIk1hcmdpbiI6eyIkaWQiOiI5MTUiLCJUb3AiOjAsIkxlZnQiOjAsIlJpZ2h0IjowLCJCb3R0b20iOjB9LCJQYWRkaW5nIjp7IiRpZCI6IjkxNiIsIlRvcCI6MCwiTGVmdCI6MCwiUmlnaHQiOjAsIkJvdHRvbSI6MH0sIkJhY2tncm91bmQiOnsiJHJlZiI6IjExOSJ9LCJJc1Zpc2libGUiOnRydWUsIldpZHRoIjowLjAsIkhlaWdodCI6MC4wLCJCb3JkZXJTdHlsZSI6eyIkaWQiOiI5MTciLCJMaW5lQ29sb3IiOm51bGwsIkxpbmVXZWlnaHQiOjAuMCwiTGluZVR5cGUiOjAsIlBhcmVudFN0eWxlIjpudWxsfSwiUGFyZW50U3R5bGUiOm51bGx9LCJEYXRlU3R5bGUiOnsiJGlkIjoiOTE4IiwiRm9udFNldHRpbmdzIjp7IiRpZCI6IjkxOSIsIkZvbnRTaXplIjoxMCwiRm9udE5hbWUiOiJDYWxpYnJpIiwiSXNCb2xkIjpmYWxzZSwiSXNJdGFsaWMiOmZhbHNlLCJJc1VuZGVybGluZWQiOmZhbHNlLCJQYXJlbnRTdHlsZSI6bnVsbH0sIkF1dG9TaXplIjowLCJGb3JlZ3JvdW5kIjp7IiRpZCI6IjkyMCIsIkNvbG9yIjp7IiRyZWYiOiIxMjMifX0sIk1heFdpZHRoIjoyMDAuMCwiTWF4SGVpZ2h0IjoiSW5maW5pdHkiLCJTbWFydEZvcmVncm91bmRJc0FjdGl2ZSI6ZmFsc2UsIkhvcml6b250YWxBbGlnbm1lbnQiOjIsIlZlcnRpY2FsQWxpZ25tZW50IjowLCJTbWFydEZvcmVncm91bmQiOm51bGwsIkJhY2tncm91bmRGaWxsVHlwZSI6MCwiTWFyZ2luIjp7IiRpZCI6IjkyMSIsIlRvcCI6MCwiTGVmdCI6MCwiUmlnaHQiOjAsIkJvdHRvbSI6MH0sIlBhZGRpbmciOnsiJGlkIjoiOTIyIiwiVG9wIjowLCJMZWZ0IjowLCJSaWdodCI6MCwiQm90dG9tIjowfSwiQmFja2dyb3VuZCI6eyIkcmVmIjoiMTI2In0sIklzVmlzaWJsZSI6dHJ1ZSwiV2lkdGgiOjAuMCwiSGVpZ2h0IjowLjAsIkJvcmRlclN0eWxlIjp7IiRpZCI6IjkyMyIsIkxpbmVDb2xvciI6bnVsbCwiTGluZVdlaWdodCI6MC4wLCJMaW5lVHlwZSI6MCwiUGFyZW50U3R5bGUiOm51bGx9LCJQYXJlbnRTdHlsZSI6bnVsbH0sIkRhdGVGb3JtYXQiOnsiJGlkIjoiOTI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IyLCJTbWFydER1cmF0aW9uQWN0aXZhdGVkIjpmYWxzZSwiRGF0ZUZvcm1hdCI6eyIkcmVmIjoiOTI0In0sIklkIjoiNGNlMzU5OTYtY2FhNC00MjRhLTg2NGEtNmMyM2VlMjYxN2ExIiwiSW1wb3J0SWQiOm51bGwsIlRpdGxlIjoiUHJvamVjdGVkIFByb2ZpdC9Mb3NzIiwiTm90ZSI6bnVsbCwiSHlwZXJsaW5rIjpudWxsLCJJc0NoYW5nZWQiOmZhbHNlLCJJc05ldyI6ZmFsc2V9LHsiJGlkIjoiOTI1IiwiR3JvdXBOYW1lIjoiYWM4OWM2NmQtMzkzYi00MjkzLWE4YTEtY2NiMjBhZTUyNjUwIiwiU3RhcnREYXRlIjoiMjAxOC0wNi0yNlQwMDowMDowMFoiLCJFbmREYXRlIjoiMjAxOC0wNy0yNlQyMzo1OTowMFoiLCJQZXJjZW50YWdlQ29tcGxldGUiOm51bGwsIlN0eWxlIjp7IiRpZCI6IjkyNiIsIlNoYXBlIjoxLCJTaGFwZVRoaWNrbmVzcyI6MSwiRHVyYXRpb25Gb3JtYXQiOjAsIkluY2x1ZGVOb25Xb3JraW5nRGF5c0luRHVyYXRpb24iOmZhbHNlLCJQZXJjZW50YWdlQ29tcGxldGVTdHlsZSI6eyIkaWQiOiI5MjciLCJGb250U2V0dGluZ3MiOnsiJGlkIjoiOTI4IiwiRm9udFNpemUiOjEwLCJGb250TmFtZSI6IkNhbGlicmkiLCJJc0JvbGQiOmZhbHNlLCJJc0l0YWxpYyI6ZmFsc2UsIklzVW5kZXJsaW5lZCI6ZmFsc2UsIlBhcmVudFN0eWxlIjpudWxsfSwiQXV0b1NpemUiOjAsIkZvcmVncm91bmQiOnsiJGlkIjoiOTI5IiwiQ29sb3IiOnsiJHJlZiI6Ijg4In19LCJNYXhXaWR0aCI6MjAwLjAsIk1heEhlaWdodCI6IkluZmluaXR5IiwiU21hcnRGb3JlZ3JvdW5kSXNBY3RpdmUiOmZhbHNlLCJIb3Jpem9udGFsQWxpZ25tZW50IjowLCJWZXJ0aWNhbEFsaWdubWVudCI6MCwiU21hcnRGb3JlZ3JvdW5kIjpudWxsLCJCYWNrZ3JvdW5kRmlsbFR5cGUiOjAsIk1hcmdpbiI6eyIkaWQiOiI5MzAiLCJUb3AiOjAsIkxlZnQiOjAsIlJpZ2h0IjowLCJCb3R0b20iOjB9LCJQYWRkaW5nIjp7IiRpZCI6IjkzMSIsIlRvcCI6MCwiTGVmdCI6MCwiUmlnaHQiOjAsIkJvdHRvbSI6MH0sIkJhY2tncm91bmQiOnsiJHJlZiI6IjkxIn0sIklzVmlzaWJsZSI6dHJ1ZSwiV2lkdGgiOjAuMCwiSGVpZ2h0IjowLjAsIkJvcmRlclN0eWxlIjp7IiRpZCI6IjkzMiIsIkxpbmVDb2xvciI6bnVsbCwiTGluZVdlaWdodCI6MC4wLCJMaW5lVHlwZSI6MCwiUGFyZW50U3R5bGUiOm51bGx9LCJQYXJlbnRTdHlsZSI6bnVsbH0sIkR1cmF0aW9uU3R5bGUiOnsiJGlkIjoiOTMzIiwiRm9udFNldHRpbmdzIjp7IiRpZCI6IjkzNCIsIkZvbnRTaXplIjoxMCwiRm9udE5hbWUiOiJDYWxpYnJpIiwiSXNCb2xkIjpmYWxzZSwiSXNJdGFsaWMiOmZhbHNlLCJJc1VuZGVybGluZWQiOmZhbHNlLCJQYXJlbnRTdHlsZSI6bnVsbH0sIkF1dG9TaXplIjowLCJGb3JlZ3JvdW5kIjp7IiRpZCI6IjkzNSIsIkNvbG9yIjp7IiRyZWYiOiI5NSJ9fSwiTWF4V2lkdGgiOjIwMC4wLCJNYXhIZWlnaHQiOiJJbmZpbml0eSIsIlNtYXJ0Rm9yZWdyb3VuZElzQWN0aXZlIjpmYWxzZSwiSG9yaXpvbnRhbEFsaWdubWVudCI6MCwiVmVydGljYWxBbGlnbm1lbnQiOjAsIlNtYXJ0Rm9yZWdyb3VuZCI6bnVsbCwiQmFja2dyb3VuZEZpbGxUeXBlIjowLCJNYXJnaW4iOnsiJGlkIjoiOTM2IiwiVG9wIjowLCJMZWZ0IjowLCJSaWdodCI6MCwiQm90dG9tIjowfSwiUGFkZGluZyI6eyIkaWQiOiI5MzciLCJUb3AiOjAsIkxlZnQiOjAsIlJpZ2h0IjowLCJCb3R0b20iOjB9LCJCYWNrZ3JvdW5kIjp7IiRyZWYiOiI5OCJ9LCJJc1Zpc2libGUiOnRydWUsIldpZHRoIjowLjAsIkhlaWdodCI6MC4wLCJCb3JkZXJTdHlsZSI6eyIkaWQiOiI5MzgiLCJMaW5lQ29sb3IiOm51bGwsIkxpbmVXZWlnaHQiOjAuMCwiTGluZVR5cGUiOjAsIlBhcmVudFN0eWxlIjpudWxsfSwiUGFyZW50U3R5bGUiOm51bGx9LCJIb3Jpem9udGFsQ29ubmVjdG9yU3R5bGUiOnsiJGlkIjoiOTM5IiwiTGluZUNvbG9yIjp7IiRyZWYiOiIxMDAifSwiTGluZVdlaWdodCI6MS4wLCJMaW5lVHlwZSI6MCwiUGFyZW50U3R5bGUiOm51bGx9LCJWZXJ0aWNhbENvbm5lY3RvclN0eWxlIjp7IiRpZCI6Ijk0MC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1LCJJc0JlbG93VGltZWJhbmQiOnRydWUsIlBlcmNlbnRhZ2VDb21wbGV0ZVNoYXBlT3BhY2l0eSI6MzUsIlNoYXBlU3R5bGUiOnsiJGlkIjoiOTQxIiwiTWFyZ2luIjp7IiRpZCI6Ijk0MiIsIlRvcCI6MCwiTGVmdCI6NCwiUmlnaHQiOjQsIkJvdHRvbSI6MH0sIlBhZGRpbmciOnsiJGlkIjoiOTQzIiwiVG9wIjowLCJMZWZ0IjowLCJSaWdodCI6MCwiQm90dG9tIjowfSwiQmFja2dyb3VuZCI6eyIkaWQiOiI5NDQiLCJDb2xvciI6eyIkaWQiOiI5NDUiLCJBIjoyNTUsIlIiOjY4LCJHIjoxMTQsIkIiOjE5Nn19LCJJc1Zpc2libGUiOnRydWUsIldpZHRoIjowLjAsIkhlaWdodCI6MTYuMCwiQm9yZGVyU3R5bGUiOnsiJGlkIjoiOTQ2IiwiTGluZUNvbG9yIjp7IiRyZWYiOiIxMTEifSwiTGluZVdlaWdodCI6MC4wLCJMaW5lVHlwZSI6MCwiUGFyZW50U3R5bGUiOm51bGx9LCJQYXJlbnRTdHlsZSI6bnVsbH0sIlRpdGxlU3R5bGUiOnsiJGlkIjoiOTQ3IiwiRm9udFNldHRpbmdzIjp7IiRpZCI6Ijk0OCIsIkZvbnRTaXplIjoxMSwiRm9udE5hbWUiOiJDYWxpYnJpIiwiSXNCb2xkIjp0cnVlLCJJc0l0YWxpYyI6ZmFsc2UsIklzVW5kZXJsaW5lZCI6ZmFsc2UsIlBhcmVudFN0eWxlIjpudWxsfSwiQXV0b1NpemUiOjAsIkZvcmVncm91bmQiOnsiJGlkIjoiOTQ5IiwiQ29sb3IiOnsiJGlkIjoiOTUw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k1MSIsIlRvcCI6MCwiTGVmdCI6MCwiUmlnaHQiOjAsIkJvdHRvbSI6MH0sIlBhZGRpbmciOnsiJGlkIjoiOTUyIiwiVG9wIjowLCJMZWZ0IjowLCJSaWdodCI6MCwiQm90dG9tIjowfSwiQmFja2dyb3VuZCI6eyIkcmVmIjoiMTE5In0sIklzVmlzaWJsZSI6dHJ1ZSwiV2lkdGgiOjAuMCwiSGVpZ2h0IjowLjAsIkJvcmRlclN0eWxlIjp7IiRpZCI6Ijk1MyIsIkxpbmVDb2xvciI6bnVsbCwiTGluZVdlaWdodCI6MC4wLCJMaW5lVHlwZSI6MCwiUGFyZW50U3R5bGUiOm51bGx9LCJQYXJlbnRTdHlsZSI6bnVsbH0sIkRhdGVTdHlsZSI6eyIkaWQiOiI5NTQiLCJGb250U2V0dGluZ3MiOnsiJGlkIjoiOTU1IiwiRm9udFNpemUiOjEwLCJGb250TmFtZSI6IkNhbGlicmkiLCJJc0JvbGQiOmZhbHNlLCJJc0l0YWxpYyI6ZmFsc2UsIklzVW5kZXJsaW5lZCI6ZmFsc2UsIlBhcmVudFN0eWxlIjpudWxsfSwiQXV0b1NpemUiOjAsIkZvcmVncm91bmQiOnsiJGlkIjoiOTU2IiwiQ29sb3IiOnsiJHJlZiI6IjEyMyJ9fSwiTWF4V2lkdGgiOjIwMC4wLCJNYXhIZWlnaHQiOiJJbmZpbml0eSIsIlNtYXJ0Rm9yZWdyb3VuZElzQWN0aXZlIjpmYWxzZSwiSG9yaXpvbnRhbEFsaWdubWVudCI6MiwiVmVydGljYWxBbGlnbm1lbnQiOjAsIlNtYXJ0Rm9yZWdyb3VuZCI6bnVsbCwiQmFja2dyb3VuZEZpbGxUeXBlIjowLCJNYXJnaW4iOnsiJGlkIjoiOTU3IiwiVG9wIjowLCJMZWZ0IjowLCJSaWdodCI6MCwiQm90dG9tIjowfSwiUGFkZGluZyI6eyIkaWQiOiI5NTgiLCJUb3AiOjAsIkxlZnQiOjAsIlJpZ2h0IjowLCJCb3R0b20iOjB9LCJCYWNrZ3JvdW5kIjp7IiRyZWYiOiIxMjYifSwiSXNWaXNpYmxlIjp0cnVlLCJXaWR0aCI6MC4wLCJIZWlnaHQiOjAuMCwiQm9yZGVyU3R5bGUiOnsiJGlkIjoiOTU5IiwiTGluZUNvbG9yIjpudWxsLCJMaW5lV2VpZ2h0IjowLjAsIkxpbmVUeXBlIjowLCJQYXJlbnRTdHlsZSI6bnVsbH0sIlBhcmVudFN0eWxlIjpudWxsfSwiRGF0ZUZvcm1hdCI6eyIkaWQiOiI5NjA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jMsIlNtYXJ0RHVyYXRpb25BY3RpdmF0ZWQiOmZhbHNlLCJEYXRlRm9ybWF0Ijp7IiRyZWYiOiI5NjAifSwiSWQiOiIwOWUzMDcxNS01ZDgwLTQxMGMtYTYwZS03NDE0OWI0ZWY4NmEiLCJJbXBvcnRJZCI6bnVsbCwiVGl0bGUiOiJQcm9qZWN0ZWQgQ2FzaCBGbG93IiwiTm90ZSI6bnVsbCwiSHlwZXJsaW5rIjpudWxsLCJJc0NoYW5nZWQiOmZhbHNlLCJJc05ldyI6ZmFsc2V9LHsiJGlkIjoiOTYxIiwiR3JvdXBOYW1lIjoiYWM4OWM2NmQtMzkzYi00MjkzLWE4YTEtY2NiMjBhZTUyNjUwIiwiU3RhcnREYXRlIjoiMjAxOC0wNy0yOFQwMDowMDowMFoiLCJFbmREYXRlIjoiMjAxOC0wOC0zMVQyMzo1OTowMFoiLCJQZXJjZW50YWdlQ29tcGxldGUiOm51bGwsIlN0eWxlIjp7IiRpZCI6Ijk2MiIsIlNoYXBlIjoxLCJTaGFwZVRoaWNrbmVzcyI6MSwiRHVyYXRpb25Gb3JtYXQiOjAsIkluY2x1ZGVOb25Xb3JraW5nRGF5c0luRHVyYXRpb24iOmZhbHNlLCJQZXJjZW50YWdlQ29tcGxldGVTdHlsZSI6eyIkaWQiOiI5NjMiLCJGb250U2V0dGluZ3MiOnsiJGlkIjoiOTY0IiwiRm9udFNpemUiOjEwLCJGb250TmFtZSI6IkNhbGlicmkiLCJJc0JvbGQiOmZhbHNlLCJJc0l0YWxpYyI6ZmFsc2UsIklzVW5kZXJsaW5lZCI6ZmFsc2UsIlBhcmVudFN0eWxlIjpudWxsfSwiQXV0b1NpemUiOjAsIkZvcmVncm91bmQiOnsiJGlkIjoiOTY1IiwiQ29sb3IiOnsiJHJlZiI6Ijg4In19LCJNYXhXaWR0aCI6MjAwLjAsIk1heEhlaWdodCI6IkluZmluaXR5IiwiU21hcnRGb3JlZ3JvdW5kSXNBY3RpdmUiOmZhbHNlLCJIb3Jpem9udGFsQWxpZ25tZW50IjowLCJWZXJ0aWNhbEFsaWdubWVudCI6MCwiU21hcnRGb3JlZ3JvdW5kIjpudWxsLCJCYWNrZ3JvdW5kRmlsbFR5cGUiOjAsIk1hcmdpbiI6eyIkaWQiOiI5NjYiLCJUb3AiOjAsIkxlZnQiOjAsIlJpZ2h0IjowLCJCb3R0b20iOjB9LCJQYWRkaW5nIjp7IiRpZCI6Ijk2NyIsIlRvcCI6MCwiTGVmdCI6MCwiUmlnaHQiOjAsIkJvdHRvbSI6MH0sIkJhY2tncm91bmQiOnsiJHJlZiI6IjkxIn0sIklzVmlzaWJsZSI6dHJ1ZSwiV2lkdGgiOjAuMCwiSGVpZ2h0IjowLjAsIkJvcmRlclN0eWxlIjp7IiRpZCI6Ijk2OCIsIkxpbmVDb2xvciI6bnVsbCwiTGluZVdlaWdodCI6MC4wLCJMaW5lVHlwZSI6MCwiUGFyZW50U3R5bGUiOm51bGx9LCJQYXJlbnRTdHlsZSI6bnVsbH0sIkR1cmF0aW9uU3R5bGUiOnsiJGlkIjoiOTY5IiwiRm9udFNldHRpbmdzIjp7IiRpZCI6Ijk3MCIsIkZvbnRTaXplIjoxMCwiRm9udE5hbWUiOiJDYWxpYnJpIiwiSXNCb2xkIjpmYWxzZSwiSXNJdGFsaWMiOmZhbHNlLCJJc1VuZGVybGluZWQiOmZhbHNlLCJQYXJlbnRTdHlsZSI6bnVsbH0sIkF1dG9TaXplIjowLCJGb3JlZ3JvdW5kIjp7IiRpZCI6Ijk3MSIsIkNvbG9yIjp7IiRyZWYiOiI5NSJ9fSwiTWF4V2lkdGgiOjIwMC4wLCJNYXhIZWlnaHQiOiJJbmZpbml0eSIsIlNtYXJ0Rm9yZWdyb3VuZElzQWN0aXZlIjpmYWxzZSwiSG9yaXpvbnRhbEFsaWdubWVudCI6MCwiVmVydGljYWxBbGlnbm1lbnQiOjAsIlNtYXJ0Rm9yZWdyb3VuZCI6bnVsbCwiQmFja2dyb3VuZEZpbGxUeXBlIjowLCJNYXJnaW4iOnsiJGlkIjoiOTcyIiwiVG9wIjowLCJMZWZ0IjowLCJSaWdodCI6MCwiQm90dG9tIjowfSwiUGFkZGluZyI6eyIkaWQiOiI5NzMiLCJUb3AiOjAsIkxlZnQiOjAsIlJpZ2h0IjowLCJCb3R0b20iOjB9LCJCYWNrZ3JvdW5kIjp7IiRyZWYiOiI5OCJ9LCJJc1Zpc2libGUiOnRydWUsIldpZHRoIjowLjAsIkhlaWdodCI6MC4wLCJCb3JkZXJTdHlsZSI6eyIkaWQiOiI5NzQiLCJMaW5lQ29sb3IiOm51bGwsIkxpbmVXZWlnaHQiOjAuMCwiTGluZVR5cGUiOjAsIlBhcmVudFN0eWxlIjpudWxsfSwiUGFyZW50U3R5bGUiOm51bGx9LCJIb3Jpem9udGFsQ29ubmVjdG9yU3R5bGUiOnsiJGlkIjoiOTc1IiwiTGluZUNvbG9yIjp7IiRyZWYiOiIxMDAifSwiTGluZVdlaWdodCI6MS4wLCJMaW5lVHlwZSI6MCwiUGFyZW50U3R5bGUiOm51bGx9LCJWZXJ0aWNhbENvbm5lY3RvclN0eWxlIjp7IiRpZCI6Ijk3Ni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1LCJJc0JlbG93VGltZWJhbmQiOnRydWUsIlBlcmNlbnRhZ2VDb21wbGV0ZVNoYXBlT3BhY2l0eSI6MzUsIlNoYXBlU3R5bGUiOnsiJGlkIjoiOTc3IiwiTWFyZ2luIjp7IiRpZCI6Ijk3OCIsIlRvcCI6MCwiTGVmdCI6NCwiUmlnaHQiOjQsIkJvdHRvbSI6MH0sIlBhZGRpbmciOnsiJGlkIjoiOTc5IiwiVG9wIjowLCJMZWZ0IjowLCJSaWdodCI6MCwiQm90dG9tIjowfSwiQmFja2dyb3VuZCI6eyIkaWQiOiI5ODAiLCJDb2xvciI6eyIkaWQiOiI5ODEiLCJBIjoyNTUsIlIiOjY4LCJHIjoxMTQsIkIiOjE5Nn19LCJJc1Zpc2libGUiOnRydWUsIldpZHRoIjowLjAsIkhlaWdodCI6MTYuMCwiQm9yZGVyU3R5bGUiOnsiJGlkIjoiOTgyIiwiTGluZUNvbG9yIjp7IiRyZWYiOiIxMTEifSwiTGluZVdlaWdodCI6MC4wLCJMaW5lVHlwZSI6MCwiUGFyZW50U3R5bGUiOm51bGx9LCJQYXJlbnRTdHlsZSI6bnVsbH0sIlRpdGxlU3R5bGUiOnsiJGlkIjoiOTgzIiwiRm9udFNldHRpbmdzIjp7IiRpZCI6Ijk4NCIsIkZvbnRTaXplIjoxMSwiRm9udE5hbWUiOiJDYWxpYnJpIiwiSXNCb2xkIjp0cnVlLCJJc0l0YWxpYyI6ZmFsc2UsIklzVW5kZXJsaW5lZCI6ZmFsc2UsIlBhcmVudFN0eWxlIjpudWxsfSwiQXV0b1NpemUiOjAsIkZvcmVncm91bmQiOnsiJGlkIjoiOTg1IiwiQ29sb3IiOnsiJGlkIjoiOTg2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k4NyIsIlRvcCI6MCwiTGVmdCI6MCwiUmlnaHQiOjAsIkJvdHRvbSI6MH0sIlBhZGRpbmciOnsiJGlkIjoiOTg4IiwiVG9wIjowLCJMZWZ0IjowLCJSaWdodCI6MCwiQm90dG9tIjowfSwiQmFja2dyb3VuZCI6eyIkcmVmIjoiMTE5In0sIklzVmlzaWJsZSI6dHJ1ZSwiV2lkdGgiOjAuMCwiSGVpZ2h0IjowLjAsIkJvcmRlclN0eWxlIjp7IiRpZCI6Ijk4OSIsIkxpbmVDb2xvciI6bnVsbCwiTGluZVdlaWdodCI6MC4wLCJMaW5lVHlwZSI6MCwiUGFyZW50U3R5bGUiOm51bGx9LCJQYXJlbnRTdHlsZSI6bnVsbH0sIkRhdGVTdHlsZSI6eyIkaWQiOiI5OTAiLCJGb250U2V0dGluZ3MiOnsiJGlkIjoiOTkxIiwiRm9udFNpemUiOjEwLCJGb250TmFtZSI6IkNhbGlicmkiLCJJc0JvbGQiOmZhbHNlLCJJc0l0YWxpYyI6ZmFsc2UsIklzVW5kZXJsaW5lZCI6ZmFsc2UsIlBhcmVudFN0eWxlIjpudWxsfSwiQXV0b1NpemUiOjAsIkZvcmVncm91bmQiOnsiJGlkIjoiOTkyIiwiQ29sb3IiOnsiJHJlZiI6IjEyMyJ9fSwiTWF4V2lkdGgiOjIwMC4wLCJNYXhIZWlnaHQiOiJJbmZpbml0eSIsIlNtYXJ0Rm9yZWdyb3VuZElzQWN0aXZlIjpmYWxzZSwiSG9yaXpvbnRhbEFsaWdubWVudCI6MiwiVmVydGljYWxBbGlnbm1lbnQiOjAsIlNtYXJ0Rm9yZWdyb3VuZCI6bnVsbCwiQmFja2dyb3VuZEZpbGxUeXBlIjowLCJNYXJnaW4iOnsiJGlkIjoiOTkzIiwiVG9wIjowLCJMZWZ0IjowLCJSaWdodCI6MCwiQm90dG9tIjowfSwiUGFkZGluZyI6eyIkaWQiOiI5OTQiLCJUb3AiOjAsIkxlZnQiOjAsIlJpZ2h0IjowLCJCb3R0b20iOjB9LCJCYWNrZ3JvdW5kIjp7IiRyZWYiOiIxMjYifSwiSXNWaXNpYmxlIjp0cnVlLCJXaWR0aCI6MC4wLCJIZWlnaHQiOjAuMCwiQm9yZGVyU3R5bGUiOnsiJGlkIjoiOTk1IiwiTGluZUNvbG9yIjpudWxsLCJMaW5lV2VpZ2h0IjowLjAsIkxpbmVUeXBlIjowLCJQYXJlbnRTdHlsZSI6bnVsbH0sIlBhcmVudFN0eWxlIjpudWxsfSwiRGF0ZUZvcm1hdCI6eyIkaWQiOiI5OT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jQsIlNtYXJ0RHVyYXRpb25BY3RpdmF0ZWQiOmZhbHNlLCJEYXRlRm9ybWF0Ijp7IiRyZWYiOiI5OTYifSwiSWQiOiIyNzcyM2Y3ZC04NTE2LTRhMmUtOGNlZS03OTkwZDg5MWM4MzYiLCJJbXBvcnRJZCI6bnVsbCwiVGl0bGUiOiJQcm9qZWN0ZWQgQmFsYW5jZSBTaGVldCIsIk5vdGUiOm51bGwsIkh5cGVybGluayI6bnVsbCwiSXNDaGFuZ2VkIjpmYWxzZSwiSXNOZXciOmZhbHNlfV0sIk1zUHJvamVjdEl0ZW1zVHJlZSI6eyIkaWQiOiI5OTciLCJSb290Ijp7IkltcG9ydElkIjpudWxsLCJJc0ltcG9ydGVkIjpmYWxzZSwiQ2hpbGRyZW4iOltdfX0sIk1ldGFkYXRhIjp7IiRpZCI6Ijk5OCIsIlJlY2VudENvbG9yc0NvbGxlY3Rpb24iOiJbXSJ9LCJTZXR0aW5ncyI6eyIkaWQiOiI5OTkiLCJJbXBhT3B0aW9ucyI6eyIkaWQiOiIxMDAwIiwiTGVmdFRvUmlnaHQiOmZhbHNlLCJQYXlsb2FkT3B0aW9ucyI6Mn0sIlVzZUNvbXByZXNzaW9uIjpmYWxzZSwiQ29tcHJlc2lvblBlcmNlbnRhZ2UiOjUwLjAsIkluYWN0aXZlSW50ZXJ2YWxXaWR0aFRocmVzaG9sZCI6MzAuMCwiSW5hY3RpdmVJbnRlcnZhbFdpZHRoIjoxLjAsIlNwbGl0VGFza3MiOmZhbHNlLCJVc2VDbHVzdGVyIjpmYWxzZSwiRXBzaWxvbiI6MC4wLCJNaW5Qb2ludHNUb0Zvcm1BQ2x1c3RlciI6MiwiR2VuZXJhdGVJbnZpc2libGVTaGFwZXMiOmZhbHNlLCJTbWFydFRpbWVsaW5lVGFza1BlcmNlbnRhZ2VGaXQiOmZhbHNlfSwiSXNOZXciOnRydWUsIkltcG9ydFR5cGUiOjAsIkZpbGVQYXRoIjpudWxsLCJUaW1lQ29uZmlndXJhdGlvbiI6eyIkaWQiOiIxMDAxIiwiVXNlVGltZSI6ZmFsc2UsIldvcmtEYXlTdGFydCI6IjAwOjAwOjAwIiwiV29ya0RheUVuZCI6IjIzOjU5OjAwIn0sIkxhc3RVc2VkVGVtcGxhdGVJZCI6ImNjMjZmODYzLTI3Y2UtNDgwZS1hNTg5LWIzZjEyZjJkNmViMCJ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自定义</PresentationFormat>
  <Paragraphs>67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Calibri</vt:lpstr>
      <vt:lpstr>宋体</vt:lpstr>
      <vt:lpstr>Arial</vt:lpstr>
      <vt:lpstr>Calibri Light</vt:lpstr>
      <vt:lpstr>Segoe UI Light</vt:lpstr>
      <vt:lpstr>Office Theme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2018-06-12T13:00:15Z</dcterms:created>
  <dcterms:modified xsi:type="dcterms:W3CDTF">2018-08-25T12:13:35Z</dcterms:modified>
</cp:coreProperties>
</file>