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5"/>
  </p:notesMasterIdLst>
  <p:handoutMasterIdLst>
    <p:handoutMasterId r:id="rId6"/>
  </p:handoutMasterIdLst>
  <p:sldIdLst>
    <p:sldId id="454" r:id="rId3"/>
    <p:sldId id="455" r:id="rId4"/>
  </p:sldIdLst>
  <p:sldSz cx="24387175" cy="13716000"/>
  <p:notesSz cx="6858000" cy="9144000"/>
  <p:defaultTextStyle>
    <a:defPPr>
      <a:defRPr lang="en-US"/>
    </a:defPPr>
    <a:lvl1pPr algn="l" defTabSz="1219200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1219200" indent="-762000" algn="l" defTabSz="1219200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2438400" indent="-1524000" algn="l" defTabSz="1219200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3657600" indent="-2286000" algn="l" defTabSz="1219200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4876800" indent="-3048000" algn="l" defTabSz="1219200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B332C"/>
    <a:srgbClr val="613D9C"/>
    <a:srgbClr val="203D53"/>
    <a:srgbClr val="1E3453"/>
    <a:srgbClr val="497492"/>
    <a:srgbClr val="4D6D92"/>
    <a:srgbClr val="A8D709"/>
    <a:srgbClr val="1926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 autoAdjust="0"/>
    <p:restoredTop sz="99336" autoAdjust="0"/>
  </p:normalViewPr>
  <p:slideViewPr>
    <p:cSldViewPr snapToObjects="1">
      <p:cViewPr varScale="1">
        <p:scale>
          <a:sx n="60" d="100"/>
          <a:sy n="60" d="100"/>
        </p:scale>
        <p:origin x="-144" y="-84"/>
      </p:cViewPr>
      <p:guideLst>
        <p:guide orient="horz" pos="8448"/>
        <p:guide pos="76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9ED9536-5284-4C00-9B45-C93217B9180D}" type="datetimeFigureOut">
              <a:rPr lang="en-US"/>
              <a:pPr>
                <a:defRPr/>
              </a:pPr>
              <a:t>8/10/2018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15AB29B-C045-48D7-92BA-1157F1E91A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D6F0E8-E4C5-405C-8D8D-91ECCB57B203}" type="datetimeFigureOut">
              <a:rPr lang="en-US"/>
              <a:pPr>
                <a:defRPr/>
              </a:pPr>
              <a:t>8/10/2018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2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7CEFD52-7E3D-4EC8-A38C-17FC2D8EE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192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384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576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768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www.GanttCharts.net</a:t>
            </a:r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fld id="{9A7B9446-5C27-48DB-BDE6-3FF9EEF927FC}" type="slidenum">
              <a:rPr lang="zh-CN" altLang="en-US">
                <a:solidFill>
                  <a:srgbClr val="000000"/>
                </a:solidFill>
              </a:rPr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rtlCol="0">
            <a:normAutofit/>
          </a:bodyPr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335EBB-CDC3-4899-A538-45919997F7FA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9A0EC5-2908-4B3D-8D4E-E3B5F9FD55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858853-C655-42E4-9E27-E01E1080ED62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A6257B-1164-4FA4-B2C7-650947AF96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9C4817E-5157-4A52-93FC-4C084FF527D5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A611E5-85EB-49CB-84E3-F986459DFB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5A891E-3844-4838-A862-1BFD9BDAC547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9E05F3F-294B-41A8-A28C-32C79984C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348E28-B54D-45FD-9BAC-E22231A901A3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617992-DD67-49CB-B8DE-FC075D00D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6B6F0BD-A9C8-4759-832E-328490630C38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E47AA5-35F8-455B-9A1C-B0F1D3C4DB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B207F46-D2DE-47AB-A6B9-F8EEB7B2CDB7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5297C4-BD69-45A0-A594-0C27259EF5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5E2172-237E-4075-9762-301707855BC9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AD616D-B056-4B6A-91BA-DCF5ECC237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534053-5F2A-4DD5-B4B6-7BD6B9D9D5A0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ACCA92-558D-4857-9B27-867049674E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55F12C-A21D-4D7B-AD3E-B08DE514E90D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E9811A0-B5C2-4FBC-A5CC-9B3BAA7ED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26F5B21-BB86-4478-8161-1EB66F08304C}" type="datetimeFigureOut">
              <a:rPr lang="zh-CN" altLang="en-US"/>
              <a:pPr>
                <a:defRPr/>
              </a:pPr>
              <a:t>2018/8/10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1219261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AABC72F-9DF6-44E2-8259-010220157D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219200" y="549275"/>
            <a:ext cx="219487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43852" tIns="121926" rIns="243852" bIns="1219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19200" y="3200400"/>
            <a:ext cx="21948775" cy="905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43852" tIns="121926" rIns="243852" bIns="1219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19200" y="12712700"/>
            <a:ext cx="5691188" cy="730250"/>
          </a:xfrm>
          <a:prstGeom prst="rect">
            <a:avLst/>
          </a:prstGeom>
        </p:spPr>
        <p:txBody>
          <a:bodyPr vert="horz" wrap="square" lIns="243852" tIns="121926" rIns="243852" bIns="121926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32788" y="12712700"/>
            <a:ext cx="7721600" cy="730250"/>
          </a:xfrm>
          <a:prstGeom prst="rect">
            <a:avLst/>
          </a:prstGeom>
        </p:spPr>
        <p:txBody>
          <a:bodyPr vert="horz" wrap="square" lIns="243852" tIns="121926" rIns="243852" bIns="121926" numCol="1" anchor="ctr" anchorCtr="0" compatLnSpc="1">
            <a:prstTxWarp prst="textNoShape">
              <a:avLst/>
            </a:prstTxWarp>
          </a:bodyPr>
          <a:lstStyle>
            <a:lvl1pPr algn="ctr">
              <a:defRPr sz="3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6788" y="12712700"/>
            <a:ext cx="5691187" cy="730250"/>
          </a:xfrm>
          <a:prstGeom prst="rect">
            <a:avLst/>
          </a:prstGeom>
        </p:spPr>
        <p:txBody>
          <a:bodyPr vert="horz" wrap="square" lIns="243852" tIns="121926" rIns="243852" bIns="121926" numCol="1" anchor="ctr" anchorCtr="0" compatLnSpc="1">
            <a:prstTxWarp prst="textNoShape">
              <a:avLst/>
            </a:prstTxWarp>
          </a:bodyPr>
          <a:lstStyle>
            <a:lvl1pPr algn="r">
              <a:defRPr sz="3200">
                <a:solidFill>
                  <a:srgbClr val="898989"/>
                </a:solidFill>
                <a:latin typeface="Source Sans Pro"/>
                <a:ea typeface="Source Sans Pro"/>
                <a:cs typeface="Source Sans Pro"/>
              </a:defRPr>
            </a:lvl1pPr>
          </a:lstStyle>
          <a:p>
            <a:pPr>
              <a:defRPr/>
            </a:pPr>
            <a:fld id="{D40A2C2A-9BC8-454C-AEC2-0EFB9E669D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7500" kern="12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7500">
          <a:solidFill>
            <a:schemeClr val="bg2"/>
          </a:solidFill>
          <a:latin typeface="Source Sans Pro ExtraLight"/>
          <a:ea typeface="Source Sans Pro ExtraLight"/>
          <a:cs typeface="Source Sans Pro ExtraLight"/>
        </a:defRPr>
      </a:lvl9pPr>
    </p:titleStyle>
    <p:bodyStyle>
      <a:lvl1pPr marL="342900" indent="-342900" algn="l" defTabSz="1219200" rtl="0" eaLnBrk="0" fontAlgn="base" hangingPunct="0">
        <a:spcBef>
          <a:spcPct val="20000"/>
        </a:spcBef>
        <a:spcAft>
          <a:spcPct val="0"/>
        </a:spcAft>
        <a:buFont typeface="Arial" charset="0"/>
        <a:defRPr sz="6400" kern="1200">
          <a:solidFill>
            <a:schemeClr val="tx2"/>
          </a:solidFill>
          <a:latin typeface="Source Sans Pro ExtraLight"/>
          <a:ea typeface="Source Sans Pro ExtraLight"/>
          <a:cs typeface="Source Sans Pro ExtraLight"/>
        </a:defRPr>
      </a:lvl1pPr>
      <a:lvl2pPr marL="1219200" indent="-762000" algn="l" defTabSz="1219200" rtl="0" eaLnBrk="0" fontAlgn="base" hangingPunct="0">
        <a:spcBef>
          <a:spcPct val="20000"/>
        </a:spcBef>
        <a:spcAft>
          <a:spcPct val="0"/>
        </a:spcAft>
        <a:buFont typeface="Arial" charset="0"/>
        <a:defRPr sz="4800" kern="1200">
          <a:solidFill>
            <a:schemeClr val="tx2"/>
          </a:solidFill>
          <a:latin typeface="Source Sans Pro ExtraLight"/>
          <a:ea typeface="Source Sans Pro ExtraLight"/>
          <a:cs typeface="Source Sans Pro ExtraLight"/>
        </a:defRPr>
      </a:lvl2pPr>
      <a:lvl3pPr marL="2438400" indent="-1524000" algn="l" defTabSz="1219200" rtl="0" eaLnBrk="0" fontAlgn="base" hangingPunct="0">
        <a:spcBef>
          <a:spcPct val="20000"/>
        </a:spcBef>
        <a:spcAft>
          <a:spcPct val="0"/>
        </a:spcAft>
        <a:buFont typeface="Arial" charset="0"/>
        <a:defRPr sz="4300" kern="1200">
          <a:solidFill>
            <a:schemeClr val="tx2"/>
          </a:solidFill>
          <a:latin typeface="Source Sans Pro ExtraLight"/>
          <a:ea typeface="Source Sans Pro ExtraLight"/>
          <a:cs typeface="Source Sans Pro ExtraLight"/>
        </a:defRPr>
      </a:lvl3pPr>
      <a:lvl4pPr marL="3657600" indent="-2286000" algn="l" defTabSz="1219200" rtl="0" eaLnBrk="0" fontAlgn="base" hangingPunct="0">
        <a:spcBef>
          <a:spcPct val="20000"/>
        </a:spcBef>
        <a:spcAft>
          <a:spcPct val="0"/>
        </a:spcAft>
        <a:buFont typeface="Arial" charset="0"/>
        <a:defRPr sz="3700" kern="1200">
          <a:solidFill>
            <a:schemeClr val="tx2"/>
          </a:solidFill>
          <a:latin typeface="Source Sans Pro ExtraLight"/>
          <a:ea typeface="Source Sans Pro ExtraLight"/>
          <a:cs typeface="Source Sans Pro ExtraLight"/>
        </a:defRPr>
      </a:lvl4pPr>
      <a:lvl5pPr marL="4876800" indent="-3048000" algn="l" defTabSz="1219200" rtl="0" eaLnBrk="0" fontAlgn="base" hangingPunct="0">
        <a:spcBef>
          <a:spcPct val="20000"/>
        </a:spcBef>
        <a:spcAft>
          <a:spcPct val="0"/>
        </a:spcAft>
        <a:buFont typeface="Arial" charset="0"/>
        <a:defRPr sz="3700" kern="1200">
          <a:solidFill>
            <a:schemeClr val="tx2"/>
          </a:solidFill>
          <a:latin typeface="Source Sans Pro ExtraLight"/>
          <a:ea typeface="Source Sans Pro ExtraLight"/>
          <a:cs typeface="Source Sans Pro ExtraLight"/>
        </a:defRPr>
      </a:lvl5pPr>
      <a:lvl6pPr marL="6705935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1676400" y="730250"/>
            <a:ext cx="21034375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676400" y="3651250"/>
            <a:ext cx="21034375" cy="870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7988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980D2F7-DBE5-4F6C-B26B-CBF2725A1694}" type="datetimeFigureOut">
              <a:rPr lang="zh-CN" altLang="en-US"/>
              <a:pPr>
                <a:defRPr/>
              </a:pPr>
              <a:t>2018/8/10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788" y="12712700"/>
            <a:ext cx="8229600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2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2788" y="12712700"/>
            <a:ext cx="5487987" cy="730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2D533F0-E471-4ECD-8126-A95E9F3235D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1828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828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2pPr>
      <a:lvl3pPr algn="l" defTabSz="1828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3pPr>
      <a:lvl4pPr algn="l" defTabSz="1828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4pPr>
      <a:lvl5pPr algn="l" defTabSz="1828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5pPr>
      <a:lvl6pPr marL="457200" algn="l" defTabSz="1828800" rtl="0" fontAlgn="base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6pPr>
      <a:lvl7pPr marL="914400" algn="l" defTabSz="1828800" rtl="0" fontAlgn="base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7pPr>
      <a:lvl8pPr marL="1371600" algn="l" defTabSz="1828800" rtl="0" fontAlgn="base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8pPr>
      <a:lvl9pPr marL="1828800" algn="l" defTabSz="1828800" rtl="0" fontAlgn="base">
        <a:lnSpc>
          <a:spcPct val="90000"/>
        </a:lnSpc>
        <a:spcBef>
          <a:spcPct val="0"/>
        </a:spcBef>
        <a:spcAft>
          <a:spcPct val="0"/>
        </a:spcAft>
        <a:defRPr sz="8800">
          <a:solidFill>
            <a:schemeClr val="tx1"/>
          </a:solidFill>
          <a:latin typeface="Calibri Light" pitchFamily="34" charset="0"/>
        </a:defRPr>
      </a:lvl9pPr>
    </p:titleStyle>
    <p:bodyStyle>
      <a:lvl1pPr marL="457200" indent="-457200" algn="l" defTabSz="1828800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0"/>
          <p:cNvGraphicFramePr>
            <a:graphicFrameLocks noGrp="1"/>
          </p:cNvGraphicFramePr>
          <p:nvPr/>
        </p:nvGraphicFramePr>
        <p:xfrm>
          <a:off x="777875" y="3505200"/>
          <a:ext cx="22898100" cy="8686800"/>
        </p:xfrm>
        <a:graphic>
          <a:graphicData uri="http://schemas.openxmlformats.org/drawingml/2006/table">
            <a:tbl>
              <a:tblPr/>
              <a:tblGrid>
                <a:gridCol w="4125913"/>
                <a:gridCol w="1563687"/>
                <a:gridCol w="1565275"/>
                <a:gridCol w="1563688"/>
                <a:gridCol w="1565275"/>
                <a:gridCol w="1563687"/>
                <a:gridCol w="1563688"/>
                <a:gridCol w="1565275"/>
                <a:gridCol w="1563687"/>
                <a:gridCol w="1565275"/>
                <a:gridCol w="1563688"/>
                <a:gridCol w="1565275"/>
                <a:gridCol w="1563687"/>
              </a:tblGrid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M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T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W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T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F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M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T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W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T</a:t>
                      </a: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First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Second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Third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Fourth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Fifth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Sixth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Seventh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Source Sans Pro ExtraLight"/>
                          <a:ea typeface="Source Sans Pro ExtraLight"/>
                          <a:cs typeface="Source Sans Pro ExtraLight"/>
                        </a:rPr>
                        <a:t>Eighth Task</a:t>
                      </a:r>
                    </a:p>
                  </a:txBody>
                  <a:tcPr marL="237716" marR="237716" marT="121920" marB="121920" anchor="ctr" horzOverflow="overflow">
                    <a:lnL>
                      <a:noFill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ource Sans Pro ExtraLight"/>
                        <a:ea typeface="Source Sans Pro ExtraLight"/>
                        <a:cs typeface="Source Sans Pro ExtraLight"/>
                      </a:endParaRPr>
                    </a:p>
                  </a:txBody>
                  <a:tcPr marL="237716" marR="237716" marT="121920" marB="121920" anchor="ctr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5453063" y="4648200"/>
            <a:ext cx="4986337" cy="4508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566025" y="5614988"/>
            <a:ext cx="4041775" cy="4524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853738" y="6581775"/>
            <a:ext cx="5659437" cy="4524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012988" y="7519988"/>
            <a:ext cx="6553200" cy="45085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149138" y="8516938"/>
            <a:ext cx="7588250" cy="45085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439400" y="9483725"/>
            <a:ext cx="5214938" cy="4508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654338" y="10450513"/>
            <a:ext cx="7161212" cy="45243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0880388" y="11417300"/>
            <a:ext cx="2795587" cy="45243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Source Sans Pro ExtraLight"/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 bwMode="auto">
          <a:xfrm>
            <a:off x="3797300" y="1316038"/>
            <a:ext cx="16778288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3852" tIns="121926" rIns="243852" bIns="121926" anchor="ctr"/>
          <a:lstStyle/>
          <a:p>
            <a:pPr algn="ctr" defTabSz="457200"/>
            <a:r>
              <a:rPr lang="en-US" altLang="zh-CN" sz="5300">
                <a:latin typeface="Source Sans Pro ExtraLight"/>
                <a:ea typeface="Source Sans Pro ExtraLight"/>
                <a:cs typeface="Source Sans Pro ExtraLight"/>
              </a:rPr>
              <a:t>Our Weekly Grantt Chart</a:t>
            </a:r>
          </a:p>
        </p:txBody>
      </p:sp>
      <p:sp>
        <p:nvSpPr>
          <p:cNvPr id="15" name="Subtitle 4"/>
          <p:cNvSpPr txBox="1">
            <a:spLocks/>
          </p:cNvSpPr>
          <p:nvPr/>
        </p:nvSpPr>
        <p:spPr bwMode="auto">
          <a:xfrm>
            <a:off x="3792538" y="2084388"/>
            <a:ext cx="167767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43852" tIns="121926" rIns="243852" bIns="121926"/>
          <a:lstStyle/>
          <a:p>
            <a:pPr algn="ctr" defTabSz="457200">
              <a:spcBef>
                <a:spcPct val="20000"/>
              </a:spcBef>
              <a:buFont typeface="Arial" charset="0"/>
              <a:buNone/>
            </a:pPr>
            <a:r>
              <a:rPr lang="en-US" altLang="zh-CN" sz="2800">
                <a:solidFill>
                  <a:schemeClr val="tx2"/>
                </a:solidFill>
                <a:latin typeface="Source Sans Pro Light"/>
                <a:ea typeface="Source Sans Pro Light"/>
                <a:cs typeface="Source Sans Pro Light"/>
              </a:rPr>
              <a:t>Put your great subtitle here!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007600" y="685800"/>
            <a:ext cx="4371975" cy="61436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0" anchor="ctr"/>
          <a:lstStyle/>
          <a:p>
            <a:pPr algn="ctr" defTabSz="121926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Source Sans Pro ExtraLight"/>
                <a:cs typeface="Source Sans Pro ExtraLight"/>
              </a:rPr>
              <a:t>OUR PROCESS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/>
      <p:bldP spid="15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6275" y="5892800"/>
            <a:ext cx="1193800" cy="131286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5788" y="5899150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algn="ctr" defTabSz="1828800">
              <a:defRPr/>
            </a:pPr>
            <a:r>
              <a:rPr lang="en-US" altLang="zh-CN" sz="5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www.GanttCharts.net</a:t>
            </a:r>
            <a:endParaRPr lang="zh-CN" altLang="en-US" sz="56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4364038"/>
            <a:ext cx="18624550" cy="15509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00">
              <a:defRPr/>
            </a:pPr>
            <a:r>
              <a:rPr lang="zh-CN" altLang="en-US" sz="6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5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PPT Gantt Chart</a:t>
            </a:r>
            <a:r>
              <a:rPr lang="zh-CN" altLang="en-US" sz="5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56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Resource</a:t>
            </a:r>
            <a:r>
              <a:rPr lang="en-US" altLang="zh-CN" sz="56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6138" y="4356100"/>
            <a:ext cx="1708150" cy="1558925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Startup-V5">
      <a:dk1>
        <a:sysClr val="windowText" lastClr="000000"/>
      </a:dk1>
      <a:lt1>
        <a:sysClr val="window" lastClr="FFFFFF"/>
      </a:lt1>
      <a:dk2>
        <a:srgbClr val="797979"/>
      </a:dk2>
      <a:lt2>
        <a:srgbClr val="4D6D92"/>
      </a:lt2>
      <a:accent1>
        <a:srgbClr val="4D6D92"/>
      </a:accent1>
      <a:accent2>
        <a:srgbClr val="1BAAAA"/>
      </a:accent2>
      <a:accent3>
        <a:srgbClr val="7CB554"/>
      </a:accent3>
      <a:accent4>
        <a:srgbClr val="F8BF4D"/>
      </a:accent4>
      <a:accent5>
        <a:srgbClr val="F95648"/>
      </a:accent5>
      <a:accent6>
        <a:srgbClr val="C5C5C5"/>
      </a:accent6>
      <a:hlink>
        <a:srgbClr val="1BAAAA"/>
      </a:hlink>
      <a:folHlink>
        <a:srgbClr val="1B495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2B3AF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</TotalTime>
  <Words>47</Words>
  <Application>Microsoft Office PowerPoint</Application>
  <PresentationFormat>自定义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幻灯片标题</vt:lpstr>
      </vt:variant>
      <vt:variant>
        <vt:i4>2</vt:i4>
      </vt:variant>
    </vt:vector>
  </HeadingPairs>
  <TitlesOfParts>
    <vt:vector size="25" baseType="lpstr">
      <vt:lpstr>Arial</vt:lpstr>
      <vt:lpstr>宋体</vt:lpstr>
      <vt:lpstr>Source Sans Pro ExtraLight</vt:lpstr>
      <vt:lpstr>Calibri</vt:lpstr>
      <vt:lpstr>Calibri Light</vt:lpstr>
      <vt:lpstr>Source Sans Pro</vt:lpstr>
      <vt:lpstr>Source Sans Pro Light</vt:lpstr>
      <vt:lpstr>微软雅黑</vt:lpstr>
      <vt:lpstr>Meiryo</vt:lpstr>
      <vt:lpstr>Office Theme</vt:lpstr>
      <vt:lpstr>1_Office Theme</vt:lpstr>
      <vt:lpstr>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1_Office Theme</vt:lpstr>
      <vt:lpstr>幻灯片 1</vt:lpstr>
      <vt:lpstr>幻灯片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tclsevers</cp:lastModifiedBy>
  <cp:revision>782</cp:revision>
  <dcterms:created xsi:type="dcterms:W3CDTF">2014-11-10T20:05:35Z</dcterms:created>
  <dcterms:modified xsi:type="dcterms:W3CDTF">2018-08-10T04:24:03Z</dcterms:modified>
</cp:coreProperties>
</file>