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2" r:id="rId2"/>
    <p:sldMasterId id="2147483685" r:id="rId3"/>
    <p:sldMasterId id="2147483688" r:id="rId4"/>
  </p:sldMasterIdLst>
  <p:notesMasterIdLst>
    <p:notesMasterId r:id="rId9"/>
  </p:notesMasterIdLst>
  <p:sldIdLst>
    <p:sldId id="279" r:id="rId5"/>
    <p:sldId id="278" r:id="rId6"/>
    <p:sldId id="280" r:id="rId7"/>
    <p:sldId id="281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5" autoAdjust="0"/>
    <p:restoredTop sz="86379" autoAdjust="0"/>
  </p:normalViewPr>
  <p:slideViewPr>
    <p:cSldViewPr snapToGrid="0">
      <p:cViewPr varScale="1">
        <p:scale>
          <a:sx n="94" d="100"/>
          <a:sy n="94" d="100"/>
        </p:scale>
        <p:origin x="-102" y="-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ECEED22-C68C-40D0-8281-D63DE3BB284E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12329C3-D203-488B-9785-069823EA9C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05DDD95-EA07-45E0-A2F0-989223C492A2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8"/>
          <p:cNvSpPr/>
          <p:nvPr userDrawn="1"/>
        </p:nvSpPr>
        <p:spPr>
          <a:xfrm>
            <a:off x="-409575" y="255588"/>
            <a:ext cx="819150" cy="820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9"/>
          <p:cNvSpPr/>
          <p:nvPr userDrawn="1"/>
        </p:nvSpPr>
        <p:spPr>
          <a:xfrm>
            <a:off x="-352425" y="196850"/>
            <a:ext cx="820738" cy="8207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70316" y="3427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C540A-5B7B-434A-B818-F711696C960C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84D6A-39D9-4148-8365-D9A02F15C0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660F6-065A-4570-87C7-E9B2557CA681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7325E-ED69-47A4-BC1C-F893F7EAB7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64D5C-B593-4D2A-A5CB-54E0B7FCA329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F308C-19A9-4DA1-89FB-CF3F167B1B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D31A3-32F4-4FA3-8D2D-D23E044FF35C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635F1-02FD-401C-9F12-30A42527C8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23557-DCFE-4DC4-BD6C-4B2CC24D3C27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B6514-C64D-4907-9FDC-5E2208582C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8"/>
          <p:cNvSpPr/>
          <p:nvPr userDrawn="1"/>
        </p:nvSpPr>
        <p:spPr>
          <a:xfrm>
            <a:off x="-409575" y="255588"/>
            <a:ext cx="819150" cy="820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9"/>
          <p:cNvSpPr/>
          <p:nvPr userDrawn="1"/>
        </p:nvSpPr>
        <p:spPr>
          <a:xfrm>
            <a:off x="-352425" y="196850"/>
            <a:ext cx="820738" cy="8207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70316" y="3427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8"/>
          <p:cNvSpPr/>
          <p:nvPr userDrawn="1"/>
        </p:nvSpPr>
        <p:spPr>
          <a:xfrm>
            <a:off x="-409575" y="255588"/>
            <a:ext cx="819150" cy="820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9"/>
          <p:cNvSpPr/>
          <p:nvPr userDrawn="1"/>
        </p:nvSpPr>
        <p:spPr>
          <a:xfrm>
            <a:off x="-352425" y="196850"/>
            <a:ext cx="820738" cy="8207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70316" y="3427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D790A-B3D4-4947-A23D-CA0145AF44C5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00F96-E353-4379-9586-2D215E5B21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59470-0F90-46EE-8D64-0877AB2CBEC1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9E09A-044C-42B2-A922-9380C6870F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BFC6E-B3F0-4E00-9188-B07F1C2BA012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2A37E-7BF1-4456-BAE2-751B4C18CD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9D551-ED04-49D1-995C-6B186A2B994B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1CCD9-AC55-4E9E-91EB-DC61F7FEC9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F80A3-0E6C-4849-84B4-2C091F818863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D5CF7-CE59-497A-84DF-7B017BB0D7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4BA3E-27A2-408B-B782-CFC2C042FF44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B5F5A-FF28-4976-BFD8-F63E674921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5565FB0-98A5-48D2-86F5-2BE7D9F95778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DD7BAA-4851-4628-A1E2-D795CB7170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1" r:id="rId2"/>
    <p:sldLayoutId id="2147483700" r:id="rId3"/>
    <p:sldLayoutId id="2147483699" r:id="rId4"/>
    <p:sldLayoutId id="2147483698" r:id="rId5"/>
    <p:sldLayoutId id="2147483697" r:id="rId6"/>
    <p:sldLayoutId id="2147483696" r:id="rId7"/>
    <p:sldLayoutId id="2147483695" r:id="rId8"/>
    <p:sldLayoutId id="2147483694" r:id="rId9"/>
    <p:sldLayoutId id="2147483693" r:id="rId10"/>
    <p:sldLayoutId id="214748369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69925" y="342900"/>
            <a:ext cx="4464050" cy="5302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zh-CN" smtClean="0">
                <a:latin typeface="Century Gothic"/>
                <a:ea typeface="微软雅黑" pitchFamily="34" charset="-122"/>
              </a:rPr>
              <a:t>Project Progress Gantt Charts</a:t>
            </a:r>
            <a:endParaRPr lang="zh-CN" altLang="en-US" smtClean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58938" y="2805113"/>
          <a:ext cx="9779000" cy="2573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</a:tblGrid>
              <a:tr h="42878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87" name="矩形 86"/>
          <p:cNvSpPr/>
          <p:nvPr/>
        </p:nvSpPr>
        <p:spPr>
          <a:xfrm>
            <a:off x="1582738" y="5838825"/>
            <a:ext cx="192087" cy="19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48" name="文本框 87"/>
          <p:cNvSpPr txBox="1">
            <a:spLocks noChangeArrowheads="1"/>
          </p:cNvSpPr>
          <p:nvPr/>
        </p:nvSpPr>
        <p:spPr bwMode="auto">
          <a:xfrm>
            <a:off x="1847850" y="5749925"/>
            <a:ext cx="1423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Completed </a:t>
            </a:r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3579813" y="5838825"/>
            <a:ext cx="190500" cy="190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3844925" y="5749925"/>
            <a:ext cx="1087438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Undone</a:t>
            </a:r>
            <a:endParaRPr lang="zh-CN" altLang="en-US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等腰三角形 56"/>
          <p:cNvSpPr/>
          <p:nvPr/>
        </p:nvSpPr>
        <p:spPr>
          <a:xfrm>
            <a:off x="5526088" y="5857875"/>
            <a:ext cx="195262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5721350" y="5740400"/>
            <a:ext cx="10890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Key</a:t>
            </a:r>
          </a:p>
        </p:txBody>
      </p:sp>
      <p:sp>
        <p:nvSpPr>
          <p:cNvPr id="20553" name="文本框 92"/>
          <p:cNvSpPr txBox="1">
            <a:spLocks noChangeArrowheads="1"/>
          </p:cNvSpPr>
          <p:nvPr/>
        </p:nvSpPr>
        <p:spPr bwMode="auto">
          <a:xfrm>
            <a:off x="552450" y="2840038"/>
            <a:ext cx="800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work1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54" name="文本框 93"/>
          <p:cNvSpPr txBox="1">
            <a:spLocks noChangeArrowheads="1"/>
          </p:cNvSpPr>
          <p:nvPr/>
        </p:nvSpPr>
        <p:spPr bwMode="auto">
          <a:xfrm>
            <a:off x="536575" y="3275013"/>
            <a:ext cx="815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>
                <a:solidFill>
                  <a:srgbClr val="404040"/>
                </a:solidFill>
              </a:rPr>
              <a:t>work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55" name="文本框 94"/>
          <p:cNvSpPr txBox="1">
            <a:spLocks noChangeArrowheads="1"/>
          </p:cNvSpPr>
          <p:nvPr/>
        </p:nvSpPr>
        <p:spPr bwMode="auto">
          <a:xfrm>
            <a:off x="484188" y="3709988"/>
            <a:ext cx="868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>
                <a:solidFill>
                  <a:srgbClr val="404040"/>
                </a:solidFill>
              </a:rPr>
              <a:t>work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56" name="文本框 95"/>
          <p:cNvSpPr txBox="1">
            <a:spLocks noChangeArrowheads="1"/>
          </p:cNvSpPr>
          <p:nvPr/>
        </p:nvSpPr>
        <p:spPr bwMode="auto">
          <a:xfrm>
            <a:off x="501650" y="4146550"/>
            <a:ext cx="850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>
                <a:solidFill>
                  <a:srgbClr val="404040"/>
                </a:solidFill>
              </a:rPr>
              <a:t>work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57" name="文本框 96"/>
          <p:cNvSpPr txBox="1">
            <a:spLocks noChangeArrowheads="1"/>
          </p:cNvSpPr>
          <p:nvPr/>
        </p:nvSpPr>
        <p:spPr bwMode="auto">
          <a:xfrm>
            <a:off x="460375" y="4581525"/>
            <a:ext cx="892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>
                <a:solidFill>
                  <a:srgbClr val="404040"/>
                </a:solidFill>
              </a:rPr>
              <a:t>work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58" name="文本框 97"/>
          <p:cNvSpPr txBox="1">
            <a:spLocks noChangeArrowheads="1"/>
          </p:cNvSpPr>
          <p:nvPr/>
        </p:nvSpPr>
        <p:spPr bwMode="auto">
          <a:xfrm>
            <a:off x="552450" y="5016500"/>
            <a:ext cx="800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>
                <a:solidFill>
                  <a:srgbClr val="404040"/>
                </a:solidFill>
              </a:rPr>
              <a:t>work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203325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942638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420938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638550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856163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073775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291388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507413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725025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569" name="组 3"/>
          <p:cNvGrpSpPr>
            <a:grpSpLocks/>
          </p:cNvGrpSpPr>
          <p:nvPr/>
        </p:nvGrpSpPr>
        <p:grpSpPr bwMode="auto">
          <a:xfrm>
            <a:off x="1230313" y="1147763"/>
            <a:ext cx="2349500" cy="1079500"/>
            <a:chOff x="1229625" y="1148243"/>
            <a:chExt cx="2349482" cy="1078783"/>
          </a:xfrm>
        </p:grpSpPr>
        <p:sp>
          <p:nvSpPr>
            <p:cNvPr id="109" name="矩形 108"/>
            <p:cNvSpPr/>
            <p:nvPr/>
          </p:nvSpPr>
          <p:spPr>
            <a:xfrm>
              <a:off x="1229625" y="1148243"/>
              <a:ext cx="2349482" cy="10787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0" name="组合 68"/>
            <p:cNvGrpSpPr/>
            <p:nvPr/>
          </p:nvGrpSpPr>
          <p:grpSpPr>
            <a:xfrm>
              <a:off x="1517400" y="1416978"/>
              <a:ext cx="559207" cy="591676"/>
              <a:chOff x="5908675" y="1281113"/>
              <a:chExt cx="246063" cy="260350"/>
            </a:xfrm>
            <a:solidFill>
              <a:schemeClr val="bg1"/>
            </a:solidFill>
            <a:effectLst/>
          </p:grpSpPr>
          <p:sp>
            <p:nvSpPr>
              <p:cNvPr id="111" name="Rectangle 5"/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2" name="Freeform 6"/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4" name="Freeform 8"/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5" name="Freeform 9"/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20590" name="文本框 115"/>
            <p:cNvSpPr txBox="1">
              <a:spLocks noChangeArrowheads="1"/>
            </p:cNvSpPr>
            <p:nvPr/>
          </p:nvSpPr>
          <p:spPr bwMode="auto">
            <a:xfrm>
              <a:off x="2215455" y="1416352"/>
              <a:ext cx="1031867" cy="518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title</a:t>
              </a:r>
            </a:p>
          </p:txBody>
        </p:sp>
      </p:grpSp>
      <p:sp>
        <p:nvSpPr>
          <p:cNvPr id="117" name="矩形 116"/>
          <p:cNvSpPr/>
          <p:nvPr/>
        </p:nvSpPr>
        <p:spPr>
          <a:xfrm>
            <a:off x="1658938" y="2897188"/>
            <a:ext cx="390525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1652588" y="2895600"/>
            <a:ext cx="6731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等腰三角形 44"/>
          <p:cNvSpPr/>
          <p:nvPr/>
        </p:nvSpPr>
        <p:spPr>
          <a:xfrm>
            <a:off x="1841500" y="3032125"/>
            <a:ext cx="195263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2887663" y="3338513"/>
            <a:ext cx="390525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2881313" y="3336925"/>
            <a:ext cx="2449512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等腰三角形 44"/>
          <p:cNvSpPr/>
          <p:nvPr/>
        </p:nvSpPr>
        <p:spPr>
          <a:xfrm>
            <a:off x="4443413" y="3473450"/>
            <a:ext cx="195262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2325688" y="3749675"/>
            <a:ext cx="3906837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2320925" y="3749675"/>
            <a:ext cx="6731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5" name="等腰三角形 44"/>
          <p:cNvSpPr/>
          <p:nvPr/>
        </p:nvSpPr>
        <p:spPr>
          <a:xfrm>
            <a:off x="3844925" y="3884613"/>
            <a:ext cx="195263" cy="153987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5330825" y="4194175"/>
            <a:ext cx="3906838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5326063" y="4194175"/>
            <a:ext cx="165735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等腰三角形 44"/>
          <p:cNvSpPr/>
          <p:nvPr/>
        </p:nvSpPr>
        <p:spPr>
          <a:xfrm>
            <a:off x="7285038" y="4329113"/>
            <a:ext cx="195262" cy="153987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>
            <a:off x="6554788" y="4624388"/>
            <a:ext cx="3906837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6550025" y="4622800"/>
            <a:ext cx="6731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等腰三角形 44"/>
          <p:cNvSpPr/>
          <p:nvPr/>
        </p:nvSpPr>
        <p:spPr>
          <a:xfrm>
            <a:off x="6737350" y="4759325"/>
            <a:ext cx="195263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>
            <a:off x="7531100" y="5046663"/>
            <a:ext cx="3906838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7526338" y="5045075"/>
            <a:ext cx="25019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等腰三角形 44"/>
          <p:cNvSpPr/>
          <p:nvPr/>
        </p:nvSpPr>
        <p:spPr>
          <a:xfrm>
            <a:off x="9139238" y="5181600"/>
            <a:ext cx="195262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69925" y="342900"/>
            <a:ext cx="4464050" cy="5302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zh-CN" smtClean="0">
                <a:latin typeface="Century Gothic"/>
                <a:ea typeface="微软雅黑" pitchFamily="34" charset="-122"/>
              </a:rPr>
              <a:t>Project Progress Gantt Charts</a:t>
            </a:r>
            <a:endParaRPr lang="zh-CN" altLang="en-US" smtClean="0">
              <a:latin typeface="Century Gothic"/>
              <a:ea typeface="微软雅黑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58938" y="2805113"/>
          <a:ext cx="9779000" cy="2573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</a:tblGrid>
              <a:tr h="42878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87" name="矩形 86"/>
          <p:cNvSpPr/>
          <p:nvPr/>
        </p:nvSpPr>
        <p:spPr>
          <a:xfrm>
            <a:off x="1582738" y="5838825"/>
            <a:ext cx="192087" cy="19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72" name="文本框 87"/>
          <p:cNvSpPr txBox="1">
            <a:spLocks noChangeArrowheads="1"/>
          </p:cNvSpPr>
          <p:nvPr/>
        </p:nvSpPr>
        <p:spPr bwMode="auto">
          <a:xfrm>
            <a:off x="1847850" y="5749925"/>
            <a:ext cx="14335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Completed</a:t>
            </a:r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3579813" y="5838825"/>
            <a:ext cx="190500" cy="190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3844925" y="5749925"/>
            <a:ext cx="1087438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Undone</a:t>
            </a:r>
          </a:p>
        </p:txBody>
      </p:sp>
      <p:sp>
        <p:nvSpPr>
          <p:cNvPr id="91" name="等腰三角形 56"/>
          <p:cNvSpPr/>
          <p:nvPr/>
        </p:nvSpPr>
        <p:spPr>
          <a:xfrm>
            <a:off x="5526088" y="5857875"/>
            <a:ext cx="195262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5721350" y="5740400"/>
            <a:ext cx="10890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Key</a:t>
            </a:r>
            <a:endParaRPr lang="zh-CN" altLang="en-US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77" name="文本框 92"/>
          <p:cNvSpPr txBox="1">
            <a:spLocks noChangeArrowheads="1"/>
          </p:cNvSpPr>
          <p:nvPr/>
        </p:nvSpPr>
        <p:spPr bwMode="auto">
          <a:xfrm>
            <a:off x="528638" y="2840038"/>
            <a:ext cx="8239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work1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78" name="文本框 93"/>
          <p:cNvSpPr txBox="1">
            <a:spLocks noChangeArrowheads="1"/>
          </p:cNvSpPr>
          <p:nvPr/>
        </p:nvSpPr>
        <p:spPr bwMode="auto">
          <a:xfrm>
            <a:off x="527050" y="3275013"/>
            <a:ext cx="825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work2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79" name="文本框 94"/>
          <p:cNvSpPr txBox="1">
            <a:spLocks noChangeArrowheads="1"/>
          </p:cNvSpPr>
          <p:nvPr/>
        </p:nvSpPr>
        <p:spPr bwMode="auto">
          <a:xfrm>
            <a:off x="527050" y="3709988"/>
            <a:ext cx="825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work3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80" name="文本框 95"/>
          <p:cNvSpPr txBox="1">
            <a:spLocks noChangeArrowheads="1"/>
          </p:cNvSpPr>
          <p:nvPr/>
        </p:nvSpPr>
        <p:spPr bwMode="auto">
          <a:xfrm>
            <a:off x="544513" y="4146550"/>
            <a:ext cx="8080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work4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81" name="文本框 96"/>
          <p:cNvSpPr txBox="1">
            <a:spLocks noChangeArrowheads="1"/>
          </p:cNvSpPr>
          <p:nvPr/>
        </p:nvSpPr>
        <p:spPr bwMode="auto">
          <a:xfrm>
            <a:off x="509588" y="4581525"/>
            <a:ext cx="8429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work5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82" name="文本框 97"/>
          <p:cNvSpPr txBox="1">
            <a:spLocks noChangeArrowheads="1"/>
          </p:cNvSpPr>
          <p:nvPr/>
        </p:nvSpPr>
        <p:spPr bwMode="auto">
          <a:xfrm>
            <a:off x="552450" y="5016500"/>
            <a:ext cx="800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work6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203325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942638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420938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638550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856163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073775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291388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507413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725025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93" name="组 3"/>
          <p:cNvGrpSpPr>
            <a:grpSpLocks/>
          </p:cNvGrpSpPr>
          <p:nvPr/>
        </p:nvGrpSpPr>
        <p:grpSpPr bwMode="auto">
          <a:xfrm>
            <a:off x="1230313" y="1147763"/>
            <a:ext cx="2349500" cy="1079500"/>
            <a:chOff x="1229625" y="1148243"/>
            <a:chExt cx="2349482" cy="1078783"/>
          </a:xfrm>
        </p:grpSpPr>
        <p:sp>
          <p:nvSpPr>
            <p:cNvPr id="109" name="矩形 108"/>
            <p:cNvSpPr/>
            <p:nvPr/>
          </p:nvSpPr>
          <p:spPr>
            <a:xfrm>
              <a:off x="1229625" y="1148243"/>
              <a:ext cx="2349482" cy="10787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0" name="组合 68"/>
            <p:cNvGrpSpPr/>
            <p:nvPr/>
          </p:nvGrpSpPr>
          <p:grpSpPr>
            <a:xfrm>
              <a:off x="1517400" y="1416978"/>
              <a:ext cx="559207" cy="591676"/>
              <a:chOff x="5908675" y="1281113"/>
              <a:chExt cx="246063" cy="260350"/>
            </a:xfrm>
            <a:solidFill>
              <a:schemeClr val="bg1"/>
            </a:solidFill>
            <a:effectLst/>
          </p:grpSpPr>
          <p:sp>
            <p:nvSpPr>
              <p:cNvPr id="111" name="Rectangle 5"/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2" name="Freeform 6"/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4" name="Freeform 8"/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5" name="Freeform 9"/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21614" name="文本框 115"/>
            <p:cNvSpPr txBox="1">
              <a:spLocks noChangeArrowheads="1"/>
            </p:cNvSpPr>
            <p:nvPr/>
          </p:nvSpPr>
          <p:spPr bwMode="auto">
            <a:xfrm>
              <a:off x="2215455" y="1416352"/>
              <a:ext cx="1031867" cy="518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title</a:t>
              </a:r>
            </a:p>
          </p:txBody>
        </p:sp>
      </p:grpSp>
      <p:sp>
        <p:nvSpPr>
          <p:cNvPr id="117" name="矩形 116"/>
          <p:cNvSpPr/>
          <p:nvPr/>
        </p:nvSpPr>
        <p:spPr>
          <a:xfrm>
            <a:off x="1658938" y="2897188"/>
            <a:ext cx="390525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1652588" y="2895600"/>
            <a:ext cx="6731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等腰三角形 44"/>
          <p:cNvSpPr/>
          <p:nvPr/>
        </p:nvSpPr>
        <p:spPr>
          <a:xfrm>
            <a:off x="1841500" y="3032125"/>
            <a:ext cx="195263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2887663" y="3338513"/>
            <a:ext cx="390525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2881313" y="3336925"/>
            <a:ext cx="2449512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等腰三角形 44"/>
          <p:cNvSpPr/>
          <p:nvPr/>
        </p:nvSpPr>
        <p:spPr>
          <a:xfrm>
            <a:off x="4443413" y="3473450"/>
            <a:ext cx="195262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2325688" y="3749675"/>
            <a:ext cx="3906837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2320925" y="3749675"/>
            <a:ext cx="6731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5" name="等腰三角形 44"/>
          <p:cNvSpPr/>
          <p:nvPr/>
        </p:nvSpPr>
        <p:spPr>
          <a:xfrm>
            <a:off x="3844925" y="3884613"/>
            <a:ext cx="195263" cy="153987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5330825" y="4194175"/>
            <a:ext cx="3906838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5326063" y="4194175"/>
            <a:ext cx="165735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等腰三角形 44"/>
          <p:cNvSpPr/>
          <p:nvPr/>
        </p:nvSpPr>
        <p:spPr>
          <a:xfrm>
            <a:off x="7285038" y="4329113"/>
            <a:ext cx="195262" cy="153987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>
            <a:off x="6554788" y="4624388"/>
            <a:ext cx="3906837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6550025" y="4622800"/>
            <a:ext cx="6731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等腰三角形 44"/>
          <p:cNvSpPr/>
          <p:nvPr/>
        </p:nvSpPr>
        <p:spPr>
          <a:xfrm>
            <a:off x="6737350" y="4759325"/>
            <a:ext cx="195263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>
            <a:off x="7531100" y="5046663"/>
            <a:ext cx="3906838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7526338" y="5045075"/>
            <a:ext cx="25019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等腰三角形 44"/>
          <p:cNvSpPr/>
          <p:nvPr/>
        </p:nvSpPr>
        <p:spPr>
          <a:xfrm>
            <a:off x="9139238" y="5181600"/>
            <a:ext cx="195262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69925" y="342900"/>
            <a:ext cx="4464050" cy="5302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zh-CN" smtClean="0">
                <a:latin typeface="Century Gothic"/>
                <a:ea typeface="微软雅黑" pitchFamily="34" charset="-122"/>
              </a:rPr>
              <a:t>Project Progress Gantt Charts</a:t>
            </a:r>
            <a:endParaRPr lang="zh-CN" altLang="en-US" smtClean="0">
              <a:latin typeface="Century Gothic"/>
              <a:ea typeface="微软雅黑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58938" y="2805113"/>
          <a:ext cx="9779000" cy="2573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  <a:gridCol w="1222429">
                  <a:extLst>
                    <a:ext uri="{9D8B030D-6E8A-4147-A177-3AD203B41FA5}"/>
                  </a:extLst>
                </a:gridCol>
              </a:tblGrid>
              <a:tr h="42878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2878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87" name="矩形 86"/>
          <p:cNvSpPr/>
          <p:nvPr/>
        </p:nvSpPr>
        <p:spPr>
          <a:xfrm>
            <a:off x="1582738" y="5838825"/>
            <a:ext cx="192087" cy="19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96" name="文本框 87"/>
          <p:cNvSpPr txBox="1">
            <a:spLocks noChangeArrowheads="1"/>
          </p:cNvSpPr>
          <p:nvPr/>
        </p:nvSpPr>
        <p:spPr bwMode="auto">
          <a:xfrm>
            <a:off x="1847850" y="5749925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Completed</a:t>
            </a:r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3579813" y="5838825"/>
            <a:ext cx="190500" cy="190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3844925" y="5749925"/>
            <a:ext cx="1087438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Undone</a:t>
            </a:r>
            <a:endParaRPr lang="zh-CN" altLang="en-US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等腰三角形 56"/>
          <p:cNvSpPr/>
          <p:nvPr/>
        </p:nvSpPr>
        <p:spPr>
          <a:xfrm>
            <a:off x="5526088" y="5857875"/>
            <a:ext cx="195262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5721350" y="5740400"/>
            <a:ext cx="10890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Key</a:t>
            </a:r>
            <a:endParaRPr lang="zh-CN" altLang="en-US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601" name="文本框 92"/>
          <p:cNvSpPr txBox="1">
            <a:spLocks noChangeArrowheads="1"/>
          </p:cNvSpPr>
          <p:nvPr/>
        </p:nvSpPr>
        <p:spPr bwMode="auto">
          <a:xfrm>
            <a:off x="569913" y="2840038"/>
            <a:ext cx="7826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work1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602" name="文本框 93"/>
          <p:cNvSpPr txBox="1">
            <a:spLocks noChangeArrowheads="1"/>
          </p:cNvSpPr>
          <p:nvPr/>
        </p:nvSpPr>
        <p:spPr bwMode="auto">
          <a:xfrm>
            <a:off x="552450" y="3275013"/>
            <a:ext cx="800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work2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603" name="文本框 94"/>
          <p:cNvSpPr txBox="1">
            <a:spLocks noChangeArrowheads="1"/>
          </p:cNvSpPr>
          <p:nvPr/>
        </p:nvSpPr>
        <p:spPr bwMode="auto">
          <a:xfrm>
            <a:off x="569913" y="3709988"/>
            <a:ext cx="7826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work3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604" name="文本框 95"/>
          <p:cNvSpPr txBox="1">
            <a:spLocks noChangeArrowheads="1"/>
          </p:cNvSpPr>
          <p:nvPr/>
        </p:nvSpPr>
        <p:spPr bwMode="auto">
          <a:xfrm>
            <a:off x="568325" y="4146550"/>
            <a:ext cx="784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work4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605" name="文本框 96"/>
          <p:cNvSpPr txBox="1">
            <a:spLocks noChangeArrowheads="1"/>
          </p:cNvSpPr>
          <p:nvPr/>
        </p:nvSpPr>
        <p:spPr bwMode="auto">
          <a:xfrm>
            <a:off x="485775" y="4581525"/>
            <a:ext cx="866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work5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606" name="文本框 97"/>
          <p:cNvSpPr txBox="1">
            <a:spLocks noChangeArrowheads="1"/>
          </p:cNvSpPr>
          <p:nvPr/>
        </p:nvSpPr>
        <p:spPr bwMode="auto">
          <a:xfrm>
            <a:off x="534988" y="5016500"/>
            <a:ext cx="817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work6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203325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942638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420938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638550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856163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073775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291388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507413" y="2417763"/>
            <a:ext cx="9096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725025" y="2417763"/>
            <a:ext cx="90963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617" name="组 3"/>
          <p:cNvGrpSpPr>
            <a:grpSpLocks/>
          </p:cNvGrpSpPr>
          <p:nvPr/>
        </p:nvGrpSpPr>
        <p:grpSpPr bwMode="auto">
          <a:xfrm>
            <a:off x="1230313" y="1147763"/>
            <a:ext cx="2349500" cy="1079500"/>
            <a:chOff x="1229625" y="1148243"/>
            <a:chExt cx="2349482" cy="1078783"/>
          </a:xfrm>
        </p:grpSpPr>
        <p:sp>
          <p:nvSpPr>
            <p:cNvPr id="109" name="矩形 108"/>
            <p:cNvSpPr/>
            <p:nvPr/>
          </p:nvSpPr>
          <p:spPr>
            <a:xfrm>
              <a:off x="1229625" y="1148243"/>
              <a:ext cx="2349482" cy="10787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0" name="组合 68"/>
            <p:cNvGrpSpPr/>
            <p:nvPr/>
          </p:nvGrpSpPr>
          <p:grpSpPr>
            <a:xfrm>
              <a:off x="1517400" y="1416978"/>
              <a:ext cx="559207" cy="591676"/>
              <a:chOff x="5908675" y="1281113"/>
              <a:chExt cx="246063" cy="260350"/>
            </a:xfrm>
            <a:solidFill>
              <a:schemeClr val="bg1"/>
            </a:solidFill>
            <a:effectLst/>
          </p:grpSpPr>
          <p:sp>
            <p:nvSpPr>
              <p:cNvPr id="111" name="Rectangle 5"/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2" name="Freeform 6"/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4" name="Freeform 8"/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5" name="Freeform 9"/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22638" name="文本框 115"/>
            <p:cNvSpPr txBox="1">
              <a:spLocks noChangeArrowheads="1"/>
            </p:cNvSpPr>
            <p:nvPr/>
          </p:nvSpPr>
          <p:spPr bwMode="auto">
            <a:xfrm>
              <a:off x="2215455" y="1416352"/>
              <a:ext cx="1031867" cy="518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title</a:t>
              </a:r>
            </a:p>
          </p:txBody>
        </p:sp>
      </p:grpSp>
      <p:sp>
        <p:nvSpPr>
          <p:cNvPr id="117" name="矩形 116"/>
          <p:cNvSpPr/>
          <p:nvPr/>
        </p:nvSpPr>
        <p:spPr>
          <a:xfrm>
            <a:off x="1658938" y="2897188"/>
            <a:ext cx="390525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1652588" y="2895600"/>
            <a:ext cx="6731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等腰三角形 44"/>
          <p:cNvSpPr/>
          <p:nvPr/>
        </p:nvSpPr>
        <p:spPr>
          <a:xfrm>
            <a:off x="1841500" y="3032125"/>
            <a:ext cx="195263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2887663" y="3338513"/>
            <a:ext cx="390525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2881313" y="3336925"/>
            <a:ext cx="2449512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等腰三角形 44"/>
          <p:cNvSpPr/>
          <p:nvPr/>
        </p:nvSpPr>
        <p:spPr>
          <a:xfrm>
            <a:off x="4443413" y="3473450"/>
            <a:ext cx="195262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2325688" y="3749675"/>
            <a:ext cx="3906837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2320925" y="3749675"/>
            <a:ext cx="6731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5" name="等腰三角形 44"/>
          <p:cNvSpPr/>
          <p:nvPr/>
        </p:nvSpPr>
        <p:spPr>
          <a:xfrm>
            <a:off x="3844925" y="3884613"/>
            <a:ext cx="195263" cy="153987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5330825" y="4194175"/>
            <a:ext cx="3906838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5326063" y="4194175"/>
            <a:ext cx="165735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等腰三角形 44"/>
          <p:cNvSpPr/>
          <p:nvPr/>
        </p:nvSpPr>
        <p:spPr>
          <a:xfrm>
            <a:off x="7285038" y="4329113"/>
            <a:ext cx="195262" cy="153987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>
            <a:off x="6554788" y="4624388"/>
            <a:ext cx="3906837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6550025" y="4622800"/>
            <a:ext cx="6731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等腰三角形 44"/>
          <p:cNvSpPr/>
          <p:nvPr/>
        </p:nvSpPr>
        <p:spPr>
          <a:xfrm>
            <a:off x="6737350" y="4759325"/>
            <a:ext cx="195263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>
            <a:off x="7531100" y="5046663"/>
            <a:ext cx="3906838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7526338" y="5045075"/>
            <a:ext cx="25019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等腰三角形 44"/>
          <p:cNvSpPr/>
          <p:nvPr/>
        </p:nvSpPr>
        <p:spPr>
          <a:xfrm>
            <a:off x="9139238" y="5181600"/>
            <a:ext cx="195262" cy="1524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/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Meiryo" pitchFamily="34" charset="-128"/>
                <a:cs typeface="Meiryo" pitchFamily="34" charset="-128"/>
              </a:rPr>
              <a:t>www.GanttCharts.net</a:t>
            </a:r>
            <a:endParaRPr lang="zh-CN" altLang="en-US" sz="280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Meiryo" pitchFamily="34" charset="-128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More Templates 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自定义 2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2AE9A"/>
      </a:accent1>
      <a:accent2>
        <a:srgbClr val="AAD764"/>
      </a:accent2>
      <a:accent3>
        <a:srgbClr val="F8C136"/>
      </a:accent3>
      <a:accent4>
        <a:srgbClr val="D74037"/>
      </a:accent4>
      <a:accent5>
        <a:srgbClr val="5B6BBC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黄橙色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73</Words>
  <Application>Microsoft Office PowerPoint</Application>
  <PresentationFormat>自定义</PresentationFormat>
  <Paragraphs>63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7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Century Gothic</vt:lpstr>
      <vt:lpstr>微软雅黑</vt:lpstr>
      <vt:lpstr>Arial</vt:lpstr>
      <vt:lpstr>Calibri</vt:lpstr>
      <vt:lpstr>宋体</vt:lpstr>
      <vt:lpstr>Calibri Light</vt:lpstr>
      <vt:lpstr>Meiryo</vt:lpstr>
      <vt:lpstr>1_Office 主题</vt:lpstr>
      <vt:lpstr>3_Office 主题</vt:lpstr>
      <vt:lpstr>4_Office 主题</vt:lpstr>
      <vt:lpstr>Office Theme</vt:lpstr>
      <vt:lpstr>1_Office 主题</vt:lpstr>
      <vt:lpstr>3_Office 主题</vt:lpstr>
      <vt:lpstr>4_Office 主题</vt:lpstr>
      <vt:lpstr>幻灯片 1</vt:lpstr>
      <vt:lpstr>幻灯片 2</vt:lpstr>
      <vt:lpstr>幻灯片 3</vt:lpstr>
      <vt:lpstr>幻灯片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tclsevers</cp:lastModifiedBy>
  <cp:revision>57</cp:revision>
  <dcterms:created xsi:type="dcterms:W3CDTF">2015-07-29T10:05:36Z</dcterms:created>
  <dcterms:modified xsi:type="dcterms:W3CDTF">2018-08-13T03:48:08Z</dcterms:modified>
</cp:coreProperties>
</file>