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9" r:id="rId1"/>
    <p:sldMasterId id="2147493481" r:id="rId2"/>
    <p:sldMasterId id="2147493483" r:id="rId3"/>
    <p:sldMasterId id="2147493485" r:id="rId4"/>
  </p:sldMasterIdLst>
  <p:notesMasterIdLst>
    <p:notesMasterId r:id="rId9"/>
  </p:notesMasterIdLst>
  <p:sldIdLst>
    <p:sldId id="270" r:id="rId5"/>
    <p:sldId id="269" r:id="rId6"/>
    <p:sldId id="271" r:id="rId7"/>
    <p:sldId id="272" r:id="rId8"/>
  </p:sldIdLst>
  <p:sldSz cx="12193588" cy="6858000"/>
  <p:notesSz cx="6858000" cy="9144000"/>
  <p:defaultTextStyle>
    <a:defPPr>
      <a:defRPr lang="en-US"/>
    </a:defPPr>
    <a:lvl1pPr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609600" indent="-1524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1219200" indent="-3048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828800" indent="-4572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2438400" indent="-609600" algn="l" defTabSz="6096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E73A1C"/>
    <a:srgbClr val="E63A1C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55" autoAdjust="0"/>
    <p:restoredTop sz="86379" autoAdjust="0"/>
  </p:normalViewPr>
  <p:slideViewPr>
    <p:cSldViewPr snapToGrid="0" snapToObjects="1">
      <p:cViewPr varScale="1">
        <p:scale>
          <a:sx n="94" d="100"/>
          <a:sy n="94" d="100"/>
        </p:scale>
        <p:origin x="-102" y="-312"/>
      </p:cViewPr>
      <p:guideLst>
        <p:guide orient="horz" pos="2160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notesViewPr>
    <p:cSldViewPr snapToGrid="0" snapToObjects="1">
      <p:cViewPr varScale="1">
        <p:scale>
          <a:sx n="50" d="100"/>
          <a:sy n="50" d="100"/>
        </p:scale>
        <p:origin x="2464" y="184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479FD08-1281-48FA-B761-21832D1E9CBD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二级</a:t>
            </a:r>
          </a:p>
          <a:p>
            <a:pPr lvl="2"/>
            <a:r>
              <a:rPr lang="zh-CN" altLang="en-US" noProof="0"/>
              <a:t>三级</a:t>
            </a:r>
          </a:p>
          <a:p>
            <a:pPr lvl="3"/>
            <a:r>
              <a:rPr lang="zh-CN" altLang="en-US" noProof="0"/>
              <a:t>四级</a:t>
            </a:r>
          </a:p>
          <a:p>
            <a:pPr lvl="4"/>
            <a:r>
              <a:rPr lang="zh-CN" altLang="en-US" noProof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609630" fontAlgn="auto">
              <a:spcBef>
                <a:spcPts val="0"/>
              </a:spcBef>
              <a:spcAft>
                <a:spcPts val="0"/>
              </a:spcAft>
              <a:defRPr kumimoji="1"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609630" fontAlgn="auto">
              <a:spcBef>
                <a:spcPts val="0"/>
              </a:spcBef>
              <a:spcAft>
                <a:spcPts val="0"/>
              </a:spcAft>
              <a:defRPr kumimoji="1"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62E373EB-9562-4593-9E64-A32F0C5AA1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1219200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9200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9200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9200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9200" rtl="0" fontAlgn="base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1219261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defTabSz="609600" fontAlgn="base">
              <a:spcBef>
                <a:spcPct val="0"/>
              </a:spcBef>
              <a:spcAft>
                <a:spcPct val="0"/>
              </a:spcAft>
            </a:pPr>
            <a:fld id="{BA3897B0-D49B-4B91-B287-ACC2E4199655}" type="slidenum">
              <a:rPr kumimoji="0" lang="zh-CN" altLang="en-US">
                <a:solidFill>
                  <a:srgbClr val="000000"/>
                </a:solidFill>
              </a:rPr>
              <a:pPr defTabSz="609600"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kumimoji="0"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129C88E-4984-4BA3-ADCE-DE5095C936D9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7897CB6-6118-4DC2-9220-492478F8136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F315FCB-E8E7-4F66-AAD0-1183E7BEA570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861BD95-3DA9-424E-98C4-D57613F95E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457F08-C06D-4255-9571-48CAC7C66BBC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400ECA7-A38B-49DF-985F-16DF5DA52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D730727A-4990-4FEA-AFCD-D5BE60C2C19E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AFF8280-2682-4D0F-80B9-E2214DAE1B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BB87290-6CBD-4547-AEFA-B3759EA93BFF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AF309F8-4652-42F1-B7D0-E2DF13CB00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/>
          </p:nvPr>
        </p:nvSpPr>
        <p:spPr>
          <a:xfrm>
            <a:off x="376817" y="258235"/>
            <a:ext cx="4868751" cy="529569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400" b="1"/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BE7791-4572-4D83-B913-1059FDCCB7FA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6EE99F8-6E55-4C9C-A214-0983498A55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9D248A9-6B5A-4220-BA90-B9191430B8DC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31C0CF0-DDFD-4435-AB9F-86C0FC9AB7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89BECB5-AB0D-4F05-8E85-A97804A5AF50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C78D384-54BE-4B38-83AE-5A64A28DEA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4ABA6FD-A2BA-49CA-AE22-2A0E47A1FDA6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CEF14EC-E5FE-431C-9D43-26197D0166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AD034D6-210B-48A0-B8BD-A9F242B25807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53F44C7-6F2F-473C-AB22-113CBD21A72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007514BD-EC5E-42B4-9763-E43879AA2B15}" type="datetimeFigureOut">
              <a:rPr lang="zh-CN" altLang="en-US"/>
              <a:pPr>
                <a:defRPr/>
              </a:pPr>
              <a:t>2018/8/12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defTabSz="609630"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>
                    <a:tint val="75000"/>
                  </a:prst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C0243C49-6AA1-4BFD-AB26-FC4C0E92F1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97" r:id="rId1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98" r:id="rId1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93499" r:id="rId1"/>
  </p:sldLayoutIdLst>
  <p:txStyles>
    <p:titleStyle>
      <a:lvl1pPr algn="ctr" defTabSz="608013" rtl="0" fontAlgn="base">
        <a:spcBef>
          <a:spcPct val="0"/>
        </a:spcBef>
        <a:spcAft>
          <a:spcPct val="0"/>
        </a:spcAft>
        <a:defRPr sz="58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2pPr>
      <a:lvl3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3pPr>
      <a:lvl4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4pPr>
      <a:lvl5pPr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5pPr>
      <a:lvl6pPr marL="4572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6pPr>
      <a:lvl7pPr marL="9144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7pPr>
      <a:lvl8pPr marL="13716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8pPr>
      <a:lvl9pPr marL="1828800" algn="ctr" defTabSz="608013" rtl="0" fontAlgn="base">
        <a:spcBef>
          <a:spcPct val="0"/>
        </a:spcBef>
        <a:spcAft>
          <a:spcPct val="0"/>
        </a:spcAft>
        <a:defRPr sz="5800">
          <a:solidFill>
            <a:schemeClr val="tx1"/>
          </a:solidFill>
          <a:latin typeface="Century Gothic"/>
        </a:defRPr>
      </a:lvl9pPr>
    </p:titleStyle>
    <p:bodyStyle>
      <a:lvl1pPr marL="455613" indent="-4556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4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0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741613" indent="-303213" algn="l" defTabSz="608013" rtl="0" fontAlgn="base">
        <a:spcBef>
          <a:spcPct val="20000"/>
        </a:spcBef>
        <a:spcAft>
          <a:spcPct val="0"/>
        </a:spcAft>
        <a:buFont typeface="Arial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71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7188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034F1BD2-3EF0-41D8-BBFE-251B15F9FE2C}" type="datetimeFigureOut">
              <a:rPr lang="zh-CN" altLang="en-US"/>
              <a:pPr/>
              <a:t>2018/8/12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6388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2188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887234F-4FA8-4D29-BF8D-0221ECA305E4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93500" r:id="rId1"/>
    <p:sldLayoutId id="2147493501" r:id="rId2"/>
    <p:sldLayoutId id="2147493502" r:id="rId3"/>
    <p:sldLayoutId id="2147493503" r:id="rId4"/>
    <p:sldLayoutId id="2147493504" r:id="rId5"/>
    <p:sldLayoutId id="2147493505" r:id="rId6"/>
    <p:sldLayoutId id="2147493506" r:id="rId7"/>
    <p:sldLayoutId id="2147493507" r:id="rId8"/>
    <p:sldLayoutId id="2147493508" r:id="rId9"/>
    <p:sldLayoutId id="2147493509" r:id="rId10"/>
    <p:sldLayoutId id="2147493510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376238" y="258763"/>
            <a:ext cx="4868862" cy="52863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>
                <a:solidFill>
                  <a:srgbClr val="000000"/>
                </a:solidFill>
              </a:rPr>
              <a:t>&gt;</a:t>
            </a:r>
            <a:r>
              <a:rPr kumimoji="1" lang="zh-CN" altLang="en-US" smtClean="0">
                <a:solidFill>
                  <a:srgbClr val="000000"/>
                </a:solidFill>
              </a:rPr>
              <a:t> </a:t>
            </a:r>
            <a:r>
              <a:rPr kumimoji="1" lang="en-US" altLang="zh-CN" smtClean="0">
                <a:solidFill>
                  <a:srgbClr val="000000"/>
                </a:solidFill>
              </a:rPr>
              <a:t>GANTT</a:t>
            </a:r>
            <a:r>
              <a:rPr kumimoji="1" lang="zh-CN" altLang="en-US" smtClean="0">
                <a:solidFill>
                  <a:srgbClr val="000000"/>
                </a:solidFill>
              </a:rPr>
              <a:t> </a:t>
            </a:r>
            <a:r>
              <a:rPr kumimoji="1" lang="en-US" altLang="zh-CN" smtClean="0">
                <a:solidFill>
                  <a:srgbClr val="000000"/>
                </a:solidFill>
              </a:rPr>
              <a:t>CHART</a:t>
            </a:r>
            <a:endParaRPr kumimoji="1" lang="zh-CN" altLang="en-US" smtClean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3475" y="1176338"/>
            <a:ext cx="1335088" cy="426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617788" y="1176338"/>
          <a:ext cx="8569325" cy="4297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</a:tblGrid>
              <a:tr h="365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五边形 6"/>
          <p:cNvSpPr/>
          <p:nvPr/>
        </p:nvSpPr>
        <p:spPr>
          <a:xfrm>
            <a:off x="2468563" y="1808163"/>
            <a:ext cx="2068512" cy="463550"/>
          </a:xfrm>
          <a:prstGeom prst="homePlate">
            <a:avLst>
              <a:gd name="adj" fmla="val 40243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0682" name="组 7"/>
          <p:cNvGrpSpPr>
            <a:grpSpLocks/>
          </p:cNvGrpSpPr>
          <p:nvPr/>
        </p:nvGrpSpPr>
        <p:grpSpPr bwMode="auto">
          <a:xfrm>
            <a:off x="595313" y="1808163"/>
            <a:ext cx="2008187" cy="598487"/>
            <a:chOff x="445310" y="1356246"/>
            <a:chExt cx="1506596" cy="448308"/>
          </a:xfrm>
        </p:grpSpPr>
        <p:sp>
          <p:nvSpPr>
            <p:cNvPr id="9" name="五边形 8"/>
            <p:cNvSpPr/>
            <p:nvPr/>
          </p:nvSpPr>
          <p:spPr>
            <a:xfrm flipH="1">
              <a:off x="445310" y="1356246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16200000" flipH="1">
              <a:off x="628984" y="1475083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1731836" y="1475083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5438" y="1457323"/>
              <a:ext cx="1206468" cy="3472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0245" y="1465648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五边形 13"/>
          <p:cNvSpPr/>
          <p:nvPr/>
        </p:nvSpPr>
        <p:spPr>
          <a:xfrm>
            <a:off x="2468563" y="2463800"/>
            <a:ext cx="3176587" cy="463550"/>
          </a:xfrm>
          <a:prstGeom prst="homePlate">
            <a:avLst>
              <a:gd name="adj" fmla="val 402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0684" name="组 14"/>
          <p:cNvGrpSpPr>
            <a:grpSpLocks/>
          </p:cNvGrpSpPr>
          <p:nvPr/>
        </p:nvGrpSpPr>
        <p:grpSpPr bwMode="auto">
          <a:xfrm>
            <a:off x="595313" y="2463800"/>
            <a:ext cx="2008187" cy="596900"/>
            <a:chOff x="445310" y="1847612"/>
            <a:chExt cx="1506596" cy="448308"/>
          </a:xfrm>
        </p:grpSpPr>
        <p:sp>
          <p:nvSpPr>
            <p:cNvPr id="16" name="五边形 15"/>
            <p:cNvSpPr/>
            <p:nvPr/>
          </p:nvSpPr>
          <p:spPr>
            <a:xfrm flipH="1">
              <a:off x="445310" y="1847612"/>
              <a:ext cx="404935" cy="346962"/>
            </a:xfrm>
            <a:prstGeom prst="homePlate">
              <a:avLst>
                <a:gd name="adj" fmla="val 402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16200000" flipH="1">
              <a:off x="629130" y="196630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 rot="5400000">
              <a:off x="1731982" y="196630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5438" y="1948959"/>
              <a:ext cx="1206468" cy="346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0245" y="1957304"/>
              <a:ext cx="1000428" cy="31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2468563" y="3125788"/>
            <a:ext cx="4425950" cy="463550"/>
          </a:xfrm>
          <a:prstGeom prst="homePlate">
            <a:avLst>
              <a:gd name="adj" fmla="val 40243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0686" name="组 21"/>
          <p:cNvGrpSpPr>
            <a:grpSpLocks/>
          </p:cNvGrpSpPr>
          <p:nvPr/>
        </p:nvGrpSpPr>
        <p:grpSpPr bwMode="auto">
          <a:xfrm>
            <a:off x="595313" y="3125788"/>
            <a:ext cx="2008187" cy="598487"/>
            <a:chOff x="445310" y="2344757"/>
            <a:chExt cx="1506596" cy="448308"/>
          </a:xfrm>
        </p:grpSpPr>
        <p:sp>
          <p:nvSpPr>
            <p:cNvPr id="23" name="五边形 22"/>
            <p:cNvSpPr/>
            <p:nvPr/>
          </p:nvSpPr>
          <p:spPr>
            <a:xfrm flipH="1">
              <a:off x="445310" y="2344757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rot="16200000" flipH="1">
              <a:off x="628984" y="2463594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rot="5400000">
              <a:off x="1731836" y="2463594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5438" y="2445834"/>
              <a:ext cx="1206468" cy="3472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0245" y="2454159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3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五边形 27"/>
          <p:cNvSpPr/>
          <p:nvPr/>
        </p:nvSpPr>
        <p:spPr>
          <a:xfrm>
            <a:off x="2468563" y="3783013"/>
            <a:ext cx="5657850" cy="463550"/>
          </a:xfrm>
          <a:prstGeom prst="homePlate">
            <a:avLst>
              <a:gd name="adj" fmla="val 40243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0688" name="组 28"/>
          <p:cNvGrpSpPr>
            <a:grpSpLocks/>
          </p:cNvGrpSpPr>
          <p:nvPr/>
        </p:nvGrpSpPr>
        <p:grpSpPr bwMode="auto">
          <a:xfrm>
            <a:off x="595313" y="3783013"/>
            <a:ext cx="2008187" cy="598487"/>
            <a:chOff x="445310" y="2837825"/>
            <a:chExt cx="1506596" cy="448308"/>
          </a:xfrm>
        </p:grpSpPr>
        <p:sp>
          <p:nvSpPr>
            <p:cNvPr id="30" name="五边形 29"/>
            <p:cNvSpPr/>
            <p:nvPr/>
          </p:nvSpPr>
          <p:spPr>
            <a:xfrm flipH="1">
              <a:off x="445310" y="2837825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 rot="16200000" flipH="1">
              <a:off x="628984" y="2956662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 rot="5400000">
              <a:off x="1731836" y="2956662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45438" y="2938902"/>
              <a:ext cx="1206468" cy="3472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50245" y="2947227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五边形 34"/>
          <p:cNvSpPr/>
          <p:nvPr/>
        </p:nvSpPr>
        <p:spPr>
          <a:xfrm>
            <a:off x="2468563" y="4432300"/>
            <a:ext cx="6940550" cy="461963"/>
          </a:xfrm>
          <a:prstGeom prst="homePlate">
            <a:avLst>
              <a:gd name="adj" fmla="val 402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0690" name="组 35"/>
          <p:cNvGrpSpPr>
            <a:grpSpLocks/>
          </p:cNvGrpSpPr>
          <p:nvPr/>
        </p:nvGrpSpPr>
        <p:grpSpPr bwMode="auto">
          <a:xfrm>
            <a:off x="595313" y="4432300"/>
            <a:ext cx="2008187" cy="596900"/>
            <a:chOff x="445310" y="3323892"/>
            <a:chExt cx="1506596" cy="448308"/>
          </a:xfrm>
        </p:grpSpPr>
        <p:sp>
          <p:nvSpPr>
            <p:cNvPr id="37" name="五边形 36"/>
            <p:cNvSpPr/>
            <p:nvPr/>
          </p:nvSpPr>
          <p:spPr>
            <a:xfrm flipH="1">
              <a:off x="445310" y="3323892"/>
              <a:ext cx="404935" cy="346962"/>
            </a:xfrm>
            <a:prstGeom prst="homePlate">
              <a:avLst>
                <a:gd name="adj" fmla="val 4024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 rot="16200000" flipH="1">
              <a:off x="629130" y="344258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 rot="5400000">
              <a:off x="1731982" y="344258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45438" y="3425239"/>
              <a:ext cx="1206468" cy="346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50245" y="3433584"/>
              <a:ext cx="1000428" cy="31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五边形 41"/>
          <p:cNvSpPr/>
          <p:nvPr/>
        </p:nvSpPr>
        <p:spPr>
          <a:xfrm>
            <a:off x="2468563" y="5080000"/>
            <a:ext cx="8102600" cy="463550"/>
          </a:xfrm>
          <a:prstGeom prst="homePlate">
            <a:avLst>
              <a:gd name="adj" fmla="val 40243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0692" name="组 42"/>
          <p:cNvGrpSpPr>
            <a:grpSpLocks/>
          </p:cNvGrpSpPr>
          <p:nvPr/>
        </p:nvGrpSpPr>
        <p:grpSpPr bwMode="auto">
          <a:xfrm>
            <a:off x="595313" y="5080000"/>
            <a:ext cx="2008187" cy="598488"/>
            <a:chOff x="445310" y="3810681"/>
            <a:chExt cx="1506596" cy="448308"/>
          </a:xfrm>
        </p:grpSpPr>
        <p:sp>
          <p:nvSpPr>
            <p:cNvPr id="44" name="五边形 43"/>
            <p:cNvSpPr/>
            <p:nvPr/>
          </p:nvSpPr>
          <p:spPr>
            <a:xfrm flipH="1">
              <a:off x="445310" y="3810681"/>
              <a:ext cx="404935" cy="347230"/>
            </a:xfrm>
            <a:prstGeom prst="homePlate">
              <a:avLst>
                <a:gd name="adj" fmla="val 402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rot="16200000" flipH="1">
              <a:off x="628984" y="3929517"/>
              <a:ext cx="338907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6" name="平行四边形 45"/>
            <p:cNvSpPr/>
            <p:nvPr/>
          </p:nvSpPr>
          <p:spPr>
            <a:xfrm rot="5400000">
              <a:off x="1731836" y="3929517"/>
              <a:ext cx="338907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45438" y="3911759"/>
              <a:ext cx="1206468" cy="34723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0245" y="3920082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376238" y="258763"/>
            <a:ext cx="4868862" cy="52863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>
                <a:solidFill>
                  <a:srgbClr val="000000"/>
                </a:solidFill>
              </a:rPr>
              <a:t>&gt;</a:t>
            </a:r>
            <a:r>
              <a:rPr kumimoji="1" lang="zh-CN" altLang="en-US" smtClean="0">
                <a:solidFill>
                  <a:srgbClr val="000000"/>
                </a:solidFill>
              </a:rPr>
              <a:t> </a:t>
            </a:r>
            <a:r>
              <a:rPr kumimoji="1" lang="en-US" altLang="zh-CN" smtClean="0">
                <a:solidFill>
                  <a:srgbClr val="000000"/>
                </a:solidFill>
              </a:rPr>
              <a:t>GANTT</a:t>
            </a:r>
            <a:r>
              <a:rPr kumimoji="1" lang="zh-CN" altLang="en-US" smtClean="0">
                <a:solidFill>
                  <a:srgbClr val="000000"/>
                </a:solidFill>
              </a:rPr>
              <a:t> </a:t>
            </a:r>
            <a:r>
              <a:rPr kumimoji="1" lang="en-US" altLang="zh-CN" smtClean="0">
                <a:solidFill>
                  <a:srgbClr val="000000"/>
                </a:solidFill>
              </a:rPr>
              <a:t>CHART</a:t>
            </a:r>
            <a:endParaRPr kumimoji="1" lang="zh-CN" altLang="en-US" smtClean="0">
              <a:solidFill>
                <a:srgbClr val="00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33475" y="1176338"/>
            <a:ext cx="1335088" cy="426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617788" y="1176338"/>
          <a:ext cx="8569325" cy="4297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</a:tblGrid>
              <a:tr h="365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7" name="五边形 6"/>
          <p:cNvSpPr/>
          <p:nvPr/>
        </p:nvSpPr>
        <p:spPr>
          <a:xfrm>
            <a:off x="2468563" y="1808163"/>
            <a:ext cx="2068512" cy="463550"/>
          </a:xfrm>
          <a:prstGeom prst="homePlate">
            <a:avLst>
              <a:gd name="adj" fmla="val 40243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1706" name="组 7"/>
          <p:cNvGrpSpPr>
            <a:grpSpLocks/>
          </p:cNvGrpSpPr>
          <p:nvPr/>
        </p:nvGrpSpPr>
        <p:grpSpPr bwMode="auto">
          <a:xfrm>
            <a:off x="595313" y="1808163"/>
            <a:ext cx="2008187" cy="598487"/>
            <a:chOff x="445310" y="1356246"/>
            <a:chExt cx="1506596" cy="448308"/>
          </a:xfrm>
        </p:grpSpPr>
        <p:sp>
          <p:nvSpPr>
            <p:cNvPr id="9" name="五边形 8"/>
            <p:cNvSpPr/>
            <p:nvPr/>
          </p:nvSpPr>
          <p:spPr>
            <a:xfrm flipH="1">
              <a:off x="445310" y="1356246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16200000" flipH="1">
              <a:off x="628984" y="1475083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 rot="5400000">
              <a:off x="1731836" y="1475083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45438" y="1457323"/>
              <a:ext cx="1206468" cy="3472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850245" y="1465648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五边形 13"/>
          <p:cNvSpPr/>
          <p:nvPr/>
        </p:nvSpPr>
        <p:spPr>
          <a:xfrm>
            <a:off x="2468563" y="2463800"/>
            <a:ext cx="3176587" cy="463550"/>
          </a:xfrm>
          <a:prstGeom prst="homePlate">
            <a:avLst>
              <a:gd name="adj" fmla="val 402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1708" name="组 14"/>
          <p:cNvGrpSpPr>
            <a:grpSpLocks/>
          </p:cNvGrpSpPr>
          <p:nvPr/>
        </p:nvGrpSpPr>
        <p:grpSpPr bwMode="auto">
          <a:xfrm>
            <a:off x="595313" y="2463800"/>
            <a:ext cx="2008187" cy="596900"/>
            <a:chOff x="445310" y="1847612"/>
            <a:chExt cx="1506596" cy="448308"/>
          </a:xfrm>
        </p:grpSpPr>
        <p:sp>
          <p:nvSpPr>
            <p:cNvPr id="16" name="五边形 15"/>
            <p:cNvSpPr/>
            <p:nvPr/>
          </p:nvSpPr>
          <p:spPr>
            <a:xfrm flipH="1">
              <a:off x="445310" y="1847612"/>
              <a:ext cx="404935" cy="346962"/>
            </a:xfrm>
            <a:prstGeom prst="homePlate">
              <a:avLst>
                <a:gd name="adj" fmla="val 402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16200000" flipH="1">
              <a:off x="629130" y="196630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平行四边形 17"/>
            <p:cNvSpPr/>
            <p:nvPr/>
          </p:nvSpPr>
          <p:spPr>
            <a:xfrm rot="5400000">
              <a:off x="1731982" y="196630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745438" y="1948959"/>
              <a:ext cx="1206468" cy="346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850245" y="1957304"/>
              <a:ext cx="1000428" cy="31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五边形 20"/>
          <p:cNvSpPr/>
          <p:nvPr/>
        </p:nvSpPr>
        <p:spPr>
          <a:xfrm>
            <a:off x="2468563" y="3125788"/>
            <a:ext cx="4425950" cy="463550"/>
          </a:xfrm>
          <a:prstGeom prst="homePlate">
            <a:avLst>
              <a:gd name="adj" fmla="val 40243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1710" name="组 21"/>
          <p:cNvGrpSpPr>
            <a:grpSpLocks/>
          </p:cNvGrpSpPr>
          <p:nvPr/>
        </p:nvGrpSpPr>
        <p:grpSpPr bwMode="auto">
          <a:xfrm>
            <a:off x="595313" y="3125788"/>
            <a:ext cx="2008187" cy="598487"/>
            <a:chOff x="445310" y="2344757"/>
            <a:chExt cx="1506596" cy="448308"/>
          </a:xfrm>
        </p:grpSpPr>
        <p:sp>
          <p:nvSpPr>
            <p:cNvPr id="23" name="五边形 22"/>
            <p:cNvSpPr/>
            <p:nvPr/>
          </p:nvSpPr>
          <p:spPr>
            <a:xfrm flipH="1">
              <a:off x="445310" y="2344757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rot="16200000" flipH="1">
              <a:off x="628984" y="2463594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" name="平行四边形 24"/>
            <p:cNvSpPr/>
            <p:nvPr/>
          </p:nvSpPr>
          <p:spPr>
            <a:xfrm rot="5400000">
              <a:off x="1731836" y="2463594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745438" y="2445834"/>
              <a:ext cx="1206468" cy="3472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850245" y="2454159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3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五边形 27"/>
          <p:cNvSpPr/>
          <p:nvPr/>
        </p:nvSpPr>
        <p:spPr>
          <a:xfrm>
            <a:off x="2468563" y="3783013"/>
            <a:ext cx="5657850" cy="463550"/>
          </a:xfrm>
          <a:prstGeom prst="homePlate">
            <a:avLst>
              <a:gd name="adj" fmla="val 40243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1712" name="组 28"/>
          <p:cNvGrpSpPr>
            <a:grpSpLocks/>
          </p:cNvGrpSpPr>
          <p:nvPr/>
        </p:nvGrpSpPr>
        <p:grpSpPr bwMode="auto">
          <a:xfrm>
            <a:off x="595313" y="3783013"/>
            <a:ext cx="2008187" cy="598487"/>
            <a:chOff x="445310" y="2837825"/>
            <a:chExt cx="1506596" cy="448308"/>
          </a:xfrm>
        </p:grpSpPr>
        <p:sp>
          <p:nvSpPr>
            <p:cNvPr id="30" name="五边形 29"/>
            <p:cNvSpPr/>
            <p:nvPr/>
          </p:nvSpPr>
          <p:spPr>
            <a:xfrm flipH="1">
              <a:off x="445310" y="2837825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 rot="16200000" flipH="1">
              <a:off x="628984" y="2956662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 rot="5400000">
              <a:off x="1731836" y="2956662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745438" y="2938902"/>
              <a:ext cx="1206468" cy="3472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850245" y="2947227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35" name="五边形 34"/>
          <p:cNvSpPr/>
          <p:nvPr/>
        </p:nvSpPr>
        <p:spPr>
          <a:xfrm>
            <a:off x="2468563" y="4432300"/>
            <a:ext cx="6940550" cy="461963"/>
          </a:xfrm>
          <a:prstGeom prst="homePlate">
            <a:avLst>
              <a:gd name="adj" fmla="val 402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1714" name="组 35"/>
          <p:cNvGrpSpPr>
            <a:grpSpLocks/>
          </p:cNvGrpSpPr>
          <p:nvPr/>
        </p:nvGrpSpPr>
        <p:grpSpPr bwMode="auto">
          <a:xfrm>
            <a:off x="595313" y="4432300"/>
            <a:ext cx="2008187" cy="596900"/>
            <a:chOff x="445310" y="3323892"/>
            <a:chExt cx="1506596" cy="448308"/>
          </a:xfrm>
        </p:grpSpPr>
        <p:sp>
          <p:nvSpPr>
            <p:cNvPr id="37" name="五边形 36"/>
            <p:cNvSpPr/>
            <p:nvPr/>
          </p:nvSpPr>
          <p:spPr>
            <a:xfrm flipH="1">
              <a:off x="445310" y="3323892"/>
              <a:ext cx="404935" cy="346962"/>
            </a:xfrm>
            <a:prstGeom prst="homePlate">
              <a:avLst>
                <a:gd name="adj" fmla="val 4024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 rot="16200000" flipH="1">
              <a:off x="629130" y="344258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平行四边形 38"/>
            <p:cNvSpPr/>
            <p:nvPr/>
          </p:nvSpPr>
          <p:spPr>
            <a:xfrm rot="5400000">
              <a:off x="1731982" y="344258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745438" y="3425239"/>
              <a:ext cx="1206468" cy="346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850245" y="3433584"/>
              <a:ext cx="1000428" cy="31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42" name="五边形 41"/>
          <p:cNvSpPr/>
          <p:nvPr/>
        </p:nvSpPr>
        <p:spPr>
          <a:xfrm>
            <a:off x="2468563" y="5080000"/>
            <a:ext cx="8102600" cy="463550"/>
          </a:xfrm>
          <a:prstGeom prst="homePlate">
            <a:avLst>
              <a:gd name="adj" fmla="val 40243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1716" name="组 42"/>
          <p:cNvGrpSpPr>
            <a:grpSpLocks/>
          </p:cNvGrpSpPr>
          <p:nvPr/>
        </p:nvGrpSpPr>
        <p:grpSpPr bwMode="auto">
          <a:xfrm>
            <a:off x="595313" y="5080000"/>
            <a:ext cx="2008187" cy="598488"/>
            <a:chOff x="445310" y="3810681"/>
            <a:chExt cx="1506596" cy="448308"/>
          </a:xfrm>
        </p:grpSpPr>
        <p:sp>
          <p:nvSpPr>
            <p:cNvPr id="44" name="五边形 43"/>
            <p:cNvSpPr/>
            <p:nvPr/>
          </p:nvSpPr>
          <p:spPr>
            <a:xfrm flipH="1">
              <a:off x="445310" y="3810681"/>
              <a:ext cx="404935" cy="347230"/>
            </a:xfrm>
            <a:prstGeom prst="homePlate">
              <a:avLst>
                <a:gd name="adj" fmla="val 402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rot="16200000" flipH="1">
              <a:off x="628984" y="3929517"/>
              <a:ext cx="338907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6" name="平行四边形 45"/>
            <p:cNvSpPr/>
            <p:nvPr/>
          </p:nvSpPr>
          <p:spPr>
            <a:xfrm rot="5400000">
              <a:off x="1731836" y="3929517"/>
              <a:ext cx="338907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45438" y="3911759"/>
              <a:ext cx="1206468" cy="34723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850245" y="3920082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1"/>
          <p:cNvSpPr>
            <a:spLocks noGrp="1"/>
          </p:cNvSpPr>
          <p:nvPr>
            <p:ph type="body" sz="quarter" idx="10"/>
          </p:nvPr>
        </p:nvSpPr>
        <p:spPr bwMode="auto">
          <a:xfrm>
            <a:off x="376238" y="258763"/>
            <a:ext cx="4868862" cy="528637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kumimoji="1" lang="en-US" altLang="zh-CN" smtClean="0">
                <a:solidFill>
                  <a:srgbClr val="000000"/>
                </a:solidFill>
              </a:rPr>
              <a:t>&gt;</a:t>
            </a:r>
            <a:r>
              <a:rPr kumimoji="1" lang="zh-CN" altLang="en-US" smtClean="0">
                <a:solidFill>
                  <a:srgbClr val="000000"/>
                </a:solidFill>
              </a:rPr>
              <a:t> </a:t>
            </a:r>
            <a:r>
              <a:rPr kumimoji="1" lang="en-US" altLang="zh-CN" smtClean="0">
                <a:solidFill>
                  <a:srgbClr val="000000"/>
                </a:solidFill>
              </a:rPr>
              <a:t>GANTT</a:t>
            </a:r>
            <a:r>
              <a:rPr kumimoji="1" lang="zh-CN" altLang="en-US" smtClean="0">
                <a:solidFill>
                  <a:srgbClr val="000000"/>
                </a:solidFill>
              </a:rPr>
              <a:t> </a:t>
            </a:r>
            <a:r>
              <a:rPr kumimoji="1" lang="en-US" altLang="zh-CN" smtClean="0">
                <a:solidFill>
                  <a:srgbClr val="000000"/>
                </a:solidFill>
              </a:rPr>
              <a:t>CHART</a:t>
            </a:r>
            <a:endParaRPr kumimoji="1" lang="zh-CN" altLang="en-US" smtClean="0"/>
          </a:p>
        </p:txBody>
      </p:sp>
      <p:sp>
        <p:nvSpPr>
          <p:cNvPr id="4" name="矩形 3"/>
          <p:cNvSpPr/>
          <p:nvPr/>
        </p:nvSpPr>
        <p:spPr>
          <a:xfrm>
            <a:off x="1133475" y="1176338"/>
            <a:ext cx="1335088" cy="426720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2617788" y="1176338"/>
          <a:ext cx="8569325" cy="42973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  <a:gridCol w="612112">
                  <a:extLst>
                    <a:ext uri="{9D8B030D-6E8A-4147-A177-3AD203B41FA5}"/>
                  </a:extLst>
                </a:gridCol>
              </a:tblGrid>
              <a:tr h="36571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5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6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7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8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9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10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11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12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13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1" dirty="0">
                          <a:solidFill>
                            <a:schemeClr val="bg1"/>
                          </a:solidFill>
                        </a:rPr>
                        <a:t>14</a:t>
                      </a:r>
                      <a:endParaRPr lang="zh-CN" altLang="en-US" sz="1600" b="1" dirty="0">
                        <a:solidFill>
                          <a:schemeClr val="bg1"/>
                        </a:solidFill>
                      </a:endParaRPr>
                    </a:p>
                  </a:txBody>
                  <a:tcPr marL="121904" marR="121904" marT="60952" marB="60952" anchor="ctr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75000"/>
                        <a:lumOff val="2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/>
                </a:extLst>
              </a:tr>
              <a:tr h="289522"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1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/>
                </a:extLst>
              </a:tr>
              <a:tr h="365712"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600" dirty="0"/>
                    </a:p>
                  </a:txBody>
                  <a:tcPr marL="121904" marR="121904" marT="60952" marB="60952">
                    <a:lnL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prstClr val="whit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F2F2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6" name="五边形 5"/>
          <p:cNvSpPr/>
          <p:nvPr/>
        </p:nvSpPr>
        <p:spPr>
          <a:xfrm>
            <a:off x="2468563" y="1808163"/>
            <a:ext cx="2068512" cy="463550"/>
          </a:xfrm>
          <a:prstGeom prst="homePlate">
            <a:avLst>
              <a:gd name="adj" fmla="val 40243"/>
            </a:avLst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2730" name="组 6"/>
          <p:cNvGrpSpPr>
            <a:grpSpLocks/>
          </p:cNvGrpSpPr>
          <p:nvPr/>
        </p:nvGrpSpPr>
        <p:grpSpPr bwMode="auto">
          <a:xfrm>
            <a:off x="595313" y="1808163"/>
            <a:ext cx="2008187" cy="598487"/>
            <a:chOff x="445310" y="1356246"/>
            <a:chExt cx="1506596" cy="448308"/>
          </a:xfrm>
        </p:grpSpPr>
        <p:sp>
          <p:nvSpPr>
            <p:cNvPr id="8" name="五边形 7"/>
            <p:cNvSpPr/>
            <p:nvPr/>
          </p:nvSpPr>
          <p:spPr>
            <a:xfrm flipH="1">
              <a:off x="445310" y="1356246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9" name="平行四边形 8"/>
            <p:cNvSpPr/>
            <p:nvPr/>
          </p:nvSpPr>
          <p:spPr>
            <a:xfrm rot="16200000" flipH="1">
              <a:off x="628984" y="1475083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 rot="5400000">
              <a:off x="1731836" y="1475083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745438" y="1457323"/>
              <a:ext cx="1206468" cy="34723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850245" y="1465648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1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五边形 12"/>
          <p:cNvSpPr/>
          <p:nvPr/>
        </p:nvSpPr>
        <p:spPr>
          <a:xfrm>
            <a:off x="2468563" y="2463800"/>
            <a:ext cx="3176587" cy="463550"/>
          </a:xfrm>
          <a:prstGeom prst="homePlate">
            <a:avLst>
              <a:gd name="adj" fmla="val 40243"/>
            </a:avLst>
          </a:prstGeom>
          <a:solidFill>
            <a:schemeClr val="accent2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2732" name="组 13"/>
          <p:cNvGrpSpPr>
            <a:grpSpLocks/>
          </p:cNvGrpSpPr>
          <p:nvPr/>
        </p:nvGrpSpPr>
        <p:grpSpPr bwMode="auto">
          <a:xfrm>
            <a:off x="595313" y="2463800"/>
            <a:ext cx="2008187" cy="596900"/>
            <a:chOff x="445310" y="1847612"/>
            <a:chExt cx="1506596" cy="448308"/>
          </a:xfrm>
        </p:grpSpPr>
        <p:sp>
          <p:nvSpPr>
            <p:cNvPr id="15" name="五边形 14"/>
            <p:cNvSpPr/>
            <p:nvPr/>
          </p:nvSpPr>
          <p:spPr>
            <a:xfrm flipH="1">
              <a:off x="445310" y="1847612"/>
              <a:ext cx="404935" cy="346962"/>
            </a:xfrm>
            <a:prstGeom prst="homePlate">
              <a:avLst>
                <a:gd name="adj" fmla="val 40243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6" name="平行四边形 15"/>
            <p:cNvSpPr/>
            <p:nvPr/>
          </p:nvSpPr>
          <p:spPr>
            <a:xfrm rot="16200000" flipH="1">
              <a:off x="629130" y="196630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7" name="平行四边形 16"/>
            <p:cNvSpPr/>
            <p:nvPr/>
          </p:nvSpPr>
          <p:spPr>
            <a:xfrm rot="5400000">
              <a:off x="1731982" y="196630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45438" y="1948959"/>
              <a:ext cx="1206468" cy="34696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50245" y="1957304"/>
              <a:ext cx="1000428" cy="31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五边形 19"/>
          <p:cNvSpPr/>
          <p:nvPr/>
        </p:nvSpPr>
        <p:spPr>
          <a:xfrm>
            <a:off x="2468563" y="3125788"/>
            <a:ext cx="4425950" cy="463550"/>
          </a:xfrm>
          <a:prstGeom prst="homePlate">
            <a:avLst>
              <a:gd name="adj" fmla="val 40243"/>
            </a:avLst>
          </a:prstGeom>
          <a:solidFill>
            <a:schemeClr val="accent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2734" name="组 20"/>
          <p:cNvGrpSpPr>
            <a:grpSpLocks/>
          </p:cNvGrpSpPr>
          <p:nvPr/>
        </p:nvGrpSpPr>
        <p:grpSpPr bwMode="auto">
          <a:xfrm>
            <a:off x="595313" y="3125788"/>
            <a:ext cx="2008187" cy="598487"/>
            <a:chOff x="445310" y="2344757"/>
            <a:chExt cx="1506596" cy="448308"/>
          </a:xfrm>
        </p:grpSpPr>
        <p:sp>
          <p:nvSpPr>
            <p:cNvPr id="22" name="五边形 21"/>
            <p:cNvSpPr/>
            <p:nvPr/>
          </p:nvSpPr>
          <p:spPr>
            <a:xfrm flipH="1">
              <a:off x="445310" y="2344757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3" name="平行四边形 22"/>
            <p:cNvSpPr/>
            <p:nvPr/>
          </p:nvSpPr>
          <p:spPr>
            <a:xfrm rot="16200000" flipH="1">
              <a:off x="628984" y="2463594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4" name="平行四边形 23"/>
            <p:cNvSpPr/>
            <p:nvPr/>
          </p:nvSpPr>
          <p:spPr>
            <a:xfrm rot="5400000">
              <a:off x="1731836" y="2463594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45438" y="2445834"/>
              <a:ext cx="1206468" cy="34723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850245" y="2454159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3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7" name="五边形 26"/>
          <p:cNvSpPr/>
          <p:nvPr/>
        </p:nvSpPr>
        <p:spPr>
          <a:xfrm>
            <a:off x="2468563" y="3783013"/>
            <a:ext cx="5657850" cy="463550"/>
          </a:xfrm>
          <a:prstGeom prst="homePlate">
            <a:avLst>
              <a:gd name="adj" fmla="val 40243"/>
            </a:avLst>
          </a:prstGeom>
          <a:solidFill>
            <a:schemeClr val="accent4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2736" name="组 27"/>
          <p:cNvGrpSpPr>
            <a:grpSpLocks/>
          </p:cNvGrpSpPr>
          <p:nvPr/>
        </p:nvGrpSpPr>
        <p:grpSpPr bwMode="auto">
          <a:xfrm>
            <a:off x="595313" y="3783013"/>
            <a:ext cx="2008187" cy="598487"/>
            <a:chOff x="445310" y="2837825"/>
            <a:chExt cx="1506596" cy="448308"/>
          </a:xfrm>
        </p:grpSpPr>
        <p:sp>
          <p:nvSpPr>
            <p:cNvPr id="29" name="五边形 28"/>
            <p:cNvSpPr/>
            <p:nvPr/>
          </p:nvSpPr>
          <p:spPr>
            <a:xfrm flipH="1">
              <a:off x="445310" y="2837825"/>
              <a:ext cx="404935" cy="347231"/>
            </a:xfrm>
            <a:prstGeom prst="homePlate">
              <a:avLst>
                <a:gd name="adj" fmla="val 40243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0" name="平行四边形 29"/>
            <p:cNvSpPr/>
            <p:nvPr/>
          </p:nvSpPr>
          <p:spPr>
            <a:xfrm rot="16200000" flipH="1">
              <a:off x="628984" y="2956662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1" name="平行四边形 30"/>
            <p:cNvSpPr/>
            <p:nvPr/>
          </p:nvSpPr>
          <p:spPr>
            <a:xfrm rot="5400000">
              <a:off x="1731836" y="2956662"/>
              <a:ext cx="33890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745438" y="2938902"/>
              <a:ext cx="1206468" cy="34723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850245" y="2947227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34" name="五边形 33"/>
          <p:cNvSpPr/>
          <p:nvPr/>
        </p:nvSpPr>
        <p:spPr>
          <a:xfrm>
            <a:off x="2468563" y="4432300"/>
            <a:ext cx="6940550" cy="461963"/>
          </a:xfrm>
          <a:prstGeom prst="homePlate">
            <a:avLst>
              <a:gd name="adj" fmla="val 40243"/>
            </a:avLst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2738" name="组 34"/>
          <p:cNvGrpSpPr>
            <a:grpSpLocks/>
          </p:cNvGrpSpPr>
          <p:nvPr/>
        </p:nvGrpSpPr>
        <p:grpSpPr bwMode="auto">
          <a:xfrm>
            <a:off x="595313" y="4432300"/>
            <a:ext cx="2008187" cy="596900"/>
            <a:chOff x="445310" y="3323892"/>
            <a:chExt cx="1506596" cy="448308"/>
          </a:xfrm>
        </p:grpSpPr>
        <p:sp>
          <p:nvSpPr>
            <p:cNvPr id="36" name="五边形 35"/>
            <p:cNvSpPr/>
            <p:nvPr/>
          </p:nvSpPr>
          <p:spPr>
            <a:xfrm flipH="1">
              <a:off x="445310" y="3323892"/>
              <a:ext cx="404935" cy="346962"/>
            </a:xfrm>
            <a:prstGeom prst="homePlate">
              <a:avLst>
                <a:gd name="adj" fmla="val 40243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 rot="16200000" flipH="1">
              <a:off x="629130" y="344258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 rot="5400000">
              <a:off x="1731982" y="3442583"/>
              <a:ext cx="338616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745438" y="3425239"/>
              <a:ext cx="1206468" cy="34696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850245" y="3433584"/>
              <a:ext cx="1000428" cy="3159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五边形 40"/>
          <p:cNvSpPr/>
          <p:nvPr/>
        </p:nvSpPr>
        <p:spPr>
          <a:xfrm>
            <a:off x="2468563" y="5080000"/>
            <a:ext cx="8102600" cy="463550"/>
          </a:xfrm>
          <a:prstGeom prst="homePlate">
            <a:avLst>
              <a:gd name="adj" fmla="val 40243"/>
            </a:avLst>
          </a:prstGeom>
          <a:solidFill>
            <a:schemeClr val="accent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09569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sz="3200">
              <a:solidFill>
                <a:prstClr val="white"/>
              </a:solidFill>
            </a:endParaRPr>
          </a:p>
        </p:txBody>
      </p:sp>
      <p:grpSp>
        <p:nvGrpSpPr>
          <p:cNvPr id="22740" name="组 41"/>
          <p:cNvGrpSpPr>
            <a:grpSpLocks/>
          </p:cNvGrpSpPr>
          <p:nvPr/>
        </p:nvGrpSpPr>
        <p:grpSpPr bwMode="auto">
          <a:xfrm>
            <a:off x="595313" y="5080000"/>
            <a:ext cx="2008187" cy="598488"/>
            <a:chOff x="445310" y="3810681"/>
            <a:chExt cx="1506596" cy="448308"/>
          </a:xfrm>
        </p:grpSpPr>
        <p:sp>
          <p:nvSpPr>
            <p:cNvPr id="43" name="五边形 42"/>
            <p:cNvSpPr/>
            <p:nvPr/>
          </p:nvSpPr>
          <p:spPr>
            <a:xfrm flipH="1">
              <a:off x="445310" y="3810681"/>
              <a:ext cx="404935" cy="347230"/>
            </a:xfrm>
            <a:prstGeom prst="homePlate">
              <a:avLst>
                <a:gd name="adj" fmla="val 40243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4" name="平行四边形 43"/>
            <p:cNvSpPr/>
            <p:nvPr/>
          </p:nvSpPr>
          <p:spPr>
            <a:xfrm rot="16200000" flipH="1">
              <a:off x="628984" y="3929517"/>
              <a:ext cx="338907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5" name="平行四边形 44"/>
            <p:cNvSpPr/>
            <p:nvPr/>
          </p:nvSpPr>
          <p:spPr>
            <a:xfrm rot="5400000">
              <a:off x="1731836" y="3929517"/>
              <a:ext cx="338907" cy="101233"/>
            </a:xfrm>
            <a:prstGeom prst="parallelogram">
              <a:avLst>
                <a:gd name="adj" fmla="val 107062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745438" y="3911759"/>
              <a:ext cx="1206468" cy="34723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3200">
                <a:solidFill>
                  <a:prstClr val="white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0245" y="3920082"/>
              <a:ext cx="1000428" cy="31631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609569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TASK</a:t>
              </a:r>
              <a:r>
                <a:rPr kumimoji="1" lang="zh-CN" altLang="en-US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 </a:t>
              </a:r>
              <a:r>
                <a:rPr kumimoji="1" lang="en-US" altLang="zh-CN" sz="2133" b="1" dirty="0">
                  <a:solidFill>
                    <a:prstClr val="white"/>
                  </a:solidFill>
                  <a:latin typeface="Century Gothic"/>
                  <a:ea typeface="微软雅黑" panose="020B0503020204020204" pitchFamily="34" charset="-122"/>
                </a:rPr>
                <a:t>2</a:t>
              </a:r>
              <a:endParaRPr kumimoji="1" lang="zh-CN" altLang="en-US" sz="2133" b="1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688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/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  <a:cs typeface="Meiryo" pitchFamily="34" charset="-128"/>
              </a:rPr>
              <a:t>www.GanttCharts.net</a:t>
            </a:r>
            <a:endParaRPr lang="zh-CN" altLang="en-US" sz="2800">
              <a:solidFill>
                <a:srgbClr val="CEEAB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微软雅黑" pitchFamily="34" charset="-122"/>
              <a:ea typeface="微软雅黑" pitchFamily="34" charset="-122"/>
              <a:cs typeface="Meiryo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8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/>
            <a:r>
              <a:rPr lang="zh-CN" altLang="en-US" sz="32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                   </a:t>
            </a:r>
            <a:r>
              <a:rPr lang="en-US" altLang="zh-CN" sz="28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itchFamily="34" charset="-122"/>
                <a:ea typeface="微软雅黑" pitchFamily="34" charset="-122"/>
              </a:rPr>
              <a:t>More Gantt Charts Templates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863" y="2178050"/>
            <a:ext cx="852487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Office Theme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6_Office Theme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7_Office Theme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295</TotalTime>
  <Words>90</Words>
  <Application>Microsoft Office PowerPoint</Application>
  <PresentationFormat>自定义</PresentationFormat>
  <Paragraphs>66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15</vt:i4>
      </vt:variant>
      <vt:variant>
        <vt:lpstr>幻灯片标题</vt:lpstr>
      </vt:variant>
      <vt:variant>
        <vt:i4>4</vt:i4>
      </vt:variant>
    </vt:vector>
  </HeadingPairs>
  <TitlesOfParts>
    <vt:vector size="26" baseType="lpstr">
      <vt:lpstr>Century Gothic</vt:lpstr>
      <vt:lpstr>宋体</vt:lpstr>
      <vt:lpstr>Arial</vt:lpstr>
      <vt:lpstr>Calibri</vt:lpstr>
      <vt:lpstr>Calibri Light</vt:lpstr>
      <vt:lpstr>微软雅黑</vt:lpstr>
      <vt:lpstr>Meiryo</vt:lpstr>
      <vt:lpstr>5_Office Theme</vt:lpstr>
      <vt:lpstr>6_Office Theme</vt:lpstr>
      <vt:lpstr>7_Office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幻灯片 1</vt:lpstr>
      <vt:lpstr>幻灯片 2</vt:lpstr>
      <vt:lpstr>幻灯片 3</vt:lpstr>
      <vt:lpstr>幻灯片 4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tclsevers</cp:lastModifiedBy>
  <cp:revision>74</cp:revision>
  <dcterms:created xsi:type="dcterms:W3CDTF">2010-04-12T23:12:02Z</dcterms:created>
  <dcterms:modified xsi:type="dcterms:W3CDTF">2018-08-12T04:28:37Z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  <property fmtid="{D5CDD505-2E9C-101B-9397-08002B2CF9AE}" pid="3" name="_Version">
    <vt:lpwstr/>
  </property>
  <property fmtid="{D5CDD505-2E9C-101B-9397-08002B2CF9AE}" pid="4" name="_Status">
    <vt:lpwstr>Not Started</vt:lpwstr>
  </property>
</Properties>
</file>