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  <p:sldMasterId id="2147483685" r:id="rId3"/>
    <p:sldMasterId id="2147483688" r:id="rId4"/>
  </p:sldMasterIdLst>
  <p:notesMasterIdLst>
    <p:notesMasterId r:id="rId9"/>
  </p:notesMasterIdLst>
  <p:sldIdLst>
    <p:sldId id="280" r:id="rId5"/>
    <p:sldId id="279" r:id="rId6"/>
    <p:sldId id="281" r:id="rId7"/>
    <p:sldId id="282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574" autoAdjust="0"/>
  </p:normalViewPr>
  <p:slideViewPr>
    <p:cSldViewPr snapToGrid="0">
      <p:cViewPr varScale="1">
        <p:scale>
          <a:sx n="114" d="100"/>
          <a:sy n="114" d="100"/>
        </p:scale>
        <p:origin x="-258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61FC3F1-4A71-4B73-AA40-EA5583493900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E8445CE-BD04-4D8C-9718-60214C377C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www.ganttcharts.net</a:t>
            </a:r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B1DF3C-4CED-4151-B2DD-3F2DABB48AD2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/>
          <p:nvPr userDrawn="1"/>
        </p:nvSpPr>
        <p:spPr>
          <a:xfrm>
            <a:off x="5768975" y="0"/>
            <a:ext cx="6423025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53"/>
          <p:cNvSpPr/>
          <p:nvPr userDrawn="1"/>
        </p:nvSpPr>
        <p:spPr>
          <a:xfrm rot="16200000">
            <a:off x="5394325" y="528638"/>
            <a:ext cx="461963" cy="34448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8"/>
          <p:cNvSpPr/>
          <p:nvPr userDrawn="1"/>
        </p:nvSpPr>
        <p:spPr>
          <a:xfrm>
            <a:off x="-409575" y="255588"/>
            <a:ext cx="819150" cy="820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9"/>
          <p:cNvSpPr/>
          <p:nvPr userDrawn="1"/>
        </p:nvSpPr>
        <p:spPr>
          <a:xfrm>
            <a:off x="-352425" y="196850"/>
            <a:ext cx="820738" cy="820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70316" y="3427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DF581-B254-42F5-956B-6BFBF294C2F7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7D0CD-CF1B-4A34-B269-5369D6285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C6AC5-D023-463E-A04A-0FFC1CDD4E73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9AC5C-C4F1-4C32-8BA1-A07E91AA89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87F49-2399-4EE2-BEE6-ADBA4E5A77BA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D2050-587B-4139-B65E-83471ABECA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42C8F-AE03-4A26-B086-474AD8455FE1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048C3-FEC3-408F-BCFB-94067C1F4B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A91CB-BEDA-4B30-85F2-4A149C748949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CDC43-5C07-417A-93CC-3F89B8AF8F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38DE1-57B2-4435-9555-D46BD6BD6BCB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76805-7115-4D13-889F-0649D55D51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73996-94BB-4679-B80C-9ADE7014903D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E3379-C83B-4B50-8171-F0BA674192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06CEB-9447-49A7-B71D-1FCD74A0C0CF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AA60B-95F6-4AEB-886A-269AE58B35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8"/>
          <p:cNvSpPr/>
          <p:nvPr userDrawn="1"/>
        </p:nvSpPr>
        <p:spPr>
          <a:xfrm>
            <a:off x="-409575" y="255588"/>
            <a:ext cx="819150" cy="820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9"/>
          <p:cNvSpPr/>
          <p:nvPr userDrawn="1"/>
        </p:nvSpPr>
        <p:spPr>
          <a:xfrm>
            <a:off x="-352425" y="196850"/>
            <a:ext cx="820738" cy="820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70316" y="3427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/>
          <p:nvPr userDrawn="1"/>
        </p:nvSpPr>
        <p:spPr>
          <a:xfrm>
            <a:off x="5768975" y="0"/>
            <a:ext cx="6423025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53"/>
          <p:cNvSpPr/>
          <p:nvPr userDrawn="1"/>
        </p:nvSpPr>
        <p:spPr>
          <a:xfrm rot="16200000">
            <a:off x="5394325" y="528638"/>
            <a:ext cx="461963" cy="34448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8"/>
          <p:cNvSpPr/>
          <p:nvPr userDrawn="1"/>
        </p:nvSpPr>
        <p:spPr>
          <a:xfrm>
            <a:off x="-409575" y="255588"/>
            <a:ext cx="819150" cy="820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9"/>
          <p:cNvSpPr/>
          <p:nvPr userDrawn="1"/>
        </p:nvSpPr>
        <p:spPr>
          <a:xfrm>
            <a:off x="-352425" y="196850"/>
            <a:ext cx="820738" cy="820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70316" y="3427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8"/>
          <p:cNvSpPr/>
          <p:nvPr userDrawn="1"/>
        </p:nvSpPr>
        <p:spPr>
          <a:xfrm>
            <a:off x="-409575" y="255588"/>
            <a:ext cx="819150" cy="820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9"/>
          <p:cNvSpPr/>
          <p:nvPr userDrawn="1"/>
        </p:nvSpPr>
        <p:spPr>
          <a:xfrm>
            <a:off x="-352425" y="196850"/>
            <a:ext cx="820738" cy="820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70316" y="3427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/>
          <p:nvPr userDrawn="1"/>
        </p:nvSpPr>
        <p:spPr>
          <a:xfrm>
            <a:off x="5768975" y="0"/>
            <a:ext cx="6423025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53"/>
          <p:cNvSpPr/>
          <p:nvPr userDrawn="1"/>
        </p:nvSpPr>
        <p:spPr>
          <a:xfrm rot="16200000">
            <a:off x="5394325" y="528638"/>
            <a:ext cx="461963" cy="34448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8"/>
          <p:cNvSpPr/>
          <p:nvPr userDrawn="1"/>
        </p:nvSpPr>
        <p:spPr>
          <a:xfrm>
            <a:off x="-409575" y="255588"/>
            <a:ext cx="819150" cy="820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9"/>
          <p:cNvSpPr/>
          <p:nvPr userDrawn="1"/>
        </p:nvSpPr>
        <p:spPr>
          <a:xfrm>
            <a:off x="-352425" y="196850"/>
            <a:ext cx="820738" cy="820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70316" y="3427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8"/>
          <p:cNvSpPr/>
          <p:nvPr userDrawn="1"/>
        </p:nvSpPr>
        <p:spPr>
          <a:xfrm>
            <a:off x="-409575" y="255588"/>
            <a:ext cx="819150" cy="820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9"/>
          <p:cNvSpPr/>
          <p:nvPr userDrawn="1"/>
        </p:nvSpPr>
        <p:spPr>
          <a:xfrm>
            <a:off x="-352425" y="196850"/>
            <a:ext cx="820738" cy="82073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70316" y="3427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6C8B4-DFD5-4465-8C70-657B36375EE6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DF0EF-A467-47F0-80D9-429EAC7064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1546F-4A6A-4251-AB4A-E5ADB57FCF54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68E25-7C0F-4B63-8D59-705BF6490A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361D5-A1B5-497C-ABE2-A0CB0A36AD33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6CA86-1705-4B3A-A494-573A43C1E7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5419A4C-D75D-4EDA-AFE3-435BA8F31C14}" type="datetimeFigureOut">
              <a:rPr lang="zh-CN" altLang="en-US"/>
              <a:pPr>
                <a:defRPr/>
              </a:pPr>
              <a:t>2018/8/11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4016E6-73A2-40CE-A857-DDB13D05EE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9925" y="342900"/>
            <a:ext cx="4464050" cy="5302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latin typeface="Calibri" pitchFamily="34" charset="0"/>
                <a:ea typeface="微软雅黑" pitchFamily="34" charset="-122"/>
              </a:rPr>
              <a:t>Project Progress Gantt chart</a:t>
            </a:r>
            <a:endParaRPr lang="zh-CN" altLang="en-US" smtClean="0">
              <a:latin typeface="Calibri" pitchFamily="34" charset="0"/>
              <a:ea typeface="微软雅黑" pitchFamily="34" charset="-122"/>
            </a:endParaRPr>
          </a:p>
        </p:txBody>
      </p:sp>
      <p:graphicFrame>
        <p:nvGraphicFramePr>
          <p:cNvPr id="54" name="表格 53"/>
          <p:cNvGraphicFramePr>
            <a:graphicFrameLocks noGrp="1"/>
          </p:cNvGraphicFramePr>
          <p:nvPr/>
        </p:nvGraphicFramePr>
        <p:xfrm>
          <a:off x="1163638" y="1874838"/>
          <a:ext cx="9932987" cy="3751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33115">
                  <a:extLst>
                    <a:ext uri="{9D8B030D-6E8A-4147-A177-3AD203B41FA5}"/>
                  </a:extLst>
                </a:gridCol>
              </a:tblGrid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5" name="文本框 54"/>
          <p:cNvSpPr txBox="1"/>
          <p:nvPr/>
        </p:nvSpPr>
        <p:spPr>
          <a:xfrm>
            <a:off x="409575" y="1455738"/>
            <a:ext cx="15081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376863" y="1455738"/>
            <a:ext cx="1506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360025" y="1455738"/>
            <a:ext cx="150653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63638" y="1936750"/>
            <a:ext cx="2028825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163638" y="1957388"/>
            <a:ext cx="1657350" cy="249237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681288" y="2344738"/>
            <a:ext cx="4725987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右箭头 62"/>
          <p:cNvSpPr/>
          <p:nvPr/>
        </p:nvSpPr>
        <p:spPr>
          <a:xfrm>
            <a:off x="2681288" y="2365375"/>
            <a:ext cx="4202112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681288" y="2752725"/>
            <a:ext cx="4725987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>
            <a:off x="2681288" y="2773363"/>
            <a:ext cx="4202112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500563" y="3175000"/>
            <a:ext cx="3324225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右箭头 66"/>
          <p:cNvSpPr/>
          <p:nvPr/>
        </p:nvSpPr>
        <p:spPr>
          <a:xfrm>
            <a:off x="4500563" y="3195638"/>
            <a:ext cx="2779712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500563" y="3608388"/>
            <a:ext cx="2382837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右箭头 68"/>
          <p:cNvSpPr/>
          <p:nvPr/>
        </p:nvSpPr>
        <p:spPr>
          <a:xfrm>
            <a:off x="4500563" y="3630613"/>
            <a:ext cx="2119312" cy="268287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7824788" y="4027488"/>
            <a:ext cx="1838325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右箭头 70"/>
          <p:cNvSpPr/>
          <p:nvPr/>
        </p:nvSpPr>
        <p:spPr>
          <a:xfrm>
            <a:off x="7824788" y="4049713"/>
            <a:ext cx="1635125" cy="268287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840663" y="4430713"/>
            <a:ext cx="3255962" cy="2889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右箭头 72"/>
          <p:cNvSpPr/>
          <p:nvPr/>
        </p:nvSpPr>
        <p:spPr>
          <a:xfrm>
            <a:off x="7840663" y="4451350"/>
            <a:ext cx="2239962" cy="268288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827963" y="4848225"/>
            <a:ext cx="2498725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右箭头 74"/>
          <p:cNvSpPr/>
          <p:nvPr/>
        </p:nvSpPr>
        <p:spPr>
          <a:xfrm>
            <a:off x="7827963" y="4870450"/>
            <a:ext cx="1362075" cy="268288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824788" y="5262563"/>
            <a:ext cx="2432050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右箭头 77"/>
          <p:cNvSpPr/>
          <p:nvPr/>
        </p:nvSpPr>
        <p:spPr>
          <a:xfrm>
            <a:off x="7824788" y="5283200"/>
            <a:ext cx="2162175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23597" name="组 5"/>
          <p:cNvGrpSpPr>
            <a:grpSpLocks/>
          </p:cNvGrpSpPr>
          <p:nvPr/>
        </p:nvGrpSpPr>
        <p:grpSpPr bwMode="auto">
          <a:xfrm>
            <a:off x="1282700" y="4870450"/>
            <a:ext cx="1295400" cy="674688"/>
            <a:chOff x="1282025" y="4869919"/>
            <a:chExt cx="876779" cy="675519"/>
          </a:xfrm>
        </p:grpSpPr>
        <p:sp>
          <p:nvSpPr>
            <p:cNvPr id="23600" name="文本框 79"/>
            <p:cNvSpPr txBox="1">
              <a:spLocks noChangeArrowheads="1"/>
            </p:cNvSpPr>
            <p:nvPr/>
          </p:nvSpPr>
          <p:spPr bwMode="auto">
            <a:xfrm>
              <a:off x="1282025" y="4869919"/>
              <a:ext cx="876779" cy="336965"/>
            </a:xfrm>
            <a:prstGeom prst="rect">
              <a:avLst/>
            </a:prstGeom>
            <a:solidFill>
              <a:srgbClr val="A3CEED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Complete</a:t>
              </a:r>
            </a:p>
          </p:txBody>
        </p:sp>
        <p:sp>
          <p:nvSpPr>
            <p:cNvPr id="23601" name="文本框 80"/>
            <p:cNvSpPr txBox="1">
              <a:spLocks noChangeArrowheads="1"/>
            </p:cNvSpPr>
            <p:nvPr/>
          </p:nvSpPr>
          <p:spPr bwMode="auto">
            <a:xfrm>
              <a:off x="1282025" y="5208473"/>
              <a:ext cx="876779" cy="33696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Complete</a:t>
              </a:r>
            </a:p>
          </p:txBody>
        </p:sp>
      </p:grpSp>
      <p:cxnSp>
        <p:nvCxnSpPr>
          <p:cNvPr id="82" name="直接箭头连接符 75"/>
          <p:cNvCxnSpPr/>
          <p:nvPr/>
        </p:nvCxnSpPr>
        <p:spPr>
          <a:xfrm>
            <a:off x="7316788" y="1857375"/>
            <a:ext cx="14287" cy="3768725"/>
          </a:xfrm>
          <a:prstGeom prst="straightConnector1">
            <a:avLst/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99" name="文本框 82"/>
          <p:cNvSpPr txBox="1">
            <a:spLocks noChangeArrowheads="1"/>
          </p:cNvSpPr>
          <p:nvPr/>
        </p:nvSpPr>
        <p:spPr bwMode="auto">
          <a:xfrm>
            <a:off x="6637338" y="5719763"/>
            <a:ext cx="1387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27CED7"/>
                </a:solidFill>
                <a:latin typeface="微软雅黑" pitchFamily="34" charset="-122"/>
                <a:ea typeface="微软雅黑" pitchFamily="34" charset="-122"/>
              </a:rPr>
              <a:t>key Point</a:t>
            </a:r>
            <a:endParaRPr lang="zh-CN" altLang="en-US" b="1">
              <a:solidFill>
                <a:srgbClr val="27CED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9925" y="342900"/>
            <a:ext cx="4464050" cy="5302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latin typeface="Calibri" pitchFamily="34" charset="0"/>
                <a:ea typeface="微软雅黑" pitchFamily="34" charset="-122"/>
              </a:rPr>
              <a:t>Project Progress Gantt chart</a:t>
            </a:r>
            <a:endParaRPr lang="zh-CN" altLang="en-US" smtClean="0">
              <a:latin typeface="Calibri" pitchFamily="34" charset="0"/>
              <a:ea typeface="微软雅黑" pitchFamily="34" charset="-122"/>
            </a:endParaRPr>
          </a:p>
        </p:txBody>
      </p:sp>
      <p:graphicFrame>
        <p:nvGraphicFramePr>
          <p:cNvPr id="54" name="表格 53"/>
          <p:cNvGraphicFramePr>
            <a:graphicFrameLocks noGrp="1"/>
          </p:cNvGraphicFramePr>
          <p:nvPr/>
        </p:nvGraphicFramePr>
        <p:xfrm>
          <a:off x="1163638" y="1874838"/>
          <a:ext cx="9932987" cy="3751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33115">
                  <a:extLst>
                    <a:ext uri="{9D8B030D-6E8A-4147-A177-3AD203B41FA5}"/>
                  </a:extLst>
                </a:gridCol>
              </a:tblGrid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5" name="文本框 54"/>
          <p:cNvSpPr txBox="1"/>
          <p:nvPr/>
        </p:nvSpPr>
        <p:spPr>
          <a:xfrm>
            <a:off x="409575" y="1455738"/>
            <a:ext cx="15081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376863" y="1455738"/>
            <a:ext cx="1506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360025" y="1455738"/>
            <a:ext cx="150653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63638" y="1936750"/>
            <a:ext cx="2028825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163638" y="1957388"/>
            <a:ext cx="1657350" cy="249237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681288" y="2344738"/>
            <a:ext cx="4725987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右箭头 62"/>
          <p:cNvSpPr/>
          <p:nvPr/>
        </p:nvSpPr>
        <p:spPr>
          <a:xfrm>
            <a:off x="2681288" y="2365375"/>
            <a:ext cx="4202112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681288" y="2752725"/>
            <a:ext cx="4725987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>
            <a:off x="2681288" y="2773363"/>
            <a:ext cx="4202112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500563" y="3175000"/>
            <a:ext cx="3324225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右箭头 66"/>
          <p:cNvSpPr/>
          <p:nvPr/>
        </p:nvSpPr>
        <p:spPr>
          <a:xfrm>
            <a:off x="4500563" y="3195638"/>
            <a:ext cx="2779712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500563" y="3608388"/>
            <a:ext cx="2382837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右箭头 68"/>
          <p:cNvSpPr/>
          <p:nvPr/>
        </p:nvSpPr>
        <p:spPr>
          <a:xfrm>
            <a:off x="4500563" y="3630613"/>
            <a:ext cx="2119312" cy="268287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7824788" y="4027488"/>
            <a:ext cx="1838325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右箭头 70"/>
          <p:cNvSpPr/>
          <p:nvPr/>
        </p:nvSpPr>
        <p:spPr>
          <a:xfrm>
            <a:off x="7824788" y="4049713"/>
            <a:ext cx="1635125" cy="268287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840663" y="4430713"/>
            <a:ext cx="3255962" cy="2889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右箭头 72"/>
          <p:cNvSpPr/>
          <p:nvPr/>
        </p:nvSpPr>
        <p:spPr>
          <a:xfrm>
            <a:off x="7840663" y="4451350"/>
            <a:ext cx="2239962" cy="268288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827963" y="4848225"/>
            <a:ext cx="2498725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右箭头 74"/>
          <p:cNvSpPr/>
          <p:nvPr/>
        </p:nvSpPr>
        <p:spPr>
          <a:xfrm>
            <a:off x="7827963" y="4870450"/>
            <a:ext cx="1362075" cy="268288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824788" y="5262563"/>
            <a:ext cx="2432050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右箭头 77"/>
          <p:cNvSpPr/>
          <p:nvPr/>
        </p:nvSpPr>
        <p:spPr>
          <a:xfrm>
            <a:off x="7824788" y="5283200"/>
            <a:ext cx="2162175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24621" name="组 5"/>
          <p:cNvGrpSpPr>
            <a:grpSpLocks/>
          </p:cNvGrpSpPr>
          <p:nvPr/>
        </p:nvGrpSpPr>
        <p:grpSpPr bwMode="auto">
          <a:xfrm>
            <a:off x="1282700" y="4870450"/>
            <a:ext cx="1203325" cy="674688"/>
            <a:chOff x="1282025" y="4869919"/>
            <a:chExt cx="876779" cy="675519"/>
          </a:xfrm>
        </p:grpSpPr>
        <p:sp>
          <p:nvSpPr>
            <p:cNvPr id="24624" name="文本框 79"/>
            <p:cNvSpPr txBox="1">
              <a:spLocks noChangeArrowheads="1"/>
            </p:cNvSpPr>
            <p:nvPr/>
          </p:nvSpPr>
          <p:spPr bwMode="auto">
            <a:xfrm>
              <a:off x="1282025" y="4869919"/>
              <a:ext cx="876779" cy="336965"/>
            </a:xfrm>
            <a:prstGeom prst="rect">
              <a:avLst/>
            </a:prstGeom>
            <a:solidFill>
              <a:srgbClr val="DDEFC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Complete</a:t>
              </a:r>
            </a:p>
          </p:txBody>
        </p:sp>
        <p:sp>
          <p:nvSpPr>
            <p:cNvPr id="24625" name="文本框 80"/>
            <p:cNvSpPr txBox="1">
              <a:spLocks noChangeArrowheads="1"/>
            </p:cNvSpPr>
            <p:nvPr/>
          </p:nvSpPr>
          <p:spPr bwMode="auto">
            <a:xfrm>
              <a:off x="1282025" y="5208473"/>
              <a:ext cx="876779" cy="33696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Complete</a:t>
              </a:r>
            </a:p>
          </p:txBody>
        </p:sp>
      </p:grpSp>
      <p:cxnSp>
        <p:nvCxnSpPr>
          <p:cNvPr id="82" name="直接箭头连接符 75"/>
          <p:cNvCxnSpPr/>
          <p:nvPr/>
        </p:nvCxnSpPr>
        <p:spPr>
          <a:xfrm>
            <a:off x="7316788" y="1857375"/>
            <a:ext cx="14287" cy="3768725"/>
          </a:xfrm>
          <a:prstGeom prst="straightConnector1">
            <a:avLst/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23" name="文本框 82"/>
          <p:cNvSpPr txBox="1">
            <a:spLocks noChangeArrowheads="1"/>
          </p:cNvSpPr>
          <p:nvPr/>
        </p:nvSpPr>
        <p:spPr bwMode="auto">
          <a:xfrm>
            <a:off x="6657975" y="5719763"/>
            <a:ext cx="1344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8C136"/>
                </a:solidFill>
                <a:latin typeface="微软雅黑" pitchFamily="34" charset="-122"/>
                <a:ea typeface="微软雅黑" pitchFamily="34" charset="-122"/>
              </a:rPr>
              <a:t>Key Point</a:t>
            </a:r>
            <a:endParaRPr lang="zh-CN" altLang="en-US" b="1">
              <a:solidFill>
                <a:srgbClr val="F8C13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9925" y="342900"/>
            <a:ext cx="4464050" cy="5302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latin typeface="Calibri" pitchFamily="34" charset="0"/>
                <a:ea typeface="微软雅黑" pitchFamily="34" charset="-122"/>
              </a:rPr>
              <a:t>Project Progress Gantt chart</a:t>
            </a:r>
            <a:endParaRPr lang="zh-CN" altLang="en-US" smtClean="0">
              <a:latin typeface="Calibri" pitchFamily="34" charset="0"/>
              <a:ea typeface="微软雅黑" pitchFamily="34" charset="-122"/>
            </a:endParaRPr>
          </a:p>
        </p:txBody>
      </p:sp>
      <p:graphicFrame>
        <p:nvGraphicFramePr>
          <p:cNvPr id="54" name="表格 53"/>
          <p:cNvGraphicFramePr>
            <a:graphicFrameLocks noGrp="1"/>
          </p:cNvGraphicFramePr>
          <p:nvPr/>
        </p:nvGraphicFramePr>
        <p:xfrm>
          <a:off x="1163638" y="1874838"/>
          <a:ext cx="9932987" cy="3751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33115">
                  <a:extLst>
                    <a:ext uri="{9D8B030D-6E8A-4147-A177-3AD203B41FA5}"/>
                  </a:extLst>
                </a:gridCol>
              </a:tblGrid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416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5" name="文本框 54"/>
          <p:cNvSpPr txBox="1"/>
          <p:nvPr/>
        </p:nvSpPr>
        <p:spPr>
          <a:xfrm>
            <a:off x="409575" y="1455738"/>
            <a:ext cx="15081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376863" y="1455738"/>
            <a:ext cx="1506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360025" y="1455738"/>
            <a:ext cx="150653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2015/X/X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63638" y="1936750"/>
            <a:ext cx="2028825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163638" y="1957388"/>
            <a:ext cx="1657350" cy="249237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681288" y="2344738"/>
            <a:ext cx="4725987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右箭头 62"/>
          <p:cNvSpPr/>
          <p:nvPr/>
        </p:nvSpPr>
        <p:spPr>
          <a:xfrm>
            <a:off x="2681288" y="2365375"/>
            <a:ext cx="4202112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681288" y="2752725"/>
            <a:ext cx="4725987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>
            <a:off x="2681288" y="2773363"/>
            <a:ext cx="4202112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500563" y="3175000"/>
            <a:ext cx="3324225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右箭头 66"/>
          <p:cNvSpPr/>
          <p:nvPr/>
        </p:nvSpPr>
        <p:spPr>
          <a:xfrm>
            <a:off x="4500563" y="3195638"/>
            <a:ext cx="2779712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500563" y="3608388"/>
            <a:ext cx="2382837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右箭头 68"/>
          <p:cNvSpPr/>
          <p:nvPr/>
        </p:nvSpPr>
        <p:spPr>
          <a:xfrm>
            <a:off x="4500563" y="3630613"/>
            <a:ext cx="2119312" cy="268287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7824788" y="4027488"/>
            <a:ext cx="1838325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右箭头 70"/>
          <p:cNvSpPr/>
          <p:nvPr/>
        </p:nvSpPr>
        <p:spPr>
          <a:xfrm>
            <a:off x="7824788" y="4049713"/>
            <a:ext cx="1635125" cy="268287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840663" y="4430713"/>
            <a:ext cx="3255962" cy="2889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右箭头 72"/>
          <p:cNvSpPr/>
          <p:nvPr/>
        </p:nvSpPr>
        <p:spPr>
          <a:xfrm>
            <a:off x="7840663" y="4451350"/>
            <a:ext cx="2239962" cy="268288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827963" y="4848225"/>
            <a:ext cx="2498725" cy="2905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右箭头 74"/>
          <p:cNvSpPr/>
          <p:nvPr/>
        </p:nvSpPr>
        <p:spPr>
          <a:xfrm>
            <a:off x="7827963" y="4870450"/>
            <a:ext cx="1362075" cy="268288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824788" y="5262563"/>
            <a:ext cx="2432050" cy="290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右箭头 77"/>
          <p:cNvSpPr/>
          <p:nvPr/>
        </p:nvSpPr>
        <p:spPr>
          <a:xfrm>
            <a:off x="7824788" y="5283200"/>
            <a:ext cx="2162175" cy="269875"/>
          </a:xfrm>
          <a:prstGeom prst="rightArrow">
            <a:avLst>
              <a:gd name="adj1" fmla="val 12640"/>
              <a:gd name="adj2" fmla="val 534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25645" name="组 5"/>
          <p:cNvGrpSpPr>
            <a:grpSpLocks/>
          </p:cNvGrpSpPr>
          <p:nvPr/>
        </p:nvGrpSpPr>
        <p:grpSpPr bwMode="auto">
          <a:xfrm>
            <a:off x="1282700" y="4870450"/>
            <a:ext cx="1177925" cy="674688"/>
            <a:chOff x="1282025" y="4869919"/>
            <a:chExt cx="876779" cy="675519"/>
          </a:xfrm>
        </p:grpSpPr>
        <p:sp>
          <p:nvSpPr>
            <p:cNvPr id="80" name="文本框 79"/>
            <p:cNvSpPr txBox="1"/>
            <p:nvPr/>
          </p:nvSpPr>
          <p:spPr>
            <a:xfrm>
              <a:off x="1282025" y="4869919"/>
              <a:ext cx="876779" cy="3369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Complete</a:t>
              </a:r>
            </a:p>
          </p:txBody>
        </p:sp>
        <p:sp>
          <p:nvSpPr>
            <p:cNvPr id="25649" name="文本框 80"/>
            <p:cNvSpPr txBox="1">
              <a:spLocks noChangeArrowheads="1"/>
            </p:cNvSpPr>
            <p:nvPr/>
          </p:nvSpPr>
          <p:spPr bwMode="auto">
            <a:xfrm>
              <a:off x="1282025" y="5208473"/>
              <a:ext cx="876779" cy="33696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Complete</a:t>
              </a:r>
            </a:p>
          </p:txBody>
        </p:sp>
      </p:grpSp>
      <p:cxnSp>
        <p:nvCxnSpPr>
          <p:cNvPr id="82" name="直接箭头连接符 75"/>
          <p:cNvCxnSpPr/>
          <p:nvPr/>
        </p:nvCxnSpPr>
        <p:spPr>
          <a:xfrm>
            <a:off x="7316788" y="1857375"/>
            <a:ext cx="14287" cy="3768725"/>
          </a:xfrm>
          <a:prstGeom prst="straightConnector1">
            <a:avLst/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47" name="文本框 82"/>
          <p:cNvSpPr txBox="1">
            <a:spLocks noChangeArrowheads="1"/>
          </p:cNvSpPr>
          <p:nvPr/>
        </p:nvSpPr>
        <p:spPr bwMode="auto">
          <a:xfrm>
            <a:off x="6626225" y="5719763"/>
            <a:ext cx="1412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B58B80"/>
                </a:solidFill>
                <a:latin typeface="微软雅黑" pitchFamily="34" charset="-122"/>
                <a:ea typeface="微软雅黑" pitchFamily="34" charset="-122"/>
              </a:rPr>
              <a:t>Key Point</a:t>
            </a:r>
            <a:endParaRPr lang="zh-CN" altLang="en-US" b="1">
              <a:solidFill>
                <a:srgbClr val="B58B8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/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Meiryo" pitchFamily="34" charset="-128"/>
                <a:cs typeface="Meiryo" pitchFamily="34" charset="-128"/>
              </a:rPr>
              <a:t>www.GanttCharts.net</a:t>
            </a:r>
            <a:endParaRPr lang="zh-CN" altLang="en-US" sz="280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PPT Templates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2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2AE9A"/>
      </a:accent1>
      <a:accent2>
        <a:srgbClr val="AAD764"/>
      </a:accent2>
      <a:accent3>
        <a:srgbClr val="F8C136"/>
      </a:accent3>
      <a:accent4>
        <a:srgbClr val="D74037"/>
      </a:accent4>
      <a:accent5>
        <a:srgbClr val="5B6BBC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黄橙色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39</Words>
  <Application>Microsoft Office PowerPoint</Application>
  <PresentationFormat>自定义</PresentationFormat>
  <Paragraphs>25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10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Calibri</vt:lpstr>
      <vt:lpstr>微软雅黑</vt:lpstr>
      <vt:lpstr>Arial</vt:lpstr>
      <vt:lpstr>Calibri Light</vt:lpstr>
      <vt:lpstr>宋体</vt:lpstr>
      <vt:lpstr>Meiryo</vt:lpstr>
      <vt:lpstr>1_Office 主题</vt:lpstr>
      <vt:lpstr>3_Office 主题</vt:lpstr>
      <vt:lpstr>4_Office 主题</vt:lpstr>
      <vt:lpstr>Office Theme</vt:lpstr>
      <vt:lpstr>1_Office 主题</vt:lpstr>
      <vt:lpstr>1_Office 主题</vt:lpstr>
      <vt:lpstr>3_Office 主题</vt:lpstr>
      <vt:lpstr>3_Office 主题</vt:lpstr>
      <vt:lpstr>4_Office 主题</vt:lpstr>
      <vt:lpstr>4_Office 主题</vt:lpstr>
      <vt:lpstr>幻灯片 1</vt:lpstr>
      <vt:lpstr>幻灯片 2</vt:lpstr>
      <vt:lpstr>幻灯片 3</vt:lpstr>
      <vt:lpstr>幻灯片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tclsevers</cp:lastModifiedBy>
  <cp:revision>55</cp:revision>
  <dcterms:created xsi:type="dcterms:W3CDTF">2015-07-29T10:05:36Z</dcterms:created>
  <dcterms:modified xsi:type="dcterms:W3CDTF">2018-08-11T04:07:31Z</dcterms:modified>
</cp:coreProperties>
</file>