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-163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FB042AD-FA04-4E24-AA57-526BB4699B06}" type="datetimeFigureOut">
              <a:rPr lang="zh-CN" altLang="en-US"/>
              <a:pPr>
                <a:defRPr/>
              </a:pPr>
              <a:t>2018/8/27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E6F63A8-6D37-4F88-9409-20D17AD087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Free templates  www.ganttcharts.net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F27F9-AF7D-4971-88F5-2EBDA047B655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034C1-221B-4FA0-8111-6997A7797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86EAC67-D96A-4F54-A155-499154D4B3CE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ADF3B8-6BB7-404A-A945-28342FC6B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85800" y="457200"/>
          <a:ext cx="7696200" cy="5762625"/>
        </p:xfrm>
        <a:graphic>
          <a:graphicData uri="http://schemas.openxmlformats.org/drawingml/2006/table">
            <a:tbl>
              <a:tblPr/>
              <a:tblGrid>
                <a:gridCol w="1100138"/>
                <a:gridCol w="1098550"/>
                <a:gridCol w="1100137"/>
                <a:gridCol w="1098550"/>
                <a:gridCol w="1100138"/>
                <a:gridCol w="1098550"/>
                <a:gridCol w="1100137"/>
              </a:tblGrid>
              <a:tr h="71278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Calendar 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Sun</a:t>
                      </a:r>
                    </a:p>
                  </a:txBody>
                  <a:tcPr marL="96268" marR="96268" marT="48135" marB="481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Mon</a:t>
                      </a: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Tue</a:t>
                      </a: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Wed</a:t>
                      </a: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Thu</a:t>
                      </a: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Fri</a:t>
                      </a: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宋体" charset="-122"/>
                        </a:rPr>
                        <a:t>Sat</a:t>
                      </a:r>
                    </a:p>
                  </a:txBody>
                  <a:tcPr marL="96268" marR="96268" marT="48135" marB="48135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70C0"/>
                        </a:gs>
                        <a:gs pos="100000">
                          <a:srgbClr val="0091EA"/>
                        </a:gs>
                      </a:gsLst>
                      <a:lin ang="5400000"/>
                    </a:gradFill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6A6A6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29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6A6A6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30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6A6A6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31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 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3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5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6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7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8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9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10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11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12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13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14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15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16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17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18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19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21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22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23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24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25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26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27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28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29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30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8888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88888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</a:t>
                      </a:r>
                    </a:p>
                  </a:txBody>
                  <a:tcPr marL="96268" marR="96268" marT="48135" marB="48135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1" name="Straight Connector 20"/>
          <p:cNvCxnSpPr>
            <a:endCxn id="32" idx="1"/>
          </p:cNvCxnSpPr>
          <p:nvPr/>
        </p:nvCxnSpPr>
        <p:spPr>
          <a:xfrm>
            <a:off x="685800" y="3505200"/>
            <a:ext cx="1644650" cy="158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330450" y="3429000"/>
            <a:ext cx="44450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Text Box 394"/>
          <p:cNvSpPr txBox="1">
            <a:spLocks noChangeArrowheads="1"/>
          </p:cNvSpPr>
          <p:nvPr/>
        </p:nvSpPr>
        <p:spPr bwMode="auto">
          <a:xfrm>
            <a:off x="685800" y="3200400"/>
            <a:ext cx="16764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lt"/>
                <a:ea typeface="굴림" charset="-127"/>
                <a:cs typeface="Arial" pitchFamily="34" charset="0"/>
              </a:rPr>
              <a:t>Your Text Here</a:t>
            </a:r>
            <a:endParaRPr lang="en-US" altLang="ko-KR" sz="1200" kern="0" dirty="0">
              <a:latin typeface="+mn-lt"/>
              <a:ea typeface="굴림" charset="-127"/>
              <a:cs typeface="Arial" pitchFamily="34" charset="0"/>
            </a:endParaRPr>
          </a:p>
        </p:txBody>
      </p:sp>
      <p:cxnSp>
        <p:nvCxnSpPr>
          <p:cNvPr id="57" name="Straight Connector 56"/>
          <p:cNvCxnSpPr>
            <a:stCxn id="58" idx="3"/>
          </p:cNvCxnSpPr>
          <p:nvPr/>
        </p:nvCxnSpPr>
        <p:spPr>
          <a:xfrm>
            <a:off x="6765925" y="2601913"/>
            <a:ext cx="1612900" cy="1587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6719888" y="2525713"/>
            <a:ext cx="46037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Text Box 394"/>
          <p:cNvSpPr txBox="1">
            <a:spLocks noChangeArrowheads="1"/>
          </p:cNvSpPr>
          <p:nvPr/>
        </p:nvSpPr>
        <p:spPr bwMode="auto">
          <a:xfrm>
            <a:off x="6781800" y="2297113"/>
            <a:ext cx="1582738" cy="277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lt"/>
                <a:ea typeface="굴림" charset="-127"/>
                <a:cs typeface="Arial" pitchFamily="34" charset="0"/>
              </a:rPr>
              <a:t>Your Text Here</a:t>
            </a:r>
            <a:endParaRPr lang="en-US" altLang="ko-KR" sz="1200" kern="0" dirty="0">
              <a:latin typeface="+mn-lt"/>
              <a:ea typeface="굴림" charset="-127"/>
              <a:cs typeface="Arial" pitchFamily="34" charset="0"/>
            </a:endParaRPr>
          </a:p>
        </p:txBody>
      </p:sp>
      <p:sp>
        <p:nvSpPr>
          <p:cNvPr id="64" name="Text Box 394"/>
          <p:cNvSpPr txBox="1">
            <a:spLocks noChangeArrowheads="1"/>
          </p:cNvSpPr>
          <p:nvPr/>
        </p:nvSpPr>
        <p:spPr bwMode="auto">
          <a:xfrm>
            <a:off x="2959100" y="3089275"/>
            <a:ext cx="965200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Example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Text</a:t>
            </a:r>
            <a:endParaRPr lang="en-US" altLang="ko-KR" sz="1300" kern="0" dirty="0">
              <a:latin typeface="+mn-lt"/>
              <a:ea typeface="굴림" charset="-127"/>
              <a:cs typeface="Arial" pitchFamily="34" charset="0"/>
            </a:endParaRPr>
          </a:p>
        </p:txBody>
      </p:sp>
      <p:sp>
        <p:nvSpPr>
          <p:cNvPr id="65" name="Text Box 394"/>
          <p:cNvSpPr txBox="1">
            <a:spLocks noChangeArrowheads="1"/>
          </p:cNvSpPr>
          <p:nvPr/>
        </p:nvSpPr>
        <p:spPr bwMode="auto">
          <a:xfrm>
            <a:off x="4059238" y="3089275"/>
            <a:ext cx="965200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Example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Text</a:t>
            </a:r>
            <a:endParaRPr lang="en-US" altLang="ko-KR" sz="1300" kern="0" dirty="0">
              <a:latin typeface="+mn-lt"/>
              <a:ea typeface="굴림" charset="-127"/>
              <a:cs typeface="Arial" pitchFamily="34" charset="0"/>
            </a:endParaRPr>
          </a:p>
        </p:txBody>
      </p:sp>
      <p:cxnSp>
        <p:nvCxnSpPr>
          <p:cNvPr id="66" name="Straight Connector 65"/>
          <p:cNvCxnSpPr>
            <a:stCxn id="69" idx="3"/>
            <a:endCxn id="71" idx="1"/>
          </p:cNvCxnSpPr>
          <p:nvPr/>
        </p:nvCxnSpPr>
        <p:spPr>
          <a:xfrm>
            <a:off x="5111750" y="3505200"/>
            <a:ext cx="2139950" cy="158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394"/>
          <p:cNvSpPr txBox="1">
            <a:spLocks noChangeArrowheads="1"/>
          </p:cNvSpPr>
          <p:nvPr/>
        </p:nvSpPr>
        <p:spPr bwMode="auto">
          <a:xfrm>
            <a:off x="5099050" y="3200400"/>
            <a:ext cx="213995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lt"/>
                <a:ea typeface="굴림" charset="-127"/>
                <a:cs typeface="Arial" pitchFamily="34" charset="0"/>
              </a:rPr>
              <a:t>Your Text Here</a:t>
            </a:r>
            <a:endParaRPr lang="en-US" altLang="ko-KR" sz="1200" kern="0" dirty="0">
              <a:latin typeface="+mn-lt"/>
              <a:ea typeface="굴림" charset="-127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067300" y="3429000"/>
            <a:ext cx="44450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7251700" y="3429000"/>
            <a:ext cx="46038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4" name="Straight Connector 73"/>
          <p:cNvCxnSpPr>
            <a:stCxn id="75" idx="3"/>
            <a:endCxn id="76" idx="1"/>
          </p:cNvCxnSpPr>
          <p:nvPr/>
        </p:nvCxnSpPr>
        <p:spPr>
          <a:xfrm>
            <a:off x="1809750" y="4343400"/>
            <a:ext cx="3219450" cy="158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763713" y="4267200"/>
            <a:ext cx="46037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029200" y="4267200"/>
            <a:ext cx="46038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" name="Text Box 394"/>
          <p:cNvSpPr txBox="1">
            <a:spLocks noChangeArrowheads="1"/>
          </p:cNvSpPr>
          <p:nvPr/>
        </p:nvSpPr>
        <p:spPr bwMode="auto">
          <a:xfrm>
            <a:off x="2438400" y="4038600"/>
            <a:ext cx="1752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lt"/>
                <a:ea typeface="굴림" charset="-127"/>
                <a:cs typeface="Arial" pitchFamily="34" charset="0"/>
              </a:rPr>
              <a:t>Your Text Here</a:t>
            </a:r>
            <a:endParaRPr lang="en-US" altLang="ko-KR" sz="1200" kern="0" dirty="0">
              <a:latin typeface="+mn-lt"/>
              <a:ea typeface="굴림" charset="-127"/>
              <a:cs typeface="Arial" pitchFamily="34" charset="0"/>
            </a:endParaRPr>
          </a:p>
        </p:txBody>
      </p:sp>
      <p:cxnSp>
        <p:nvCxnSpPr>
          <p:cNvPr id="86" name="Straight Connector 85"/>
          <p:cNvCxnSpPr>
            <a:stCxn id="87" idx="3"/>
          </p:cNvCxnSpPr>
          <p:nvPr/>
        </p:nvCxnSpPr>
        <p:spPr>
          <a:xfrm>
            <a:off x="6203950" y="5178425"/>
            <a:ext cx="2154238" cy="158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6157913" y="5102225"/>
            <a:ext cx="46037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9" name="Text Box 394"/>
          <p:cNvSpPr txBox="1">
            <a:spLocks noChangeArrowheads="1"/>
          </p:cNvSpPr>
          <p:nvPr/>
        </p:nvSpPr>
        <p:spPr bwMode="auto">
          <a:xfrm>
            <a:off x="6400800" y="4873625"/>
            <a:ext cx="1600200" cy="277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lt"/>
                <a:ea typeface="굴림" charset="-127"/>
                <a:cs typeface="Arial" pitchFamily="34" charset="0"/>
              </a:rPr>
              <a:t>Your Text Here</a:t>
            </a:r>
            <a:endParaRPr lang="en-US" altLang="ko-KR" sz="1200" kern="0" dirty="0">
              <a:latin typeface="+mn-lt"/>
              <a:ea typeface="굴림" charset="-127"/>
              <a:cs typeface="Arial" pitchFamily="34" charset="0"/>
            </a:endParaRPr>
          </a:p>
        </p:txBody>
      </p:sp>
      <p:cxnSp>
        <p:nvCxnSpPr>
          <p:cNvPr id="91" name="Straight Connector 90"/>
          <p:cNvCxnSpPr>
            <a:endCxn id="92" idx="1"/>
          </p:cNvCxnSpPr>
          <p:nvPr/>
        </p:nvCxnSpPr>
        <p:spPr>
          <a:xfrm>
            <a:off x="696913" y="6019800"/>
            <a:ext cx="2163762" cy="158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2860675" y="5943600"/>
            <a:ext cx="44450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6" name="Text Box 394"/>
          <p:cNvSpPr txBox="1">
            <a:spLocks noChangeArrowheads="1"/>
          </p:cNvSpPr>
          <p:nvPr/>
        </p:nvSpPr>
        <p:spPr bwMode="auto">
          <a:xfrm>
            <a:off x="1019175" y="5695950"/>
            <a:ext cx="1600200" cy="277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lt"/>
                <a:ea typeface="굴림" charset="-127"/>
                <a:cs typeface="Arial" pitchFamily="34" charset="0"/>
              </a:rPr>
              <a:t>Your Text Here</a:t>
            </a:r>
            <a:endParaRPr lang="en-US" altLang="ko-KR" sz="1200" kern="0" dirty="0">
              <a:latin typeface="+mn-lt"/>
              <a:ea typeface="굴림" charset="-127"/>
              <a:cs typeface="Arial" pitchFamily="34" charset="0"/>
            </a:endParaRPr>
          </a:p>
        </p:txBody>
      </p:sp>
      <p:sp>
        <p:nvSpPr>
          <p:cNvPr id="97" name="Text Box 394"/>
          <p:cNvSpPr txBox="1">
            <a:spLocks noChangeArrowheads="1"/>
          </p:cNvSpPr>
          <p:nvPr/>
        </p:nvSpPr>
        <p:spPr bwMode="auto">
          <a:xfrm>
            <a:off x="1841500" y="4781550"/>
            <a:ext cx="965200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Example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Text</a:t>
            </a:r>
            <a:endParaRPr lang="en-US" altLang="ko-KR" sz="1300" kern="0" dirty="0">
              <a:latin typeface="+mn-lt"/>
              <a:ea typeface="굴림" charset="-127"/>
              <a:cs typeface="Arial" pitchFamily="34" charset="0"/>
            </a:endParaRPr>
          </a:p>
        </p:txBody>
      </p:sp>
      <p:sp>
        <p:nvSpPr>
          <p:cNvPr id="98" name="Text Box 394"/>
          <p:cNvSpPr txBox="1">
            <a:spLocks noChangeArrowheads="1"/>
          </p:cNvSpPr>
          <p:nvPr/>
        </p:nvSpPr>
        <p:spPr bwMode="auto">
          <a:xfrm>
            <a:off x="5118100" y="4781550"/>
            <a:ext cx="965200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Example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Text</a:t>
            </a:r>
            <a:endParaRPr lang="en-US" altLang="ko-KR" sz="1300" kern="0" dirty="0">
              <a:latin typeface="+mn-lt"/>
              <a:ea typeface="굴림" charset="-127"/>
              <a:cs typeface="Arial" pitchFamily="34" charset="0"/>
            </a:endParaRPr>
          </a:p>
        </p:txBody>
      </p:sp>
      <p:sp>
        <p:nvSpPr>
          <p:cNvPr id="99" name="Text Box 394"/>
          <p:cNvSpPr txBox="1">
            <a:spLocks noChangeArrowheads="1"/>
          </p:cNvSpPr>
          <p:nvPr/>
        </p:nvSpPr>
        <p:spPr bwMode="auto">
          <a:xfrm>
            <a:off x="4027488" y="5648325"/>
            <a:ext cx="965200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Example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lt"/>
                <a:ea typeface="굴림" charset="-127"/>
                <a:cs typeface="Arial" pitchFamily="34" charset="0"/>
              </a:rPr>
              <a:t>Text</a:t>
            </a:r>
            <a:endParaRPr lang="en-US" altLang="ko-KR" sz="1300" kern="0" dirty="0">
              <a:latin typeface="+mn-lt"/>
              <a:ea typeface="굴림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rum Process">
  <a:themeElements>
    <a:clrScheme name="Custom 1">
      <a:dk1>
        <a:srgbClr val="383838"/>
      </a:dk1>
      <a:lt1>
        <a:sysClr val="window" lastClr="FFFFFF"/>
      </a:lt1>
      <a:dk2>
        <a:srgbClr val="CCCC00"/>
      </a:dk2>
      <a:lt2>
        <a:srgbClr val="FFFF00"/>
      </a:lt2>
      <a:accent1>
        <a:srgbClr val="00B0F0"/>
      </a:accent1>
      <a:accent2>
        <a:srgbClr val="0070C0"/>
      </a:accent2>
      <a:accent3>
        <a:srgbClr val="00EA1C"/>
      </a:accent3>
      <a:accent4>
        <a:srgbClr val="00B050"/>
      </a:accent4>
      <a:accent5>
        <a:srgbClr val="C00000"/>
      </a:accent5>
      <a:accent6>
        <a:srgbClr val="FF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Scrum Process</Template>
  <TotalTime>5437</TotalTime>
  <Words>74</Words>
  <Application>Microsoft Office PowerPoint</Application>
  <PresentationFormat>全屏显示(4:3)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Calibri</vt:lpstr>
      <vt:lpstr>宋体</vt:lpstr>
      <vt:lpstr>Arial</vt:lpstr>
      <vt:lpstr>굴림</vt:lpstr>
      <vt:lpstr>Scrum Process</vt:lpstr>
      <vt:lpstr>幻灯片 1</vt:lpstr>
    </vt:vector>
  </TitlesOfParts>
  <Company>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tclsevers</cp:lastModifiedBy>
  <cp:revision>4</cp:revision>
  <dcterms:created xsi:type="dcterms:W3CDTF">2010-07-23T09:33:49Z</dcterms:created>
  <dcterms:modified xsi:type="dcterms:W3CDTF">2018-08-27T09:42:13Z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Slide 1</vt:lpwstr>
  </property>
  <property fmtid="{D5CDD505-2E9C-101B-9397-08002B2CF9AE}" pid="3" name="SlideDescription">
    <vt:lpwstr/>
  </property>
</Properties>
</file>