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1"/>
    <p:sldMasterId id="2147493461" r:id="rId2"/>
    <p:sldMasterId id="2147493463" r:id="rId3"/>
    <p:sldMasterId id="2147493458" r:id="rId4"/>
    <p:sldMasterId id="2147493465" r:id="rId5"/>
  </p:sldMasterIdLst>
  <p:notesMasterIdLst>
    <p:notesMasterId r:id="rId10"/>
  </p:notesMasterIdLst>
  <p:sldIdLst>
    <p:sldId id="258" r:id="rId6"/>
    <p:sldId id="265" r:id="rId7"/>
    <p:sldId id="266" r:id="rId8"/>
    <p:sldId id="267" r:id="rId9"/>
  </p:sldIdLst>
  <p:sldSz cx="12193588" cy="6858000"/>
  <p:notesSz cx="6858000" cy="9144000"/>
  <p:defaultTextStyle>
    <a:defPPr>
      <a:defRPr lang="en-US"/>
    </a:defPPr>
    <a:lvl1pPr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609600" indent="-1524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1219200" indent="-3048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828800" indent="-4572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2438400" indent="-6096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48" autoAdjust="0"/>
    <p:restoredTop sz="93228"/>
  </p:normalViewPr>
  <p:slideViewPr>
    <p:cSldViewPr snapToGrid="0" snapToObjects="1">
      <p:cViewPr varScale="1">
        <p:scale>
          <a:sx n="113" d="100"/>
          <a:sy n="113" d="100"/>
        </p:scale>
        <p:origin x="-630" y="-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963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60963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E2368C4-B9BC-4087-98B5-501471B093F0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963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60963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DBA4814-44BD-493E-B87D-52AEDB21A3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609600" fontAlgn="base">
              <a:spcBef>
                <a:spcPct val="0"/>
              </a:spcBef>
              <a:spcAft>
                <a:spcPct val="0"/>
              </a:spcAft>
            </a:pPr>
            <a:fld id="{C03BD05D-526D-4BF1-889E-A55300CE6FC4}" type="slidenum">
              <a:rPr lang="zh-CN" altLang="en-US">
                <a:solidFill>
                  <a:srgbClr val="000000"/>
                </a:solidFill>
              </a:rPr>
              <a:pPr defTabSz="60960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/>
          <p:nvPr userDrawn="1"/>
        </p:nvSpPr>
        <p:spPr>
          <a:xfrm>
            <a:off x="0" y="258763"/>
            <a:ext cx="376238" cy="5286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5" name="矩形 9"/>
          <p:cNvSpPr/>
          <p:nvPr userDrawn="1"/>
        </p:nvSpPr>
        <p:spPr>
          <a:xfrm>
            <a:off x="450850" y="258763"/>
            <a:ext cx="125413" cy="5286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CEE265-0458-4318-975B-557C859DC910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B8925D-369F-4B37-93CE-C51C6FECD4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C21132-1E4A-45AB-9A52-15D3D2DD0C20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F764DE-E68D-4DEA-845B-FB53AC592E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EC0BEB2-CC12-450A-BE61-688C6A1A7D46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4F5EF87-4B9C-4695-B95E-E97DBD3B11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978AED-37BA-40F4-AC28-13092C670022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D0FD5D-E8F8-4AA2-9DE2-551EF275F9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AD0B7D4-AFC2-4F9A-9A5D-34B4242ECF66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6F7CA69-5B1E-4BB1-8B44-EE6D6CA84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26B238-83A2-4282-AF81-3A7D76C8763D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736241-3621-47F8-9199-F8CF8FD5E3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6A6124-9EED-4C9B-A87D-3E2F92F758C5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D2C90A-3E57-4C3C-98C3-606C40B770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/>
          <p:nvPr userDrawn="1"/>
        </p:nvSpPr>
        <p:spPr>
          <a:xfrm>
            <a:off x="0" y="258763"/>
            <a:ext cx="376238" cy="52863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5" name="矩形 9"/>
          <p:cNvSpPr/>
          <p:nvPr userDrawn="1"/>
        </p:nvSpPr>
        <p:spPr>
          <a:xfrm>
            <a:off x="450850" y="258763"/>
            <a:ext cx="125413" cy="52863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/>
          <p:nvPr userDrawn="1"/>
        </p:nvSpPr>
        <p:spPr>
          <a:xfrm>
            <a:off x="0" y="258763"/>
            <a:ext cx="376238" cy="5286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5" name="矩形 9"/>
          <p:cNvSpPr/>
          <p:nvPr userDrawn="1"/>
        </p:nvSpPr>
        <p:spPr>
          <a:xfrm>
            <a:off x="450850" y="258763"/>
            <a:ext cx="125413" cy="5286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59090" y="258233"/>
            <a:ext cx="486875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 userDrawn="1"/>
        </p:nvSpPr>
        <p:spPr>
          <a:xfrm>
            <a:off x="441325" y="760413"/>
            <a:ext cx="661988" cy="379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3" name="矩形 6"/>
          <p:cNvSpPr/>
          <p:nvPr userDrawn="1"/>
        </p:nvSpPr>
        <p:spPr>
          <a:xfrm>
            <a:off x="2573338" y="760413"/>
            <a:ext cx="1401762" cy="345281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7"/>
          <p:cNvSpPr/>
          <p:nvPr userDrawn="1"/>
        </p:nvSpPr>
        <p:spPr>
          <a:xfrm>
            <a:off x="4152900" y="760413"/>
            <a:ext cx="7075488" cy="42386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英文 </a:t>
            </a:r>
            <a:r>
              <a:rPr lang="en-US" altLang="zh-CN" sz="14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Century Gothic</a:t>
            </a: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中文 微软雅黑</a:t>
            </a:r>
            <a:endParaRPr lang="en-US" altLang="zh-CN" sz="14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正文 </a:t>
            </a:r>
            <a:r>
              <a:rPr lang="en-US" altLang="zh-CN" sz="14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cn.bing.com</a:t>
            </a:r>
            <a:endParaRPr lang="zh-CN" altLang="en-US" sz="14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本网站所提供的任何信息内容（包括但不限于 </a:t>
            </a:r>
            <a:r>
              <a:rPr lang="en-US" altLang="zh-CN" sz="13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PPT</a:t>
            </a:r>
            <a:r>
              <a:rPr lang="zh-CN" altLang="en-US" sz="13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 </a:t>
            </a:r>
            <a:r>
              <a:rPr lang="zh-CN" altLang="en-US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模板、</a:t>
            </a:r>
            <a:r>
              <a:rPr lang="en-US" altLang="zh-CN" sz="13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Word</a:t>
            </a:r>
            <a:r>
              <a:rPr lang="zh-CN" altLang="en-US" sz="13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 </a:t>
            </a:r>
            <a:r>
              <a:rPr lang="zh-CN" altLang="en-US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文档、</a:t>
            </a:r>
            <a:r>
              <a:rPr lang="en-US" altLang="zh-CN" sz="13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Excel</a:t>
            </a:r>
            <a:r>
              <a:rPr lang="zh-CN" altLang="en-US" sz="13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 </a:t>
            </a:r>
            <a:r>
              <a:rPr lang="zh-CN" altLang="en-US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图表、图片素材等）均受</a:t>
            </a:r>
            <a:r>
              <a:rPr lang="en-US" altLang="zh-CN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《</a:t>
            </a:r>
            <a:r>
              <a:rPr lang="zh-CN" altLang="en-US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中华人民共和国著作权法</a:t>
            </a:r>
            <a:r>
              <a:rPr lang="en-US" altLang="zh-CN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》</a:t>
            </a:r>
            <a:r>
              <a:rPr lang="zh-CN" altLang="en-US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、</a:t>
            </a:r>
            <a:r>
              <a:rPr lang="en-US" altLang="zh-CN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《</a:t>
            </a:r>
            <a:r>
              <a:rPr lang="zh-CN" altLang="en-US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信息网络传播权保护条例</a:t>
            </a:r>
            <a:r>
              <a:rPr lang="en-US" altLang="zh-CN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》</a:t>
            </a:r>
            <a:r>
              <a:rPr lang="zh-CN" altLang="en-US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及其他适用的法律法规的保护，未经权利人书面明确授权，信息内容的任何部分</a:t>
            </a:r>
            <a:r>
              <a:rPr lang="en-US" altLang="zh-CN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(</a:t>
            </a:r>
            <a:r>
              <a:rPr lang="zh-CN" altLang="en-US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包括图片或图表</a:t>
            </a:r>
            <a:r>
              <a:rPr lang="en-US" altLang="zh-CN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)</a:t>
            </a:r>
            <a:r>
              <a:rPr lang="zh-CN" altLang="en-US" sz="13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不得被全部或部分的复制、传播、销售，否则将承担法律责任。</a:t>
            </a:r>
          </a:p>
        </p:txBody>
      </p:sp>
      <p:sp>
        <p:nvSpPr>
          <p:cNvPr id="5" name="矩形 8"/>
          <p:cNvSpPr/>
          <p:nvPr userDrawn="1"/>
        </p:nvSpPr>
        <p:spPr>
          <a:xfrm>
            <a:off x="441325" y="182563"/>
            <a:ext cx="777875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327525" y="2787650"/>
            <a:ext cx="31781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9"/>
          <p:cNvSpPr txBox="1"/>
          <p:nvPr userDrawn="1"/>
        </p:nvSpPr>
        <p:spPr>
          <a:xfrm>
            <a:off x="4300538" y="4008438"/>
            <a:ext cx="3348037" cy="2968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EDF0BAD-7060-4643-AE94-36C9B66BF28E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04E1C8-59A7-4619-8547-593FB28C19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11F9734-5C21-4627-971C-BE219937FB8B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725790F-46C0-4442-A45E-E9D80E19E7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365CC74-3C45-4BD9-87F7-70601E806220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1A87398-7684-4AC5-A854-00BFDB21B8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6A0F1CC-3F12-429F-97B3-A33BCE3E3876}" type="datetimeFigureOut">
              <a:rPr lang="zh-CN" altLang="en-US"/>
              <a:pPr>
                <a:defRPr/>
              </a:pPr>
              <a:t>2018/8/13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2020F13-A27F-4544-A6CF-BD1DF93B39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3482" r:id="rId1"/>
  </p:sldLayoutIdLst>
  <p:txStyles>
    <p:titleStyle>
      <a:lvl1pPr algn="ctr" defTabSz="608013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2pPr>
      <a:lvl3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3pPr>
      <a:lvl4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4pPr>
      <a:lvl5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455613" indent="-4556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3483" r:id="rId1"/>
  </p:sldLayoutIdLst>
  <p:txStyles>
    <p:titleStyle>
      <a:lvl1pPr algn="ctr" defTabSz="608013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2pPr>
      <a:lvl3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3pPr>
      <a:lvl4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4pPr>
      <a:lvl5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455613" indent="-4556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3484" r:id="rId1"/>
  </p:sldLayoutIdLst>
  <p:txStyles>
    <p:titleStyle>
      <a:lvl1pPr algn="ctr" defTabSz="608013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2pPr>
      <a:lvl3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3pPr>
      <a:lvl4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4pPr>
      <a:lvl5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455613" indent="-4556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3485" r:id="rId1"/>
    <p:sldLayoutId id="2147493486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71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7188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9A524DD-1C37-4A59-A4DD-D57FE2E446AA}" type="datetimeFigureOut">
              <a:rPr lang="zh-CN" altLang="en-US"/>
              <a:pPr/>
              <a:t>2018/8/13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63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928E9A8-0E31-4656-BA59-9E52937EBF4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487" r:id="rId1"/>
    <p:sldLayoutId id="2147493488" r:id="rId2"/>
    <p:sldLayoutId id="2147493489" r:id="rId3"/>
    <p:sldLayoutId id="2147493490" r:id="rId4"/>
    <p:sldLayoutId id="2147493491" r:id="rId5"/>
    <p:sldLayoutId id="2147493492" r:id="rId6"/>
    <p:sldLayoutId id="2147493493" r:id="rId7"/>
    <p:sldLayoutId id="2147493494" r:id="rId8"/>
    <p:sldLayoutId id="2147493495" r:id="rId9"/>
    <p:sldLayoutId id="2147493496" r:id="rId10"/>
    <p:sldLayoutId id="214749349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60400" y="258763"/>
            <a:ext cx="3538538" cy="528637"/>
          </a:xfrm>
          <a:noFill/>
          <a:ln>
            <a:solidFill>
              <a:srgbClr val="A3C5C4"/>
            </a:solidFill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/>
              <a:t>GANTT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CHART</a:t>
            </a:r>
            <a:r>
              <a:rPr kumimoji="1" lang="zh-CN" altLang="en-US" smtClean="0"/>
              <a:t>  </a:t>
            </a:r>
            <a:r>
              <a:rPr kumimoji="1" lang="en-US" altLang="zh-CN" smtClean="0"/>
              <a:t>1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YEAR</a:t>
            </a:r>
            <a:endParaRPr kumimoji="1" lang="zh-CN" altLang="en-US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95338" y="1249363"/>
          <a:ext cx="10658475" cy="3992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720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JAN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FEB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APR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MAY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JUL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AUG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SEP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OCT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NOV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DEC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23654" name="组 6"/>
          <p:cNvGrpSpPr>
            <a:grpSpLocks/>
          </p:cNvGrpSpPr>
          <p:nvPr/>
        </p:nvGrpSpPr>
        <p:grpSpPr bwMode="auto">
          <a:xfrm>
            <a:off x="2733675" y="5302250"/>
            <a:ext cx="1735138" cy="322263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722" y="4027616"/>
              <a:ext cx="1059705" cy="2235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3655" name="组 9"/>
          <p:cNvGrpSpPr>
            <a:grpSpLocks/>
          </p:cNvGrpSpPr>
          <p:nvPr/>
        </p:nvGrpSpPr>
        <p:grpSpPr bwMode="auto">
          <a:xfrm>
            <a:off x="4429125" y="5302250"/>
            <a:ext cx="1735138" cy="322263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722" y="4027616"/>
              <a:ext cx="1059705" cy="2235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" name="五边形 3"/>
          <p:cNvSpPr/>
          <p:nvPr/>
        </p:nvSpPr>
        <p:spPr>
          <a:xfrm>
            <a:off x="2740025" y="1763713"/>
            <a:ext cx="2447925" cy="392112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29" name="五边形 28"/>
          <p:cNvSpPr/>
          <p:nvPr/>
        </p:nvSpPr>
        <p:spPr>
          <a:xfrm>
            <a:off x="2740025" y="2443163"/>
            <a:ext cx="1458913" cy="390525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0" name="五边形 29"/>
          <p:cNvSpPr/>
          <p:nvPr/>
        </p:nvSpPr>
        <p:spPr>
          <a:xfrm>
            <a:off x="4930775" y="3114675"/>
            <a:ext cx="3592513" cy="392113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1" name="五边形 30"/>
          <p:cNvSpPr/>
          <p:nvPr/>
        </p:nvSpPr>
        <p:spPr>
          <a:xfrm>
            <a:off x="8523288" y="3794125"/>
            <a:ext cx="2930525" cy="390525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2" name="五边形 31"/>
          <p:cNvSpPr/>
          <p:nvPr/>
        </p:nvSpPr>
        <p:spPr>
          <a:xfrm>
            <a:off x="9282113" y="3163888"/>
            <a:ext cx="1458912" cy="39211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3" name="五边形 32"/>
          <p:cNvSpPr/>
          <p:nvPr/>
        </p:nvSpPr>
        <p:spPr>
          <a:xfrm>
            <a:off x="4198938" y="4465638"/>
            <a:ext cx="1458912" cy="392112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5" name="五边形 34"/>
          <p:cNvSpPr/>
          <p:nvPr/>
        </p:nvSpPr>
        <p:spPr>
          <a:xfrm>
            <a:off x="7823200" y="4465638"/>
            <a:ext cx="700088" cy="39211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58813" y="258763"/>
            <a:ext cx="4868862" cy="528637"/>
          </a:xfrm>
          <a:noFill/>
          <a:ln>
            <a:solidFill>
              <a:srgbClr val="A3C5C4"/>
            </a:solidFill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/>
              <a:t>GANTT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CHART</a:t>
            </a:r>
            <a:r>
              <a:rPr kumimoji="1" lang="zh-CN" altLang="en-US" smtClean="0"/>
              <a:t>  </a:t>
            </a:r>
            <a:r>
              <a:rPr kumimoji="1" lang="en-US" altLang="zh-CN" smtClean="0"/>
              <a:t>1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YEAR</a:t>
            </a:r>
            <a:endParaRPr kumimoji="1" lang="zh-CN" altLang="en-US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95338" y="1249363"/>
          <a:ext cx="10658475" cy="3992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720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JAN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FEB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APR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MAY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JUL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AUG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SEP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OCT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NOV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DEC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24678" name="组 6"/>
          <p:cNvGrpSpPr>
            <a:grpSpLocks/>
          </p:cNvGrpSpPr>
          <p:nvPr/>
        </p:nvGrpSpPr>
        <p:grpSpPr bwMode="auto">
          <a:xfrm>
            <a:off x="2733675" y="5302250"/>
            <a:ext cx="1735138" cy="322263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722" y="4027616"/>
              <a:ext cx="1059705" cy="2235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4679" name="组 9"/>
          <p:cNvGrpSpPr>
            <a:grpSpLocks/>
          </p:cNvGrpSpPr>
          <p:nvPr/>
        </p:nvGrpSpPr>
        <p:grpSpPr bwMode="auto">
          <a:xfrm>
            <a:off x="4429125" y="5302250"/>
            <a:ext cx="1735138" cy="322263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722" y="4027616"/>
              <a:ext cx="1059705" cy="2235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" name="五边形 3"/>
          <p:cNvSpPr/>
          <p:nvPr/>
        </p:nvSpPr>
        <p:spPr>
          <a:xfrm>
            <a:off x="2740025" y="1763713"/>
            <a:ext cx="2447925" cy="392112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29" name="五边形 28"/>
          <p:cNvSpPr/>
          <p:nvPr/>
        </p:nvSpPr>
        <p:spPr>
          <a:xfrm>
            <a:off x="2740025" y="2443163"/>
            <a:ext cx="1458913" cy="390525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0" name="五边形 29"/>
          <p:cNvSpPr/>
          <p:nvPr/>
        </p:nvSpPr>
        <p:spPr>
          <a:xfrm>
            <a:off x="4930775" y="3114675"/>
            <a:ext cx="3592513" cy="392113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1" name="五边形 30"/>
          <p:cNvSpPr/>
          <p:nvPr/>
        </p:nvSpPr>
        <p:spPr>
          <a:xfrm>
            <a:off x="8523288" y="3794125"/>
            <a:ext cx="2930525" cy="390525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2" name="五边形 31"/>
          <p:cNvSpPr/>
          <p:nvPr/>
        </p:nvSpPr>
        <p:spPr>
          <a:xfrm>
            <a:off x="9282113" y="3163888"/>
            <a:ext cx="1458912" cy="39211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3" name="五边形 32"/>
          <p:cNvSpPr/>
          <p:nvPr/>
        </p:nvSpPr>
        <p:spPr>
          <a:xfrm>
            <a:off x="4198938" y="4465638"/>
            <a:ext cx="1458912" cy="392112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5" name="五边形 34"/>
          <p:cNvSpPr/>
          <p:nvPr/>
        </p:nvSpPr>
        <p:spPr>
          <a:xfrm>
            <a:off x="7823200" y="4465638"/>
            <a:ext cx="700088" cy="39211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658813" y="258763"/>
            <a:ext cx="4868862" cy="528637"/>
          </a:xfrm>
          <a:noFill/>
          <a:ln>
            <a:solidFill>
              <a:srgbClr val="A3C5C4"/>
            </a:solidFill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/>
              <a:t>GANTT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CHART</a:t>
            </a:r>
            <a:r>
              <a:rPr kumimoji="1" lang="zh-CN" altLang="en-US" smtClean="0"/>
              <a:t>  </a:t>
            </a:r>
            <a:r>
              <a:rPr kumimoji="1" lang="en-US" altLang="zh-CN" smtClean="0"/>
              <a:t>1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YEAR</a:t>
            </a:r>
            <a:endParaRPr kumimoji="1" lang="zh-CN" altLang="en-US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95338" y="1249363"/>
          <a:ext cx="10658475" cy="3992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720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  <a:gridCol w="726233">
                  <a:extLst>
                    <a:ext uri="{9D8B030D-6E8A-4147-A177-3AD203B41FA5}"/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JAN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FEB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APR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MAY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JUN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JUL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AUG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SEP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OCT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NOV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DEC</a:t>
                      </a:r>
                      <a:endParaRPr lang="zh-CN" altLang="en-US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6764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TASK</a:t>
                      </a:r>
                      <a:r>
                        <a:rPr lang="zh-CN" altLang="en-US" sz="1600" b="1" dirty="0">
                          <a:solidFill>
                            <a:srgbClr val="2B5F76"/>
                          </a:solidFill>
                        </a:rPr>
                        <a:t> </a:t>
                      </a:r>
                      <a:r>
                        <a:rPr lang="en-US" altLang="zh-CN" sz="1600" b="1" dirty="0">
                          <a:solidFill>
                            <a:srgbClr val="2B5F76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rgbClr val="2B5F76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25702" name="组 6"/>
          <p:cNvGrpSpPr>
            <a:grpSpLocks/>
          </p:cNvGrpSpPr>
          <p:nvPr/>
        </p:nvGrpSpPr>
        <p:grpSpPr bwMode="auto">
          <a:xfrm>
            <a:off x="2733675" y="5302250"/>
            <a:ext cx="1735138" cy="322263"/>
            <a:chOff x="1081014" y="4027616"/>
            <a:chExt cx="1301413" cy="241429"/>
          </a:xfrm>
        </p:grpSpPr>
        <p:sp>
          <p:nvSpPr>
            <p:cNvPr id="8" name="矩形 7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2722" y="4027616"/>
              <a:ext cx="1059705" cy="2235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1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5703" name="组 9"/>
          <p:cNvGrpSpPr>
            <a:grpSpLocks/>
          </p:cNvGrpSpPr>
          <p:nvPr/>
        </p:nvGrpSpPr>
        <p:grpSpPr bwMode="auto">
          <a:xfrm>
            <a:off x="4429125" y="5302250"/>
            <a:ext cx="1735138" cy="322263"/>
            <a:chOff x="1081014" y="4027616"/>
            <a:chExt cx="1301413" cy="241429"/>
          </a:xfrm>
        </p:grpSpPr>
        <p:sp>
          <p:nvSpPr>
            <p:cNvPr id="11" name="矩形 10"/>
            <p:cNvSpPr/>
            <p:nvPr/>
          </p:nvSpPr>
          <p:spPr>
            <a:xfrm>
              <a:off x="1081014" y="4063295"/>
              <a:ext cx="230992" cy="20575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33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2722" y="4027616"/>
              <a:ext cx="1059705" cy="2235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0963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EXAMPLE</a:t>
              </a:r>
              <a:r>
                <a:rPr kumimoji="1" lang="zh-CN" altLang="en-US" sz="1333" b="1" dirty="0">
                  <a:solidFill>
                    <a:schemeClr val="bg1"/>
                  </a:solidFill>
                  <a:latin typeface="+mn-lt"/>
                  <a:ea typeface="+mn-ea"/>
                </a:rPr>
                <a:t> </a:t>
              </a:r>
              <a:r>
                <a:rPr kumimoji="1" lang="en-US" altLang="zh-CN" sz="1333" b="1" dirty="0">
                  <a:solidFill>
                    <a:schemeClr val="bg1"/>
                  </a:solidFill>
                  <a:latin typeface="+mn-lt"/>
                  <a:ea typeface="+mn-ea"/>
                </a:rPr>
                <a:t>2</a:t>
              </a:r>
              <a:endParaRPr kumimoji="1" lang="zh-CN" altLang="en-US" sz="13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" name="五边形 3"/>
          <p:cNvSpPr/>
          <p:nvPr/>
        </p:nvSpPr>
        <p:spPr>
          <a:xfrm>
            <a:off x="2740025" y="1763713"/>
            <a:ext cx="2447925" cy="392112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29" name="五边形 28"/>
          <p:cNvSpPr/>
          <p:nvPr/>
        </p:nvSpPr>
        <p:spPr>
          <a:xfrm>
            <a:off x="2740025" y="2443163"/>
            <a:ext cx="1458913" cy="390525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0" name="五边形 29"/>
          <p:cNvSpPr/>
          <p:nvPr/>
        </p:nvSpPr>
        <p:spPr>
          <a:xfrm>
            <a:off x="4930775" y="3114675"/>
            <a:ext cx="3592513" cy="392113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1" name="五边形 30"/>
          <p:cNvSpPr/>
          <p:nvPr/>
        </p:nvSpPr>
        <p:spPr>
          <a:xfrm>
            <a:off x="8523288" y="3794125"/>
            <a:ext cx="2930525" cy="390525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2" name="五边形 31"/>
          <p:cNvSpPr/>
          <p:nvPr/>
        </p:nvSpPr>
        <p:spPr>
          <a:xfrm>
            <a:off x="9282113" y="3163888"/>
            <a:ext cx="1458912" cy="39211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3" name="五边形 32"/>
          <p:cNvSpPr/>
          <p:nvPr/>
        </p:nvSpPr>
        <p:spPr>
          <a:xfrm>
            <a:off x="4198938" y="4465638"/>
            <a:ext cx="1458912" cy="392112"/>
          </a:xfrm>
          <a:prstGeom prst="homePlat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  <p:sp>
        <p:nvSpPr>
          <p:cNvPr id="35" name="五边形 34"/>
          <p:cNvSpPr/>
          <p:nvPr/>
        </p:nvSpPr>
        <p:spPr>
          <a:xfrm>
            <a:off x="7823200" y="4465638"/>
            <a:ext cx="700088" cy="39211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63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/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8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/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Meiryo" pitchFamily="34" charset="-128"/>
                <a:cs typeface="Meiryo" pitchFamily="34" charset="-128"/>
              </a:rPr>
              <a:t>www.GanttCharts.net</a:t>
            </a:r>
            <a:endParaRPr lang="zh-CN" altLang="en-US" sz="280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Meiryo" pitchFamily="34" charset="-128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/>
            <a:r>
              <a:rPr lang="zh-CN" alt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More Templates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0"/>
            <a:ext cx="852487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347</TotalTime>
  <Words>94</Words>
  <Application>Microsoft Office PowerPoint</Application>
  <PresentationFormat>自定义</PresentationFormat>
  <Paragraphs>63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21</vt:i4>
      </vt:variant>
      <vt:variant>
        <vt:lpstr>幻灯片标题</vt:lpstr>
      </vt:variant>
      <vt:variant>
        <vt:i4>4</vt:i4>
      </vt:variant>
    </vt:vector>
  </HeadingPairs>
  <TitlesOfParts>
    <vt:vector size="33" baseType="lpstr">
      <vt:lpstr>Century Gothic</vt:lpstr>
      <vt:lpstr>微软雅黑</vt:lpstr>
      <vt:lpstr>Arial</vt:lpstr>
      <vt:lpstr>Calibri</vt:lpstr>
      <vt:lpstr>Calibri Light</vt:lpstr>
      <vt:lpstr>宋体</vt:lpstr>
      <vt:lpstr>Segoe UI Light</vt:lpstr>
      <vt:lpstr>Meiryo</vt:lpstr>
      <vt:lpstr>Office Theme</vt:lpstr>
      <vt:lpstr>1_Office Theme</vt:lpstr>
      <vt:lpstr>2_Office Theme</vt:lpstr>
      <vt:lpstr>2_Office 主题</vt:lpstr>
      <vt:lpstr>3_Office Theme</vt:lpstr>
      <vt:lpstr>Office Theme</vt:lpstr>
      <vt:lpstr>1_Office Theme</vt:lpstr>
      <vt:lpstr>2_Office Theme</vt:lpstr>
      <vt:lpstr>2_Office 主题</vt:lpstr>
      <vt:lpstr>2_Office 主题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幻灯片 1</vt:lpstr>
      <vt:lpstr>幻灯片 2</vt:lpstr>
      <vt:lpstr>幻灯片 3</vt:lpstr>
      <vt:lpstr>幻灯片 4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cp:keywords/>
  <dc:description/>
  <cp:lastModifiedBy>tclsevers</cp:lastModifiedBy>
  <cp:revision>79</cp:revision>
  <dcterms:created xsi:type="dcterms:W3CDTF">2010-04-12T23:12:02Z</dcterms:created>
  <dcterms:modified xsi:type="dcterms:W3CDTF">2018-08-13T07:51:41Z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_Version">
    <vt:lpwstr/>
  </property>
  <property fmtid="{D5CDD505-2E9C-101B-9397-08002B2CF9AE}" pid="4" name="_Status">
    <vt:lpwstr>Not Started</vt:lpwstr>
  </property>
</Properties>
</file>