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  <p:sldMasterId id="2147493463" r:id="rId2"/>
  </p:sldMasterIdLst>
  <p:notesMasterIdLst>
    <p:notesMasterId r:id="rId5"/>
  </p:notesMasterIdLst>
  <p:sldIdLst>
    <p:sldId id="260" r:id="rId3"/>
    <p:sldId id="261" r:id="rId4"/>
  </p:sldIdLst>
  <p:sldSz cx="12193588" cy="6858000"/>
  <p:notesSz cx="6858000" cy="9144000"/>
  <p:defaultTextStyle>
    <a:defPPr>
      <a:defRPr lang="en-US"/>
    </a:defPPr>
    <a:lvl1pPr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609600" indent="-1524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219200" indent="-3048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828800" indent="-4572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438400" indent="-6096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1" autoAdjust="0"/>
    <p:restoredTop sz="93267"/>
  </p:normalViewPr>
  <p:slideViewPr>
    <p:cSldViewPr snapToGrid="0" snapToObjects="1">
      <p:cViewPr varScale="1">
        <p:scale>
          <a:sx n="113" d="100"/>
          <a:sy n="113" d="100"/>
        </p:scale>
        <p:origin x="-624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84E7F9A-867B-4174-916C-80C97FCB8ADD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CEC43BC-DD15-45CB-8F60-1A8C3D8A2A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609600" fontAlgn="base">
              <a:spcBef>
                <a:spcPct val="0"/>
              </a:spcBef>
              <a:spcAft>
                <a:spcPct val="0"/>
              </a:spcAft>
            </a:pPr>
            <a:fld id="{3FA03124-F48A-4FA9-B6CB-7AA1E24053C2}" type="slidenum">
              <a:rPr lang="zh-CN" altLang="en-US">
                <a:solidFill>
                  <a:srgbClr val="000000"/>
                </a:solidFill>
              </a:rPr>
              <a:pPr defTabSz="609600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 userDrawn="1"/>
        </p:nvSpPr>
        <p:spPr>
          <a:xfrm>
            <a:off x="0" y="258763"/>
            <a:ext cx="376238" cy="528637"/>
          </a:xfrm>
          <a:prstGeom prst="rect">
            <a:avLst/>
          </a:prstGeom>
          <a:solidFill>
            <a:srgbClr val="A3C5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6" name="矩形 9"/>
          <p:cNvSpPr/>
          <p:nvPr userDrawn="1"/>
        </p:nvSpPr>
        <p:spPr>
          <a:xfrm>
            <a:off x="450850" y="258763"/>
            <a:ext cx="125413" cy="528637"/>
          </a:xfrm>
          <a:prstGeom prst="rect">
            <a:avLst/>
          </a:prstGeom>
          <a:solidFill>
            <a:srgbClr val="A3C5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376816" y="5989475"/>
            <a:ext cx="1960289" cy="5334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/>
            </a:lvl1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E9F28CB-8D5F-44D3-8A13-3F81F7BA3F5C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E57B80-C251-4F9A-8829-E806E0B6D1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E8465D8-DD91-4682-A35E-AFFEB39CFEC0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7E32834-8E2C-42BC-A8A8-7B6B2C1505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3EB545-5960-4CEF-9C6A-32D2A9D1E9A3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93A54E-DE80-45C6-B4F0-A54C16653B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058346-0AD5-4093-9630-CD0285D8916A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42E51E-A50C-4757-AF57-0C3481BDA2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ED7121-D0BF-45CD-991F-0C6EA5ED2A04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76D1AE-417D-4D16-90F7-D9A1D03EED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441325" y="760413"/>
            <a:ext cx="661988" cy="379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  <p:sp>
        <p:nvSpPr>
          <p:cNvPr id="3" name="矩形 6"/>
          <p:cNvSpPr/>
          <p:nvPr userDrawn="1"/>
        </p:nvSpPr>
        <p:spPr>
          <a:xfrm>
            <a:off x="2857500" y="841375"/>
            <a:ext cx="1403350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背景图片出处</a:t>
            </a: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  <p:sp>
        <p:nvSpPr>
          <p:cNvPr id="4" name="矩形 7"/>
          <p:cNvSpPr/>
          <p:nvPr userDrawn="1"/>
        </p:nvSpPr>
        <p:spPr>
          <a:xfrm>
            <a:off x="4395788" y="841375"/>
            <a:ext cx="3727450" cy="38258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英文 </a:t>
            </a:r>
            <a:r>
              <a:rPr lang="en-US" altLang="zh-CN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Calibri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中文 微软雅黑</a:t>
            </a: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正文 </a:t>
            </a:r>
            <a:r>
              <a:rPr lang="en-US" altLang="zh-CN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1.3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33" kern="0" dirty="0" err="1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cn.bing.com</a:t>
            </a:r>
            <a:endParaRPr lang="zh-CN" altLang="en-US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互联网是一个开放共享的平台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Office</a:t>
            </a:r>
            <a:r>
              <a:rPr lang="en-US" altLang="zh-CN" sz="1333" kern="0" dirty="0">
                <a:solidFill>
                  <a:prstClr val="white"/>
                </a:solidFill>
                <a:latin typeface="+mn-lt"/>
                <a:ea typeface="+mn-ea"/>
              </a:rPr>
              <a:t>PLUS </a:t>
            </a: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部分设计灵感与元素来源于网络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如有建议请联系officeplus@microsoft.com</a:t>
            </a: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  <p:sp>
        <p:nvSpPr>
          <p:cNvPr id="5" name="矩形 8"/>
          <p:cNvSpPr/>
          <p:nvPr userDrawn="1"/>
        </p:nvSpPr>
        <p:spPr>
          <a:xfrm>
            <a:off x="441325" y="182563"/>
            <a:ext cx="815975" cy="257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 userDrawn="1"/>
        </p:nvSpPr>
        <p:spPr>
          <a:xfrm>
            <a:off x="4143375" y="4094163"/>
            <a:ext cx="3295650" cy="2968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3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862263"/>
            <a:ext cx="3048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EEDB4F-6626-4AF5-8CF0-7F94AC35DCAD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69FBB3-559B-4CD2-BB6B-ED23E81F61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0CEB3F7-419A-47A8-A2C6-D93762F7CCE7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765866-1A3F-41F2-BBE4-8551881A27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C33A73-1469-4E97-ACBC-5F23F584AF3F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2A8652-679E-40E5-9133-928466E963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D16E31-E536-4A09-8527-3798ADB76A37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F98554-2D4C-405C-8A68-A1CABDAD8D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B57199-3269-4A11-99CE-D748CB238693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7A1E08-02A8-4DA0-9E49-D8A1ACA7D8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4334DF6-C8A1-43EC-80A3-1D147BADFDB2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E8C61F-83C1-4759-8E8B-9E1B7DDCAF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78" r:id="rId1"/>
    <p:sldLayoutId id="2147493479" r:id="rId2"/>
    <p:sldLayoutId id="2147493480" r:id="rId3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718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3314190-1D2A-448C-85A4-E210A17DF57B}" type="datetimeFigureOut">
              <a:rPr lang="zh-CN" altLang="en-US"/>
              <a:pPr/>
              <a:t>2018/8/14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6DED1075-8199-45EC-9B7F-DDDE755383E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81" r:id="rId1"/>
    <p:sldLayoutId id="2147493482" r:id="rId2"/>
    <p:sldLayoutId id="2147493483" r:id="rId3"/>
    <p:sldLayoutId id="2147493484" r:id="rId4"/>
    <p:sldLayoutId id="2147493485" r:id="rId5"/>
    <p:sldLayoutId id="2147493486" r:id="rId6"/>
    <p:sldLayoutId id="2147493487" r:id="rId7"/>
    <p:sldLayoutId id="2147493488" r:id="rId8"/>
    <p:sldLayoutId id="2147493489" r:id="rId9"/>
    <p:sldLayoutId id="2147493490" r:id="rId10"/>
    <p:sldLayoutId id="214749349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0400" y="258763"/>
            <a:ext cx="4538663" cy="528637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GANTT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CHART</a:t>
            </a:r>
            <a:r>
              <a:rPr kumimoji="1" lang="zh-CN" altLang="en-US" smtClean="0"/>
              <a:t>  </a:t>
            </a:r>
            <a:r>
              <a:rPr kumimoji="1" lang="en-US" altLang="zh-CN" smtClean="0"/>
              <a:t>7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DAYS</a:t>
            </a:r>
            <a:endParaRPr kumimoji="1" lang="zh-CN" altLang="en-US" smtClean="0"/>
          </a:p>
        </p:txBody>
      </p:sp>
      <p:sp>
        <p:nvSpPr>
          <p:cNvPr id="18434" name="文本占位符 2"/>
          <p:cNvSpPr>
            <a:spLocks noGrp="1"/>
          </p:cNvSpPr>
          <p:nvPr>
            <p:ph type="body" sz="quarter" idx="13"/>
          </p:nvPr>
        </p:nvSpPr>
        <p:spPr bwMode="auto">
          <a:xfrm>
            <a:off x="11388725" y="171450"/>
            <a:ext cx="804863" cy="615950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02</a:t>
            </a:r>
            <a:endParaRPr kumimoji="1" lang="zh-CN" altLang="en-US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84225" y="1193800"/>
          <a:ext cx="10666413" cy="3933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2027"/>
                <a:gridCol w="1337623"/>
                <a:gridCol w="1337623"/>
                <a:gridCol w="1337623"/>
                <a:gridCol w="1337623"/>
                <a:gridCol w="1337623"/>
                <a:gridCol w="1337623"/>
                <a:gridCol w="1337623"/>
              </a:tblGrid>
              <a:tr h="701236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MON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TUE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WED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THUR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FRI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SAT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SUN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平行四边形 14"/>
          <p:cNvSpPr/>
          <p:nvPr/>
        </p:nvSpPr>
        <p:spPr>
          <a:xfrm rot="16200000" flipH="1">
            <a:off x="3039269" y="2151857"/>
            <a:ext cx="625475" cy="128587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3287713" y="2009775"/>
            <a:ext cx="2813050" cy="520700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 dirty="0"/>
          </a:p>
        </p:txBody>
      </p:sp>
      <p:sp>
        <p:nvSpPr>
          <p:cNvPr id="30" name="平行四边形 29"/>
          <p:cNvSpPr/>
          <p:nvPr/>
        </p:nvSpPr>
        <p:spPr>
          <a:xfrm rot="16200000" flipH="1">
            <a:off x="1696244" y="2793207"/>
            <a:ext cx="625475" cy="128587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1" name="矩形 9"/>
          <p:cNvSpPr/>
          <p:nvPr/>
        </p:nvSpPr>
        <p:spPr>
          <a:xfrm>
            <a:off x="1944688" y="2651125"/>
            <a:ext cx="2813050" cy="519113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2" name="平行四边形 31"/>
          <p:cNvSpPr/>
          <p:nvPr/>
        </p:nvSpPr>
        <p:spPr>
          <a:xfrm rot="16200000" flipH="1">
            <a:off x="5719762" y="3451226"/>
            <a:ext cx="625475" cy="127000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3" name="矩形 9"/>
          <p:cNvSpPr/>
          <p:nvPr/>
        </p:nvSpPr>
        <p:spPr>
          <a:xfrm>
            <a:off x="5969000" y="3306763"/>
            <a:ext cx="2813050" cy="520700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5" name="平行四边形 34"/>
          <p:cNvSpPr/>
          <p:nvPr/>
        </p:nvSpPr>
        <p:spPr>
          <a:xfrm rot="16200000" flipH="1">
            <a:off x="7057231" y="4098132"/>
            <a:ext cx="625475" cy="128588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6" name="矩形 9"/>
          <p:cNvSpPr/>
          <p:nvPr/>
        </p:nvSpPr>
        <p:spPr>
          <a:xfrm>
            <a:off x="7305675" y="3954463"/>
            <a:ext cx="2813050" cy="520700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7" name="平行四边形 36"/>
          <p:cNvSpPr/>
          <p:nvPr/>
        </p:nvSpPr>
        <p:spPr>
          <a:xfrm rot="16200000" flipH="1">
            <a:off x="8389144" y="4750594"/>
            <a:ext cx="625475" cy="128587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8" name="矩形 9"/>
          <p:cNvSpPr/>
          <p:nvPr/>
        </p:nvSpPr>
        <p:spPr>
          <a:xfrm>
            <a:off x="8637588" y="4606925"/>
            <a:ext cx="2813050" cy="520700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9" name="平行四边形 38"/>
          <p:cNvSpPr/>
          <p:nvPr/>
        </p:nvSpPr>
        <p:spPr>
          <a:xfrm rot="16200000" flipH="1">
            <a:off x="8389144" y="2151857"/>
            <a:ext cx="625475" cy="128587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40" name="矩形 9"/>
          <p:cNvSpPr/>
          <p:nvPr/>
        </p:nvSpPr>
        <p:spPr>
          <a:xfrm>
            <a:off x="8637588" y="2009775"/>
            <a:ext cx="2813050" cy="520700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41" name="矩形 9"/>
          <p:cNvSpPr/>
          <p:nvPr/>
        </p:nvSpPr>
        <p:spPr>
          <a:xfrm>
            <a:off x="7531100" y="5729288"/>
            <a:ext cx="2811463" cy="520700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FFFFFF"/>
                </a:solidFill>
              </a:rPr>
              <a:t>EXAMPLE</a:t>
            </a:r>
            <a:r>
              <a:rPr kumimoji="1" lang="zh-CN" altLang="en-US" sz="3200" b="1" dirty="0">
                <a:solidFill>
                  <a:srgbClr val="FFFFFF"/>
                </a:solidFill>
              </a:rPr>
              <a:t> </a:t>
            </a:r>
            <a:r>
              <a:rPr kumimoji="1" lang="en-US" altLang="zh-CN" sz="3200" b="1" dirty="0">
                <a:solidFill>
                  <a:srgbClr val="FFFFFF"/>
                </a:solidFill>
              </a:rPr>
              <a:t>2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43" name="矩形 9"/>
          <p:cNvSpPr/>
          <p:nvPr/>
        </p:nvSpPr>
        <p:spPr>
          <a:xfrm>
            <a:off x="4421188" y="5729288"/>
            <a:ext cx="2813050" cy="520700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FFFFFF"/>
                </a:solidFill>
              </a:rPr>
              <a:t>EXAMPLE</a:t>
            </a:r>
            <a:r>
              <a:rPr kumimoji="1" lang="zh-CN" altLang="en-US" sz="3200" b="1" dirty="0">
                <a:solidFill>
                  <a:srgbClr val="FFFFFF"/>
                </a:solidFill>
              </a:rPr>
              <a:t> </a:t>
            </a:r>
            <a:r>
              <a:rPr kumimoji="1" lang="en-US" altLang="zh-CN" sz="3200" b="1" dirty="0">
                <a:solidFill>
                  <a:srgbClr val="FFFFFF"/>
                </a:solidFill>
              </a:rPr>
              <a:t>1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8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/>
            <a:r>
              <a:rPr lang="zh-CN" alt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Templates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0"/>
            <a:ext cx="852487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47">
      <a:dk1>
        <a:srgbClr val="A3C5C4"/>
      </a:dk1>
      <a:lt1>
        <a:srgbClr val="397E9E"/>
      </a:lt1>
      <a:dk2>
        <a:srgbClr val="8BD773"/>
      </a:dk2>
      <a:lt2>
        <a:srgbClr val="384956"/>
      </a:lt2>
      <a:accent1>
        <a:srgbClr val="5CAD87"/>
      </a:accent1>
      <a:accent2>
        <a:srgbClr val="D17B64"/>
      </a:accent2>
      <a:accent3>
        <a:srgbClr val="F17978"/>
      </a:accent3>
      <a:accent4>
        <a:srgbClr val="E95454"/>
      </a:accent4>
      <a:accent5>
        <a:srgbClr val="EAA46A"/>
      </a:accent5>
      <a:accent6>
        <a:srgbClr val="A9DBA3"/>
      </a:accent6>
      <a:hlink>
        <a:srgbClr val="4F94DA"/>
      </a:hlink>
      <a:folHlink>
        <a:srgbClr val="EAD24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336</TotalTime>
  <Words>30</Words>
  <Application>Microsoft Office PowerPoint</Application>
  <PresentationFormat>自定义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16</vt:i4>
      </vt:variant>
      <vt:variant>
        <vt:lpstr>幻灯片标题</vt:lpstr>
      </vt:variant>
      <vt:variant>
        <vt:i4>2</vt:i4>
      </vt:variant>
    </vt:vector>
  </HeadingPairs>
  <TitlesOfParts>
    <vt:vector size="26" baseType="lpstr">
      <vt:lpstr>Century Gothic</vt:lpstr>
      <vt:lpstr>宋体</vt:lpstr>
      <vt:lpstr>Arial</vt:lpstr>
      <vt:lpstr>Calibri</vt:lpstr>
      <vt:lpstr>Calibri Light</vt:lpstr>
      <vt:lpstr>微软雅黑</vt:lpstr>
      <vt:lpstr>Segoe UI Light</vt:lpstr>
      <vt:lpstr>Meiryo</vt:lpstr>
      <vt:lpstr>Office Theme</vt:lpstr>
      <vt:lpstr>1_Office Theme</vt:lpstr>
      <vt:lpstr>Office Theme</vt:lpstr>
      <vt:lpstr>Office Theme</vt:lpstr>
      <vt:lpstr>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幻灯片 1</vt:lpstr>
      <vt:lpstr>幻灯片 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tclsevers</cp:lastModifiedBy>
  <cp:revision>75</cp:revision>
  <dcterms:created xsi:type="dcterms:W3CDTF">2010-04-12T23:12:02Z</dcterms:created>
  <dcterms:modified xsi:type="dcterms:W3CDTF">2018-08-14T06:08:06Z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Version">
    <vt:lpwstr/>
  </property>
  <property fmtid="{D5CDD505-2E9C-101B-9397-08002B2CF9AE}" pid="4" name="_Status">
    <vt:lpwstr>Not Started</vt:lpwstr>
  </property>
</Properties>
</file>