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684" y="-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DF523-29B1-421B-B82A-7A4820B1C903}" type="datetimeFigureOut">
              <a:rPr lang="zh-CN" altLang="en-US" smtClean="0"/>
              <a:t>2017/11/28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15B34-3B6E-4D1A-90E2-BBD277493C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9896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DF523-29B1-421B-B82A-7A4820B1C903}" type="datetimeFigureOut">
              <a:rPr lang="zh-CN" altLang="en-US" smtClean="0"/>
              <a:t>2017/11/28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15B34-3B6E-4D1A-90E2-BBD277493C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9463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DF523-29B1-421B-B82A-7A4820B1C903}" type="datetimeFigureOut">
              <a:rPr lang="zh-CN" altLang="en-US" smtClean="0"/>
              <a:t>2017/11/28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15B34-3B6E-4D1A-90E2-BBD277493C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1305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DF523-29B1-421B-B82A-7A4820B1C903}" type="datetimeFigureOut">
              <a:rPr lang="zh-CN" altLang="en-US" smtClean="0"/>
              <a:t>2017/11/28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15B34-3B6E-4D1A-90E2-BBD277493C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0219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DF523-29B1-421B-B82A-7A4820B1C903}" type="datetimeFigureOut">
              <a:rPr lang="zh-CN" altLang="en-US" smtClean="0"/>
              <a:t>2017/11/28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15B34-3B6E-4D1A-90E2-BBD277493C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6455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DF523-29B1-421B-B82A-7A4820B1C903}" type="datetimeFigureOut">
              <a:rPr lang="zh-CN" altLang="en-US" smtClean="0"/>
              <a:t>2017/11/28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15B34-3B6E-4D1A-90E2-BBD277493C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7536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DF523-29B1-421B-B82A-7A4820B1C903}" type="datetimeFigureOut">
              <a:rPr lang="zh-CN" altLang="en-US" smtClean="0"/>
              <a:t>2017/11/28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15B34-3B6E-4D1A-90E2-BBD277493C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6533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DF523-29B1-421B-B82A-7A4820B1C903}" type="datetimeFigureOut">
              <a:rPr lang="zh-CN" altLang="en-US" smtClean="0"/>
              <a:t>2017/11/28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15B34-3B6E-4D1A-90E2-BBD277493C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4997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DF523-29B1-421B-B82A-7A4820B1C903}" type="datetimeFigureOut">
              <a:rPr lang="zh-CN" altLang="en-US" smtClean="0"/>
              <a:t>2017/11/28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15B34-3B6E-4D1A-90E2-BBD277493C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4006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DF523-29B1-421B-B82A-7A4820B1C903}" type="datetimeFigureOut">
              <a:rPr lang="zh-CN" altLang="en-US" smtClean="0"/>
              <a:t>2017/11/28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15B34-3B6E-4D1A-90E2-BBD277493C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4579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DF523-29B1-421B-B82A-7A4820B1C903}" type="datetimeFigureOut">
              <a:rPr lang="zh-CN" altLang="en-US" smtClean="0"/>
              <a:t>2017/11/28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15B34-3B6E-4D1A-90E2-BBD277493C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85943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6691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EDF523-29B1-421B-B82A-7A4820B1C903}" type="datetimeFigureOut">
              <a:rPr lang="zh-CN" altLang="en-US" smtClean="0"/>
              <a:t>2017/11/28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315B34-3B6E-4D1A-90E2-BBD277493C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0648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Oval 137"/>
          <p:cNvSpPr/>
          <p:nvPr/>
        </p:nvSpPr>
        <p:spPr>
          <a:xfrm>
            <a:off x="4003507" y="1370689"/>
            <a:ext cx="754380" cy="7543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5283940" y="1370689"/>
            <a:ext cx="754380" cy="75438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6567857" y="1370689"/>
            <a:ext cx="754380" cy="75438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7849324" y="1370689"/>
            <a:ext cx="754380" cy="75438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2719299" y="1370689"/>
            <a:ext cx="754380" cy="7543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2748011" y="1398337"/>
            <a:ext cx="699300" cy="6993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4030418" y="1398337"/>
            <a:ext cx="699300" cy="6993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5311166" y="1398337"/>
            <a:ext cx="699300" cy="6993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6596636" y="1398337"/>
            <a:ext cx="699300" cy="6993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7875761" y="1398337"/>
            <a:ext cx="699300" cy="6993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icture Placeholder 1"/>
          <p:cNvSpPr>
            <a:spLocks noGrp="1"/>
          </p:cNvSpPr>
          <p:nvPr>
            <p:ph type="pic" sz="quarter" idx="4294967295"/>
          </p:nvPr>
        </p:nvSpPr>
        <p:spPr>
          <a:xfrm>
            <a:off x="2748012" y="1385874"/>
            <a:ext cx="698500" cy="699516"/>
          </a:xfrm>
          <a:prstGeom prst="rect">
            <a:avLst/>
          </a:prstGeom>
        </p:spPr>
      </p:sp>
      <p:sp>
        <p:nvSpPr>
          <p:cNvPr id="4" name="Picture Placeholder 3"/>
          <p:cNvSpPr>
            <a:spLocks noGrp="1"/>
          </p:cNvSpPr>
          <p:nvPr>
            <p:ph type="pic" sz="quarter" idx="4294967295"/>
          </p:nvPr>
        </p:nvSpPr>
        <p:spPr>
          <a:xfrm>
            <a:off x="4028679" y="1385874"/>
            <a:ext cx="698500" cy="699516"/>
          </a:xfrm>
          <a:prstGeom prst="rect">
            <a:avLst/>
          </a:prstGeom>
        </p:spPr>
      </p:sp>
      <p:sp>
        <p:nvSpPr>
          <p:cNvPr id="5" name="Picture Placeholder 4"/>
          <p:cNvSpPr>
            <a:spLocks noGrp="1"/>
          </p:cNvSpPr>
          <p:nvPr>
            <p:ph type="pic" sz="quarter" idx="4294967295"/>
          </p:nvPr>
        </p:nvSpPr>
        <p:spPr>
          <a:xfrm>
            <a:off x="5313411" y="1385874"/>
            <a:ext cx="698500" cy="699516"/>
          </a:xfrm>
          <a:prstGeom prst="rect">
            <a:avLst/>
          </a:prstGeom>
        </p:spPr>
      </p:sp>
      <p:sp>
        <p:nvSpPr>
          <p:cNvPr id="6" name="Picture Placeholder 5"/>
          <p:cNvSpPr>
            <a:spLocks noGrp="1"/>
          </p:cNvSpPr>
          <p:nvPr>
            <p:ph type="pic" sz="quarter" idx="4294967295"/>
          </p:nvPr>
        </p:nvSpPr>
        <p:spPr>
          <a:xfrm>
            <a:off x="6595094" y="1385874"/>
            <a:ext cx="698500" cy="699516"/>
          </a:xfrm>
          <a:prstGeom prst="rect">
            <a:avLst/>
          </a:prstGeom>
        </p:spPr>
      </p:sp>
      <p:sp>
        <p:nvSpPr>
          <p:cNvPr id="7" name="Picture Placeholder 6"/>
          <p:cNvSpPr>
            <a:spLocks noGrp="1"/>
          </p:cNvSpPr>
          <p:nvPr>
            <p:ph type="pic" sz="quarter" idx="4294967295"/>
          </p:nvPr>
        </p:nvSpPr>
        <p:spPr>
          <a:xfrm>
            <a:off x="7875761" y="1385874"/>
            <a:ext cx="698500" cy="699516"/>
          </a:xfrm>
          <a:prstGeom prst="rect">
            <a:avLst/>
          </a:prstGeom>
        </p:spPr>
      </p:sp>
      <p:sp>
        <p:nvSpPr>
          <p:cNvPr id="3" name="TextBox 2"/>
          <p:cNvSpPr txBox="1"/>
          <p:nvPr/>
        </p:nvSpPr>
        <p:spPr>
          <a:xfrm>
            <a:off x="362090" y="381704"/>
            <a:ext cx="29152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Bebas" pitchFamily="2" charset="0"/>
                <a:ea typeface="Kozuka Gothic Pr6N EL" panose="020B0200000000000000" pitchFamily="34" charset="-128"/>
              </a:rPr>
              <a:t>Monthly Project</a:t>
            </a:r>
          </a:p>
          <a:p>
            <a:r>
              <a:rPr lang="en-US" sz="3200" dirty="0">
                <a:latin typeface="Bebas" pitchFamily="2" charset="0"/>
                <a:ea typeface="Kozuka Gothic Pr6N EL" panose="020B0200000000000000" pitchFamily="34" charset="-128"/>
              </a:rPr>
              <a:t>Schedule</a:t>
            </a:r>
            <a:endParaRPr lang="id-ID" sz="3200" dirty="0">
              <a:latin typeface="Bebas" pitchFamily="2" charset="0"/>
              <a:ea typeface="Kozuka Gothic Pr6N EL" panose="020B0200000000000000" pitchFamily="34" charset="-128"/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495049" y="2463721"/>
            <a:ext cx="2131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+mj-lt"/>
              </a:rPr>
              <a:t>Design Content</a:t>
            </a:r>
            <a:endParaRPr lang="id-ID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49" name="TextBox 148"/>
          <p:cNvSpPr txBox="1"/>
          <p:nvPr/>
        </p:nvSpPr>
        <p:spPr>
          <a:xfrm>
            <a:off x="495049" y="2866259"/>
            <a:ext cx="2131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+mj-lt"/>
              </a:rPr>
              <a:t>Design Layout</a:t>
            </a:r>
            <a:endParaRPr lang="id-ID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495049" y="3268796"/>
            <a:ext cx="2131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+mj-lt"/>
              </a:rPr>
              <a:t>Painting</a:t>
            </a:r>
            <a:endParaRPr lang="id-ID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495049" y="3671334"/>
            <a:ext cx="2131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+mj-lt"/>
              </a:rPr>
              <a:t>Animation</a:t>
            </a:r>
            <a:endParaRPr lang="id-ID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495049" y="4073872"/>
            <a:ext cx="2131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+mj-lt"/>
              </a:rPr>
              <a:t>Fill Content</a:t>
            </a:r>
            <a:endParaRPr lang="id-ID" b="1" dirty="0">
              <a:solidFill>
                <a:schemeClr val="tx2"/>
              </a:solidFill>
              <a:latin typeface="+mj-lt"/>
            </a:endParaRPr>
          </a:p>
        </p:txBody>
      </p:sp>
      <p:cxnSp>
        <p:nvCxnSpPr>
          <p:cNvPr id="157" name="Straight Connector 156"/>
          <p:cNvCxnSpPr/>
          <p:nvPr/>
        </p:nvCxnSpPr>
        <p:spPr>
          <a:xfrm>
            <a:off x="3737312" y="1398121"/>
            <a:ext cx="0" cy="2952750"/>
          </a:xfrm>
          <a:prstGeom prst="line">
            <a:avLst/>
          </a:prstGeom>
          <a:ln w="12700">
            <a:solidFill>
              <a:schemeClr val="bg2"/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/>
          <p:cNvCxnSpPr/>
          <p:nvPr/>
        </p:nvCxnSpPr>
        <p:spPr>
          <a:xfrm>
            <a:off x="5021363" y="1398121"/>
            <a:ext cx="0" cy="2952750"/>
          </a:xfrm>
          <a:prstGeom prst="line">
            <a:avLst/>
          </a:prstGeom>
          <a:ln w="12700">
            <a:solidFill>
              <a:schemeClr val="bg2"/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/>
          <p:cNvCxnSpPr/>
          <p:nvPr/>
        </p:nvCxnSpPr>
        <p:spPr>
          <a:xfrm>
            <a:off x="6305414" y="1398121"/>
            <a:ext cx="0" cy="2952750"/>
          </a:xfrm>
          <a:prstGeom prst="line">
            <a:avLst/>
          </a:prstGeom>
          <a:ln w="12700">
            <a:solidFill>
              <a:schemeClr val="bg2"/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Connector 161"/>
          <p:cNvCxnSpPr/>
          <p:nvPr/>
        </p:nvCxnSpPr>
        <p:spPr>
          <a:xfrm>
            <a:off x="7589465" y="1398121"/>
            <a:ext cx="0" cy="2952750"/>
          </a:xfrm>
          <a:prstGeom prst="line">
            <a:avLst/>
          </a:prstGeom>
          <a:ln w="12700">
            <a:solidFill>
              <a:schemeClr val="bg2"/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3" name="Group 162"/>
          <p:cNvGrpSpPr/>
          <p:nvPr/>
        </p:nvGrpSpPr>
        <p:grpSpPr>
          <a:xfrm>
            <a:off x="2978527" y="2506375"/>
            <a:ext cx="239316" cy="1801842"/>
            <a:chOff x="3971369" y="3162539"/>
            <a:chExt cx="319088" cy="2402456"/>
          </a:xfrm>
        </p:grpSpPr>
        <p:sp>
          <p:nvSpPr>
            <p:cNvPr id="164" name="Freeform 318"/>
            <p:cNvSpPr>
              <a:spLocks noEditPoints="1"/>
            </p:cNvSpPr>
            <p:nvPr/>
          </p:nvSpPr>
          <p:spPr bwMode="auto">
            <a:xfrm>
              <a:off x="3971369" y="3162539"/>
              <a:ext cx="319088" cy="255588"/>
            </a:xfrm>
            <a:custGeom>
              <a:avLst/>
              <a:gdLst>
                <a:gd name="T0" fmla="*/ 100 w 120"/>
                <a:gd name="T1" fmla="*/ 8 h 96"/>
                <a:gd name="T2" fmla="*/ 103 w 120"/>
                <a:gd name="T3" fmla="*/ 9 h 96"/>
                <a:gd name="T4" fmla="*/ 111 w 120"/>
                <a:gd name="T5" fmla="*/ 17 h 96"/>
                <a:gd name="T6" fmla="*/ 111 w 120"/>
                <a:gd name="T7" fmla="*/ 23 h 96"/>
                <a:gd name="T8" fmla="*/ 47 w 120"/>
                <a:gd name="T9" fmla="*/ 87 h 96"/>
                <a:gd name="T10" fmla="*/ 45 w 120"/>
                <a:gd name="T11" fmla="*/ 88 h 96"/>
                <a:gd name="T12" fmla="*/ 44 w 120"/>
                <a:gd name="T13" fmla="*/ 88 h 96"/>
                <a:gd name="T14" fmla="*/ 44 w 120"/>
                <a:gd name="T15" fmla="*/ 88 h 96"/>
                <a:gd name="T16" fmla="*/ 41 w 120"/>
                <a:gd name="T17" fmla="*/ 87 h 96"/>
                <a:gd name="T18" fmla="*/ 9 w 120"/>
                <a:gd name="T19" fmla="*/ 54 h 96"/>
                <a:gd name="T20" fmla="*/ 9 w 120"/>
                <a:gd name="T21" fmla="*/ 49 h 96"/>
                <a:gd name="T22" fmla="*/ 18 w 120"/>
                <a:gd name="T23" fmla="*/ 41 h 96"/>
                <a:gd name="T24" fmla="*/ 20 w 120"/>
                <a:gd name="T25" fmla="*/ 39 h 96"/>
                <a:gd name="T26" fmla="*/ 23 w 120"/>
                <a:gd name="T27" fmla="*/ 41 h 96"/>
                <a:gd name="T28" fmla="*/ 44 w 120"/>
                <a:gd name="T29" fmla="*/ 62 h 96"/>
                <a:gd name="T30" fmla="*/ 97 w 120"/>
                <a:gd name="T31" fmla="*/ 9 h 96"/>
                <a:gd name="T32" fmla="*/ 100 w 120"/>
                <a:gd name="T33" fmla="*/ 8 h 96"/>
                <a:gd name="T34" fmla="*/ 36 w 120"/>
                <a:gd name="T35" fmla="*/ 93 h 96"/>
                <a:gd name="T36" fmla="*/ 44 w 120"/>
                <a:gd name="T37" fmla="*/ 96 h 96"/>
                <a:gd name="T38" fmla="*/ 44 w 120"/>
                <a:gd name="T39" fmla="*/ 96 h 96"/>
                <a:gd name="T40" fmla="*/ 45 w 120"/>
                <a:gd name="T41" fmla="*/ 96 h 96"/>
                <a:gd name="T42" fmla="*/ 53 w 120"/>
                <a:gd name="T43" fmla="*/ 93 h 96"/>
                <a:gd name="T44" fmla="*/ 117 w 120"/>
                <a:gd name="T45" fmla="*/ 29 h 96"/>
                <a:gd name="T46" fmla="*/ 120 w 120"/>
                <a:gd name="T47" fmla="*/ 20 h 96"/>
                <a:gd name="T48" fmla="*/ 117 w 120"/>
                <a:gd name="T49" fmla="*/ 12 h 96"/>
                <a:gd name="T50" fmla="*/ 108 w 120"/>
                <a:gd name="T51" fmla="*/ 3 h 96"/>
                <a:gd name="T52" fmla="*/ 100 w 120"/>
                <a:gd name="T53" fmla="*/ 0 h 96"/>
                <a:gd name="T54" fmla="*/ 100 w 120"/>
                <a:gd name="T55" fmla="*/ 0 h 96"/>
                <a:gd name="T56" fmla="*/ 91 w 120"/>
                <a:gd name="T57" fmla="*/ 3 h 96"/>
                <a:gd name="T58" fmla="*/ 44 w 120"/>
                <a:gd name="T59" fmla="*/ 50 h 96"/>
                <a:gd name="T60" fmla="*/ 29 w 120"/>
                <a:gd name="T61" fmla="*/ 35 h 96"/>
                <a:gd name="T62" fmla="*/ 20 w 120"/>
                <a:gd name="T63" fmla="*/ 31 h 96"/>
                <a:gd name="T64" fmla="*/ 12 w 120"/>
                <a:gd name="T65" fmla="*/ 35 h 96"/>
                <a:gd name="T66" fmla="*/ 4 w 120"/>
                <a:gd name="T67" fmla="*/ 43 h 96"/>
                <a:gd name="T68" fmla="*/ 0 w 120"/>
                <a:gd name="T69" fmla="*/ 52 h 96"/>
                <a:gd name="T70" fmla="*/ 4 w 120"/>
                <a:gd name="T71" fmla="*/ 60 h 96"/>
                <a:gd name="T72" fmla="*/ 36 w 120"/>
                <a:gd name="T73" fmla="*/ 93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0" h="96">
                  <a:moveTo>
                    <a:pt x="100" y="8"/>
                  </a:moveTo>
                  <a:cubicBezTo>
                    <a:pt x="101" y="8"/>
                    <a:pt x="102" y="8"/>
                    <a:pt x="103" y="9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2" y="19"/>
                    <a:pt x="112" y="22"/>
                    <a:pt x="111" y="23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7" y="88"/>
                    <a:pt x="46" y="88"/>
                    <a:pt x="45" y="88"/>
                  </a:cubicBezTo>
                  <a:cubicBezTo>
                    <a:pt x="44" y="88"/>
                    <a:pt x="44" y="88"/>
                    <a:pt x="44" y="88"/>
                  </a:cubicBezTo>
                  <a:cubicBezTo>
                    <a:pt x="44" y="88"/>
                    <a:pt x="44" y="88"/>
                    <a:pt x="44" y="88"/>
                  </a:cubicBezTo>
                  <a:cubicBezTo>
                    <a:pt x="43" y="88"/>
                    <a:pt x="42" y="88"/>
                    <a:pt x="41" y="87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8" y="53"/>
                    <a:pt x="8" y="50"/>
                    <a:pt x="9" y="49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18" y="40"/>
                    <a:pt x="19" y="39"/>
                    <a:pt x="20" y="39"/>
                  </a:cubicBezTo>
                  <a:cubicBezTo>
                    <a:pt x="21" y="39"/>
                    <a:pt x="22" y="40"/>
                    <a:pt x="23" y="41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97" y="9"/>
                    <a:pt x="97" y="9"/>
                    <a:pt x="97" y="9"/>
                  </a:cubicBezTo>
                  <a:cubicBezTo>
                    <a:pt x="98" y="8"/>
                    <a:pt x="99" y="8"/>
                    <a:pt x="100" y="8"/>
                  </a:cubicBezTo>
                  <a:moveTo>
                    <a:pt x="36" y="93"/>
                  </a:moveTo>
                  <a:cubicBezTo>
                    <a:pt x="38" y="95"/>
                    <a:pt x="41" y="96"/>
                    <a:pt x="44" y="96"/>
                  </a:cubicBezTo>
                  <a:cubicBezTo>
                    <a:pt x="44" y="96"/>
                    <a:pt x="44" y="96"/>
                    <a:pt x="44" y="96"/>
                  </a:cubicBezTo>
                  <a:cubicBezTo>
                    <a:pt x="44" y="96"/>
                    <a:pt x="44" y="96"/>
                    <a:pt x="45" y="96"/>
                  </a:cubicBezTo>
                  <a:cubicBezTo>
                    <a:pt x="48" y="96"/>
                    <a:pt x="51" y="95"/>
                    <a:pt x="53" y="93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119" y="26"/>
                    <a:pt x="120" y="23"/>
                    <a:pt x="120" y="20"/>
                  </a:cubicBezTo>
                  <a:cubicBezTo>
                    <a:pt x="120" y="17"/>
                    <a:pt x="119" y="14"/>
                    <a:pt x="117" y="12"/>
                  </a:cubicBezTo>
                  <a:cubicBezTo>
                    <a:pt x="108" y="3"/>
                    <a:pt x="108" y="3"/>
                    <a:pt x="108" y="3"/>
                  </a:cubicBezTo>
                  <a:cubicBezTo>
                    <a:pt x="106" y="1"/>
                    <a:pt x="103" y="0"/>
                    <a:pt x="100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4" y="1"/>
                    <a:pt x="91" y="3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6" y="33"/>
                    <a:pt x="23" y="31"/>
                    <a:pt x="20" y="31"/>
                  </a:cubicBezTo>
                  <a:cubicBezTo>
                    <a:pt x="17" y="31"/>
                    <a:pt x="14" y="33"/>
                    <a:pt x="12" y="35"/>
                  </a:cubicBezTo>
                  <a:cubicBezTo>
                    <a:pt x="4" y="43"/>
                    <a:pt x="4" y="43"/>
                    <a:pt x="4" y="43"/>
                  </a:cubicBezTo>
                  <a:cubicBezTo>
                    <a:pt x="1" y="45"/>
                    <a:pt x="0" y="48"/>
                    <a:pt x="0" y="52"/>
                  </a:cubicBezTo>
                  <a:cubicBezTo>
                    <a:pt x="0" y="55"/>
                    <a:pt x="1" y="58"/>
                    <a:pt x="4" y="60"/>
                  </a:cubicBezTo>
                  <a:lnTo>
                    <a:pt x="36" y="9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4" name="Freeform 318"/>
            <p:cNvSpPr>
              <a:spLocks noEditPoints="1"/>
            </p:cNvSpPr>
            <p:nvPr/>
          </p:nvSpPr>
          <p:spPr bwMode="auto">
            <a:xfrm>
              <a:off x="3971369" y="3699255"/>
              <a:ext cx="319088" cy="255588"/>
            </a:xfrm>
            <a:custGeom>
              <a:avLst/>
              <a:gdLst>
                <a:gd name="T0" fmla="*/ 100 w 120"/>
                <a:gd name="T1" fmla="*/ 8 h 96"/>
                <a:gd name="T2" fmla="*/ 103 w 120"/>
                <a:gd name="T3" fmla="*/ 9 h 96"/>
                <a:gd name="T4" fmla="*/ 111 w 120"/>
                <a:gd name="T5" fmla="*/ 17 h 96"/>
                <a:gd name="T6" fmla="*/ 111 w 120"/>
                <a:gd name="T7" fmla="*/ 23 h 96"/>
                <a:gd name="T8" fmla="*/ 47 w 120"/>
                <a:gd name="T9" fmla="*/ 87 h 96"/>
                <a:gd name="T10" fmla="*/ 45 w 120"/>
                <a:gd name="T11" fmla="*/ 88 h 96"/>
                <a:gd name="T12" fmla="*/ 44 w 120"/>
                <a:gd name="T13" fmla="*/ 88 h 96"/>
                <a:gd name="T14" fmla="*/ 44 w 120"/>
                <a:gd name="T15" fmla="*/ 88 h 96"/>
                <a:gd name="T16" fmla="*/ 41 w 120"/>
                <a:gd name="T17" fmla="*/ 87 h 96"/>
                <a:gd name="T18" fmla="*/ 9 w 120"/>
                <a:gd name="T19" fmla="*/ 54 h 96"/>
                <a:gd name="T20" fmla="*/ 9 w 120"/>
                <a:gd name="T21" fmla="*/ 49 h 96"/>
                <a:gd name="T22" fmla="*/ 18 w 120"/>
                <a:gd name="T23" fmla="*/ 41 h 96"/>
                <a:gd name="T24" fmla="*/ 20 w 120"/>
                <a:gd name="T25" fmla="*/ 39 h 96"/>
                <a:gd name="T26" fmla="*/ 23 w 120"/>
                <a:gd name="T27" fmla="*/ 41 h 96"/>
                <a:gd name="T28" fmla="*/ 44 w 120"/>
                <a:gd name="T29" fmla="*/ 62 h 96"/>
                <a:gd name="T30" fmla="*/ 97 w 120"/>
                <a:gd name="T31" fmla="*/ 9 h 96"/>
                <a:gd name="T32" fmla="*/ 100 w 120"/>
                <a:gd name="T33" fmla="*/ 8 h 96"/>
                <a:gd name="T34" fmla="*/ 36 w 120"/>
                <a:gd name="T35" fmla="*/ 93 h 96"/>
                <a:gd name="T36" fmla="*/ 44 w 120"/>
                <a:gd name="T37" fmla="*/ 96 h 96"/>
                <a:gd name="T38" fmla="*/ 44 w 120"/>
                <a:gd name="T39" fmla="*/ 96 h 96"/>
                <a:gd name="T40" fmla="*/ 45 w 120"/>
                <a:gd name="T41" fmla="*/ 96 h 96"/>
                <a:gd name="T42" fmla="*/ 53 w 120"/>
                <a:gd name="T43" fmla="*/ 93 h 96"/>
                <a:gd name="T44" fmla="*/ 117 w 120"/>
                <a:gd name="T45" fmla="*/ 29 h 96"/>
                <a:gd name="T46" fmla="*/ 120 w 120"/>
                <a:gd name="T47" fmla="*/ 20 h 96"/>
                <a:gd name="T48" fmla="*/ 117 w 120"/>
                <a:gd name="T49" fmla="*/ 12 h 96"/>
                <a:gd name="T50" fmla="*/ 108 w 120"/>
                <a:gd name="T51" fmla="*/ 3 h 96"/>
                <a:gd name="T52" fmla="*/ 100 w 120"/>
                <a:gd name="T53" fmla="*/ 0 h 96"/>
                <a:gd name="T54" fmla="*/ 100 w 120"/>
                <a:gd name="T55" fmla="*/ 0 h 96"/>
                <a:gd name="T56" fmla="*/ 91 w 120"/>
                <a:gd name="T57" fmla="*/ 3 h 96"/>
                <a:gd name="T58" fmla="*/ 44 w 120"/>
                <a:gd name="T59" fmla="*/ 50 h 96"/>
                <a:gd name="T60" fmla="*/ 29 w 120"/>
                <a:gd name="T61" fmla="*/ 35 h 96"/>
                <a:gd name="T62" fmla="*/ 20 w 120"/>
                <a:gd name="T63" fmla="*/ 31 h 96"/>
                <a:gd name="T64" fmla="*/ 12 w 120"/>
                <a:gd name="T65" fmla="*/ 35 h 96"/>
                <a:gd name="T66" fmla="*/ 4 w 120"/>
                <a:gd name="T67" fmla="*/ 43 h 96"/>
                <a:gd name="T68" fmla="*/ 0 w 120"/>
                <a:gd name="T69" fmla="*/ 52 h 96"/>
                <a:gd name="T70" fmla="*/ 4 w 120"/>
                <a:gd name="T71" fmla="*/ 60 h 96"/>
                <a:gd name="T72" fmla="*/ 36 w 120"/>
                <a:gd name="T73" fmla="*/ 93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0" h="96">
                  <a:moveTo>
                    <a:pt x="100" y="8"/>
                  </a:moveTo>
                  <a:cubicBezTo>
                    <a:pt x="101" y="8"/>
                    <a:pt x="102" y="8"/>
                    <a:pt x="103" y="9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2" y="19"/>
                    <a:pt x="112" y="22"/>
                    <a:pt x="111" y="23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7" y="88"/>
                    <a:pt x="46" y="88"/>
                    <a:pt x="45" y="88"/>
                  </a:cubicBezTo>
                  <a:cubicBezTo>
                    <a:pt x="44" y="88"/>
                    <a:pt x="44" y="88"/>
                    <a:pt x="44" y="88"/>
                  </a:cubicBezTo>
                  <a:cubicBezTo>
                    <a:pt x="44" y="88"/>
                    <a:pt x="44" y="88"/>
                    <a:pt x="44" y="88"/>
                  </a:cubicBezTo>
                  <a:cubicBezTo>
                    <a:pt x="43" y="88"/>
                    <a:pt x="42" y="88"/>
                    <a:pt x="41" y="87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8" y="53"/>
                    <a:pt x="8" y="50"/>
                    <a:pt x="9" y="49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18" y="40"/>
                    <a:pt x="19" y="39"/>
                    <a:pt x="20" y="39"/>
                  </a:cubicBezTo>
                  <a:cubicBezTo>
                    <a:pt x="21" y="39"/>
                    <a:pt x="22" y="40"/>
                    <a:pt x="23" y="41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97" y="9"/>
                    <a:pt x="97" y="9"/>
                    <a:pt x="97" y="9"/>
                  </a:cubicBezTo>
                  <a:cubicBezTo>
                    <a:pt x="98" y="8"/>
                    <a:pt x="99" y="8"/>
                    <a:pt x="100" y="8"/>
                  </a:cubicBezTo>
                  <a:moveTo>
                    <a:pt x="36" y="93"/>
                  </a:moveTo>
                  <a:cubicBezTo>
                    <a:pt x="38" y="95"/>
                    <a:pt x="41" y="96"/>
                    <a:pt x="44" y="96"/>
                  </a:cubicBezTo>
                  <a:cubicBezTo>
                    <a:pt x="44" y="96"/>
                    <a:pt x="44" y="96"/>
                    <a:pt x="44" y="96"/>
                  </a:cubicBezTo>
                  <a:cubicBezTo>
                    <a:pt x="44" y="96"/>
                    <a:pt x="44" y="96"/>
                    <a:pt x="45" y="96"/>
                  </a:cubicBezTo>
                  <a:cubicBezTo>
                    <a:pt x="48" y="96"/>
                    <a:pt x="51" y="95"/>
                    <a:pt x="53" y="93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119" y="26"/>
                    <a:pt x="120" y="23"/>
                    <a:pt x="120" y="20"/>
                  </a:cubicBezTo>
                  <a:cubicBezTo>
                    <a:pt x="120" y="17"/>
                    <a:pt x="119" y="14"/>
                    <a:pt x="117" y="12"/>
                  </a:cubicBezTo>
                  <a:cubicBezTo>
                    <a:pt x="108" y="3"/>
                    <a:pt x="108" y="3"/>
                    <a:pt x="108" y="3"/>
                  </a:cubicBezTo>
                  <a:cubicBezTo>
                    <a:pt x="106" y="1"/>
                    <a:pt x="103" y="0"/>
                    <a:pt x="100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4" y="1"/>
                    <a:pt x="91" y="3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6" y="33"/>
                    <a:pt x="23" y="31"/>
                    <a:pt x="20" y="31"/>
                  </a:cubicBezTo>
                  <a:cubicBezTo>
                    <a:pt x="17" y="31"/>
                    <a:pt x="14" y="33"/>
                    <a:pt x="12" y="35"/>
                  </a:cubicBezTo>
                  <a:cubicBezTo>
                    <a:pt x="4" y="43"/>
                    <a:pt x="4" y="43"/>
                    <a:pt x="4" y="43"/>
                  </a:cubicBezTo>
                  <a:cubicBezTo>
                    <a:pt x="1" y="45"/>
                    <a:pt x="0" y="48"/>
                    <a:pt x="0" y="52"/>
                  </a:cubicBezTo>
                  <a:cubicBezTo>
                    <a:pt x="0" y="55"/>
                    <a:pt x="1" y="58"/>
                    <a:pt x="4" y="60"/>
                  </a:cubicBezTo>
                  <a:lnTo>
                    <a:pt x="36" y="9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5" name="Freeform 84"/>
            <p:cNvSpPr>
              <a:spLocks noEditPoints="1"/>
            </p:cNvSpPr>
            <p:nvPr/>
          </p:nvSpPr>
          <p:spPr bwMode="auto">
            <a:xfrm>
              <a:off x="3980720" y="4224860"/>
              <a:ext cx="282575" cy="277813"/>
            </a:xfrm>
            <a:custGeom>
              <a:avLst/>
              <a:gdLst>
                <a:gd name="T0" fmla="*/ 84 w 106"/>
                <a:gd name="T1" fmla="*/ 8 h 104"/>
                <a:gd name="T2" fmla="*/ 87 w 106"/>
                <a:gd name="T3" fmla="*/ 9 h 104"/>
                <a:gd name="T4" fmla="*/ 96 w 106"/>
                <a:gd name="T5" fmla="*/ 18 h 104"/>
                <a:gd name="T6" fmla="*/ 96 w 106"/>
                <a:gd name="T7" fmla="*/ 25 h 104"/>
                <a:gd name="T8" fmla="*/ 68 w 106"/>
                <a:gd name="T9" fmla="*/ 52 h 104"/>
                <a:gd name="T10" fmla="*/ 96 w 106"/>
                <a:gd name="T11" fmla="*/ 79 h 104"/>
                <a:gd name="T12" fmla="*/ 96 w 106"/>
                <a:gd name="T13" fmla="*/ 86 h 104"/>
                <a:gd name="T14" fmla="*/ 87 w 106"/>
                <a:gd name="T15" fmla="*/ 95 h 104"/>
                <a:gd name="T16" fmla="*/ 84 w 106"/>
                <a:gd name="T17" fmla="*/ 96 h 104"/>
                <a:gd name="T18" fmla="*/ 80 w 106"/>
                <a:gd name="T19" fmla="*/ 95 h 104"/>
                <a:gd name="T20" fmla="*/ 53 w 106"/>
                <a:gd name="T21" fmla="*/ 67 h 104"/>
                <a:gd name="T22" fmla="*/ 26 w 106"/>
                <a:gd name="T23" fmla="*/ 95 h 104"/>
                <a:gd name="T24" fmla="*/ 22 w 106"/>
                <a:gd name="T25" fmla="*/ 96 h 104"/>
                <a:gd name="T26" fmla="*/ 19 w 106"/>
                <a:gd name="T27" fmla="*/ 95 h 104"/>
                <a:gd name="T28" fmla="*/ 10 w 106"/>
                <a:gd name="T29" fmla="*/ 86 h 104"/>
                <a:gd name="T30" fmla="*/ 10 w 106"/>
                <a:gd name="T31" fmla="*/ 79 h 104"/>
                <a:gd name="T32" fmla="*/ 38 w 106"/>
                <a:gd name="T33" fmla="*/ 52 h 104"/>
                <a:gd name="T34" fmla="*/ 10 w 106"/>
                <a:gd name="T35" fmla="*/ 25 h 104"/>
                <a:gd name="T36" fmla="*/ 10 w 106"/>
                <a:gd name="T37" fmla="*/ 18 h 104"/>
                <a:gd name="T38" fmla="*/ 19 w 106"/>
                <a:gd name="T39" fmla="*/ 9 h 104"/>
                <a:gd name="T40" fmla="*/ 22 w 106"/>
                <a:gd name="T41" fmla="*/ 8 h 104"/>
                <a:gd name="T42" fmla="*/ 26 w 106"/>
                <a:gd name="T43" fmla="*/ 9 h 104"/>
                <a:gd name="T44" fmla="*/ 53 w 106"/>
                <a:gd name="T45" fmla="*/ 37 h 104"/>
                <a:gd name="T46" fmla="*/ 80 w 106"/>
                <a:gd name="T47" fmla="*/ 9 h 104"/>
                <a:gd name="T48" fmla="*/ 84 w 106"/>
                <a:gd name="T49" fmla="*/ 8 h 104"/>
                <a:gd name="T50" fmla="*/ 84 w 106"/>
                <a:gd name="T51" fmla="*/ 0 h 104"/>
                <a:gd name="T52" fmla="*/ 75 w 106"/>
                <a:gd name="T53" fmla="*/ 4 h 104"/>
                <a:gd name="T54" fmla="*/ 53 w 106"/>
                <a:gd name="T55" fmla="*/ 25 h 104"/>
                <a:gd name="T56" fmla="*/ 31 w 106"/>
                <a:gd name="T57" fmla="*/ 4 h 104"/>
                <a:gd name="T58" fmla="*/ 22 w 106"/>
                <a:gd name="T59" fmla="*/ 0 h 104"/>
                <a:gd name="T60" fmla="*/ 14 w 106"/>
                <a:gd name="T61" fmla="*/ 4 h 104"/>
                <a:gd name="T62" fmla="*/ 5 w 106"/>
                <a:gd name="T63" fmla="*/ 13 h 104"/>
                <a:gd name="T64" fmla="*/ 5 w 106"/>
                <a:gd name="T65" fmla="*/ 30 h 104"/>
                <a:gd name="T66" fmla="*/ 26 w 106"/>
                <a:gd name="T67" fmla="*/ 52 h 104"/>
                <a:gd name="T68" fmla="*/ 5 w 106"/>
                <a:gd name="T69" fmla="*/ 74 h 104"/>
                <a:gd name="T70" fmla="*/ 1 w 106"/>
                <a:gd name="T71" fmla="*/ 83 h 104"/>
                <a:gd name="T72" fmla="*/ 5 w 106"/>
                <a:gd name="T73" fmla="*/ 91 h 104"/>
                <a:gd name="T74" fmla="*/ 14 w 106"/>
                <a:gd name="T75" fmla="*/ 100 h 104"/>
                <a:gd name="T76" fmla="*/ 22 w 106"/>
                <a:gd name="T77" fmla="*/ 104 h 104"/>
                <a:gd name="T78" fmla="*/ 31 w 106"/>
                <a:gd name="T79" fmla="*/ 100 h 104"/>
                <a:gd name="T80" fmla="*/ 53 w 106"/>
                <a:gd name="T81" fmla="*/ 79 h 104"/>
                <a:gd name="T82" fmla="*/ 75 w 106"/>
                <a:gd name="T83" fmla="*/ 100 h 104"/>
                <a:gd name="T84" fmla="*/ 84 w 106"/>
                <a:gd name="T85" fmla="*/ 104 h 104"/>
                <a:gd name="T86" fmla="*/ 92 w 106"/>
                <a:gd name="T87" fmla="*/ 100 h 104"/>
                <a:gd name="T88" fmla="*/ 101 w 106"/>
                <a:gd name="T89" fmla="*/ 91 h 104"/>
                <a:gd name="T90" fmla="*/ 105 w 106"/>
                <a:gd name="T91" fmla="*/ 83 h 104"/>
                <a:gd name="T92" fmla="*/ 101 w 106"/>
                <a:gd name="T93" fmla="*/ 74 h 104"/>
                <a:gd name="T94" fmla="*/ 80 w 106"/>
                <a:gd name="T95" fmla="*/ 52 h 104"/>
                <a:gd name="T96" fmla="*/ 101 w 106"/>
                <a:gd name="T97" fmla="*/ 30 h 104"/>
                <a:gd name="T98" fmla="*/ 101 w 106"/>
                <a:gd name="T99" fmla="*/ 13 h 104"/>
                <a:gd name="T100" fmla="*/ 92 w 106"/>
                <a:gd name="T101" fmla="*/ 4 h 104"/>
                <a:gd name="T102" fmla="*/ 84 w 106"/>
                <a:gd name="T103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6" h="104">
                  <a:moveTo>
                    <a:pt x="84" y="8"/>
                  </a:moveTo>
                  <a:cubicBezTo>
                    <a:pt x="85" y="8"/>
                    <a:pt x="86" y="8"/>
                    <a:pt x="87" y="9"/>
                  </a:cubicBezTo>
                  <a:cubicBezTo>
                    <a:pt x="96" y="18"/>
                    <a:pt x="96" y="18"/>
                    <a:pt x="96" y="18"/>
                  </a:cubicBezTo>
                  <a:cubicBezTo>
                    <a:pt x="97" y="20"/>
                    <a:pt x="97" y="23"/>
                    <a:pt x="96" y="25"/>
                  </a:cubicBezTo>
                  <a:cubicBezTo>
                    <a:pt x="68" y="52"/>
                    <a:pt x="68" y="52"/>
                    <a:pt x="68" y="52"/>
                  </a:cubicBezTo>
                  <a:cubicBezTo>
                    <a:pt x="96" y="79"/>
                    <a:pt x="96" y="79"/>
                    <a:pt x="96" y="79"/>
                  </a:cubicBezTo>
                  <a:cubicBezTo>
                    <a:pt x="97" y="81"/>
                    <a:pt x="97" y="84"/>
                    <a:pt x="96" y="86"/>
                  </a:cubicBezTo>
                  <a:cubicBezTo>
                    <a:pt x="87" y="95"/>
                    <a:pt x="87" y="95"/>
                    <a:pt x="87" y="95"/>
                  </a:cubicBezTo>
                  <a:cubicBezTo>
                    <a:pt x="86" y="96"/>
                    <a:pt x="85" y="96"/>
                    <a:pt x="84" y="96"/>
                  </a:cubicBezTo>
                  <a:cubicBezTo>
                    <a:pt x="82" y="96"/>
                    <a:pt x="81" y="96"/>
                    <a:pt x="80" y="95"/>
                  </a:cubicBezTo>
                  <a:cubicBezTo>
                    <a:pt x="53" y="67"/>
                    <a:pt x="53" y="67"/>
                    <a:pt x="53" y="67"/>
                  </a:cubicBezTo>
                  <a:cubicBezTo>
                    <a:pt x="26" y="95"/>
                    <a:pt x="26" y="95"/>
                    <a:pt x="26" y="95"/>
                  </a:cubicBezTo>
                  <a:cubicBezTo>
                    <a:pt x="25" y="96"/>
                    <a:pt x="24" y="96"/>
                    <a:pt x="22" y="96"/>
                  </a:cubicBezTo>
                  <a:cubicBezTo>
                    <a:pt x="21" y="96"/>
                    <a:pt x="20" y="96"/>
                    <a:pt x="19" y="95"/>
                  </a:cubicBezTo>
                  <a:cubicBezTo>
                    <a:pt x="10" y="86"/>
                    <a:pt x="10" y="86"/>
                    <a:pt x="10" y="86"/>
                  </a:cubicBezTo>
                  <a:cubicBezTo>
                    <a:pt x="9" y="84"/>
                    <a:pt x="9" y="81"/>
                    <a:pt x="10" y="79"/>
                  </a:cubicBezTo>
                  <a:cubicBezTo>
                    <a:pt x="38" y="52"/>
                    <a:pt x="38" y="52"/>
                    <a:pt x="38" y="52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9" y="23"/>
                    <a:pt x="9" y="20"/>
                    <a:pt x="10" y="18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8"/>
                    <a:pt x="21" y="8"/>
                    <a:pt x="22" y="8"/>
                  </a:cubicBezTo>
                  <a:cubicBezTo>
                    <a:pt x="24" y="8"/>
                    <a:pt x="25" y="8"/>
                    <a:pt x="26" y="9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80" y="9"/>
                    <a:pt x="80" y="9"/>
                    <a:pt x="80" y="9"/>
                  </a:cubicBezTo>
                  <a:cubicBezTo>
                    <a:pt x="81" y="8"/>
                    <a:pt x="82" y="8"/>
                    <a:pt x="84" y="8"/>
                  </a:cubicBezTo>
                  <a:moveTo>
                    <a:pt x="84" y="0"/>
                  </a:moveTo>
                  <a:cubicBezTo>
                    <a:pt x="80" y="0"/>
                    <a:pt x="77" y="1"/>
                    <a:pt x="75" y="4"/>
                  </a:cubicBezTo>
                  <a:cubicBezTo>
                    <a:pt x="53" y="25"/>
                    <a:pt x="53" y="25"/>
                    <a:pt x="53" y="25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29" y="1"/>
                    <a:pt x="26" y="0"/>
                    <a:pt x="22" y="0"/>
                  </a:cubicBezTo>
                  <a:cubicBezTo>
                    <a:pt x="19" y="0"/>
                    <a:pt x="16" y="1"/>
                    <a:pt x="14" y="4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0" y="18"/>
                    <a:pt x="0" y="25"/>
                    <a:pt x="5" y="30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5" y="74"/>
                    <a:pt x="5" y="74"/>
                    <a:pt x="5" y="74"/>
                  </a:cubicBezTo>
                  <a:cubicBezTo>
                    <a:pt x="2" y="76"/>
                    <a:pt x="1" y="79"/>
                    <a:pt x="1" y="83"/>
                  </a:cubicBezTo>
                  <a:cubicBezTo>
                    <a:pt x="1" y="86"/>
                    <a:pt x="2" y="89"/>
                    <a:pt x="5" y="91"/>
                  </a:cubicBezTo>
                  <a:cubicBezTo>
                    <a:pt x="14" y="100"/>
                    <a:pt x="14" y="100"/>
                    <a:pt x="14" y="100"/>
                  </a:cubicBezTo>
                  <a:cubicBezTo>
                    <a:pt x="16" y="103"/>
                    <a:pt x="19" y="104"/>
                    <a:pt x="22" y="104"/>
                  </a:cubicBezTo>
                  <a:cubicBezTo>
                    <a:pt x="26" y="104"/>
                    <a:pt x="29" y="103"/>
                    <a:pt x="31" y="100"/>
                  </a:cubicBezTo>
                  <a:cubicBezTo>
                    <a:pt x="53" y="79"/>
                    <a:pt x="53" y="79"/>
                    <a:pt x="53" y="79"/>
                  </a:cubicBezTo>
                  <a:cubicBezTo>
                    <a:pt x="75" y="100"/>
                    <a:pt x="75" y="100"/>
                    <a:pt x="75" y="100"/>
                  </a:cubicBezTo>
                  <a:cubicBezTo>
                    <a:pt x="77" y="103"/>
                    <a:pt x="80" y="104"/>
                    <a:pt x="84" y="104"/>
                  </a:cubicBezTo>
                  <a:cubicBezTo>
                    <a:pt x="87" y="104"/>
                    <a:pt x="90" y="103"/>
                    <a:pt x="92" y="100"/>
                  </a:cubicBezTo>
                  <a:cubicBezTo>
                    <a:pt x="101" y="91"/>
                    <a:pt x="101" y="91"/>
                    <a:pt x="101" y="91"/>
                  </a:cubicBezTo>
                  <a:cubicBezTo>
                    <a:pt x="104" y="89"/>
                    <a:pt x="105" y="86"/>
                    <a:pt x="105" y="83"/>
                  </a:cubicBezTo>
                  <a:cubicBezTo>
                    <a:pt x="105" y="79"/>
                    <a:pt x="104" y="76"/>
                    <a:pt x="101" y="74"/>
                  </a:cubicBezTo>
                  <a:cubicBezTo>
                    <a:pt x="80" y="52"/>
                    <a:pt x="80" y="52"/>
                    <a:pt x="80" y="5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6" y="25"/>
                    <a:pt x="106" y="18"/>
                    <a:pt x="101" y="13"/>
                  </a:cubicBezTo>
                  <a:cubicBezTo>
                    <a:pt x="92" y="4"/>
                    <a:pt x="92" y="4"/>
                    <a:pt x="92" y="4"/>
                  </a:cubicBezTo>
                  <a:cubicBezTo>
                    <a:pt x="90" y="1"/>
                    <a:pt x="87" y="0"/>
                    <a:pt x="8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6" name="Freeform 84"/>
            <p:cNvSpPr>
              <a:spLocks noEditPoints="1"/>
            </p:cNvSpPr>
            <p:nvPr/>
          </p:nvSpPr>
          <p:spPr bwMode="auto">
            <a:xfrm>
              <a:off x="3980720" y="4761577"/>
              <a:ext cx="282575" cy="277813"/>
            </a:xfrm>
            <a:custGeom>
              <a:avLst/>
              <a:gdLst>
                <a:gd name="T0" fmla="*/ 84 w 106"/>
                <a:gd name="T1" fmla="*/ 8 h 104"/>
                <a:gd name="T2" fmla="*/ 87 w 106"/>
                <a:gd name="T3" fmla="*/ 9 h 104"/>
                <a:gd name="T4" fmla="*/ 96 w 106"/>
                <a:gd name="T5" fmla="*/ 18 h 104"/>
                <a:gd name="T6" fmla="*/ 96 w 106"/>
                <a:gd name="T7" fmla="*/ 25 h 104"/>
                <a:gd name="T8" fmla="*/ 68 w 106"/>
                <a:gd name="T9" fmla="*/ 52 h 104"/>
                <a:gd name="T10" fmla="*/ 96 w 106"/>
                <a:gd name="T11" fmla="*/ 79 h 104"/>
                <a:gd name="T12" fmla="*/ 96 w 106"/>
                <a:gd name="T13" fmla="*/ 86 h 104"/>
                <a:gd name="T14" fmla="*/ 87 w 106"/>
                <a:gd name="T15" fmla="*/ 95 h 104"/>
                <a:gd name="T16" fmla="*/ 84 w 106"/>
                <a:gd name="T17" fmla="*/ 96 h 104"/>
                <a:gd name="T18" fmla="*/ 80 w 106"/>
                <a:gd name="T19" fmla="*/ 95 h 104"/>
                <a:gd name="T20" fmla="*/ 53 w 106"/>
                <a:gd name="T21" fmla="*/ 67 h 104"/>
                <a:gd name="T22" fmla="*/ 26 w 106"/>
                <a:gd name="T23" fmla="*/ 95 h 104"/>
                <a:gd name="T24" fmla="*/ 22 w 106"/>
                <a:gd name="T25" fmla="*/ 96 h 104"/>
                <a:gd name="T26" fmla="*/ 19 w 106"/>
                <a:gd name="T27" fmla="*/ 95 h 104"/>
                <a:gd name="T28" fmla="*/ 10 w 106"/>
                <a:gd name="T29" fmla="*/ 86 h 104"/>
                <a:gd name="T30" fmla="*/ 10 w 106"/>
                <a:gd name="T31" fmla="*/ 79 h 104"/>
                <a:gd name="T32" fmla="*/ 38 w 106"/>
                <a:gd name="T33" fmla="*/ 52 h 104"/>
                <a:gd name="T34" fmla="*/ 10 w 106"/>
                <a:gd name="T35" fmla="*/ 25 h 104"/>
                <a:gd name="T36" fmla="*/ 10 w 106"/>
                <a:gd name="T37" fmla="*/ 18 h 104"/>
                <a:gd name="T38" fmla="*/ 19 w 106"/>
                <a:gd name="T39" fmla="*/ 9 h 104"/>
                <a:gd name="T40" fmla="*/ 22 w 106"/>
                <a:gd name="T41" fmla="*/ 8 h 104"/>
                <a:gd name="T42" fmla="*/ 26 w 106"/>
                <a:gd name="T43" fmla="*/ 9 h 104"/>
                <a:gd name="T44" fmla="*/ 53 w 106"/>
                <a:gd name="T45" fmla="*/ 37 h 104"/>
                <a:gd name="T46" fmla="*/ 80 w 106"/>
                <a:gd name="T47" fmla="*/ 9 h 104"/>
                <a:gd name="T48" fmla="*/ 84 w 106"/>
                <a:gd name="T49" fmla="*/ 8 h 104"/>
                <a:gd name="T50" fmla="*/ 84 w 106"/>
                <a:gd name="T51" fmla="*/ 0 h 104"/>
                <a:gd name="T52" fmla="*/ 75 w 106"/>
                <a:gd name="T53" fmla="*/ 4 h 104"/>
                <a:gd name="T54" fmla="*/ 53 w 106"/>
                <a:gd name="T55" fmla="*/ 25 h 104"/>
                <a:gd name="T56" fmla="*/ 31 w 106"/>
                <a:gd name="T57" fmla="*/ 4 h 104"/>
                <a:gd name="T58" fmla="*/ 22 w 106"/>
                <a:gd name="T59" fmla="*/ 0 h 104"/>
                <a:gd name="T60" fmla="*/ 14 w 106"/>
                <a:gd name="T61" fmla="*/ 4 h 104"/>
                <a:gd name="T62" fmla="*/ 5 w 106"/>
                <a:gd name="T63" fmla="*/ 13 h 104"/>
                <a:gd name="T64" fmla="*/ 5 w 106"/>
                <a:gd name="T65" fmla="*/ 30 h 104"/>
                <a:gd name="T66" fmla="*/ 26 w 106"/>
                <a:gd name="T67" fmla="*/ 52 h 104"/>
                <a:gd name="T68" fmla="*/ 5 w 106"/>
                <a:gd name="T69" fmla="*/ 74 h 104"/>
                <a:gd name="T70" fmla="*/ 1 w 106"/>
                <a:gd name="T71" fmla="*/ 83 h 104"/>
                <a:gd name="T72" fmla="*/ 5 w 106"/>
                <a:gd name="T73" fmla="*/ 91 h 104"/>
                <a:gd name="T74" fmla="*/ 14 w 106"/>
                <a:gd name="T75" fmla="*/ 100 h 104"/>
                <a:gd name="T76" fmla="*/ 22 w 106"/>
                <a:gd name="T77" fmla="*/ 104 h 104"/>
                <a:gd name="T78" fmla="*/ 31 w 106"/>
                <a:gd name="T79" fmla="*/ 100 h 104"/>
                <a:gd name="T80" fmla="*/ 53 w 106"/>
                <a:gd name="T81" fmla="*/ 79 h 104"/>
                <a:gd name="T82" fmla="*/ 75 w 106"/>
                <a:gd name="T83" fmla="*/ 100 h 104"/>
                <a:gd name="T84" fmla="*/ 84 w 106"/>
                <a:gd name="T85" fmla="*/ 104 h 104"/>
                <a:gd name="T86" fmla="*/ 92 w 106"/>
                <a:gd name="T87" fmla="*/ 100 h 104"/>
                <a:gd name="T88" fmla="*/ 101 w 106"/>
                <a:gd name="T89" fmla="*/ 91 h 104"/>
                <a:gd name="T90" fmla="*/ 105 w 106"/>
                <a:gd name="T91" fmla="*/ 83 h 104"/>
                <a:gd name="T92" fmla="*/ 101 w 106"/>
                <a:gd name="T93" fmla="*/ 74 h 104"/>
                <a:gd name="T94" fmla="*/ 80 w 106"/>
                <a:gd name="T95" fmla="*/ 52 h 104"/>
                <a:gd name="T96" fmla="*/ 101 w 106"/>
                <a:gd name="T97" fmla="*/ 30 h 104"/>
                <a:gd name="T98" fmla="*/ 101 w 106"/>
                <a:gd name="T99" fmla="*/ 13 h 104"/>
                <a:gd name="T100" fmla="*/ 92 w 106"/>
                <a:gd name="T101" fmla="*/ 4 h 104"/>
                <a:gd name="T102" fmla="*/ 84 w 106"/>
                <a:gd name="T103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6" h="104">
                  <a:moveTo>
                    <a:pt x="84" y="8"/>
                  </a:moveTo>
                  <a:cubicBezTo>
                    <a:pt x="85" y="8"/>
                    <a:pt x="86" y="8"/>
                    <a:pt x="87" y="9"/>
                  </a:cubicBezTo>
                  <a:cubicBezTo>
                    <a:pt x="96" y="18"/>
                    <a:pt x="96" y="18"/>
                    <a:pt x="96" y="18"/>
                  </a:cubicBezTo>
                  <a:cubicBezTo>
                    <a:pt x="97" y="20"/>
                    <a:pt x="97" y="23"/>
                    <a:pt x="96" y="25"/>
                  </a:cubicBezTo>
                  <a:cubicBezTo>
                    <a:pt x="68" y="52"/>
                    <a:pt x="68" y="52"/>
                    <a:pt x="68" y="52"/>
                  </a:cubicBezTo>
                  <a:cubicBezTo>
                    <a:pt x="96" y="79"/>
                    <a:pt x="96" y="79"/>
                    <a:pt x="96" y="79"/>
                  </a:cubicBezTo>
                  <a:cubicBezTo>
                    <a:pt x="97" y="81"/>
                    <a:pt x="97" y="84"/>
                    <a:pt x="96" y="86"/>
                  </a:cubicBezTo>
                  <a:cubicBezTo>
                    <a:pt x="87" y="95"/>
                    <a:pt x="87" y="95"/>
                    <a:pt x="87" y="95"/>
                  </a:cubicBezTo>
                  <a:cubicBezTo>
                    <a:pt x="86" y="96"/>
                    <a:pt x="85" y="96"/>
                    <a:pt x="84" y="96"/>
                  </a:cubicBezTo>
                  <a:cubicBezTo>
                    <a:pt x="82" y="96"/>
                    <a:pt x="81" y="96"/>
                    <a:pt x="80" y="95"/>
                  </a:cubicBezTo>
                  <a:cubicBezTo>
                    <a:pt x="53" y="67"/>
                    <a:pt x="53" y="67"/>
                    <a:pt x="53" y="67"/>
                  </a:cubicBezTo>
                  <a:cubicBezTo>
                    <a:pt x="26" y="95"/>
                    <a:pt x="26" y="95"/>
                    <a:pt x="26" y="95"/>
                  </a:cubicBezTo>
                  <a:cubicBezTo>
                    <a:pt x="25" y="96"/>
                    <a:pt x="24" y="96"/>
                    <a:pt x="22" y="96"/>
                  </a:cubicBezTo>
                  <a:cubicBezTo>
                    <a:pt x="21" y="96"/>
                    <a:pt x="20" y="96"/>
                    <a:pt x="19" y="95"/>
                  </a:cubicBezTo>
                  <a:cubicBezTo>
                    <a:pt x="10" y="86"/>
                    <a:pt x="10" y="86"/>
                    <a:pt x="10" y="86"/>
                  </a:cubicBezTo>
                  <a:cubicBezTo>
                    <a:pt x="9" y="84"/>
                    <a:pt x="9" y="81"/>
                    <a:pt x="10" y="79"/>
                  </a:cubicBezTo>
                  <a:cubicBezTo>
                    <a:pt x="38" y="52"/>
                    <a:pt x="38" y="52"/>
                    <a:pt x="38" y="52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9" y="23"/>
                    <a:pt x="9" y="20"/>
                    <a:pt x="10" y="18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8"/>
                    <a:pt x="21" y="8"/>
                    <a:pt x="22" y="8"/>
                  </a:cubicBezTo>
                  <a:cubicBezTo>
                    <a:pt x="24" y="8"/>
                    <a:pt x="25" y="8"/>
                    <a:pt x="26" y="9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80" y="9"/>
                    <a:pt x="80" y="9"/>
                    <a:pt x="80" y="9"/>
                  </a:cubicBezTo>
                  <a:cubicBezTo>
                    <a:pt x="81" y="8"/>
                    <a:pt x="82" y="8"/>
                    <a:pt x="84" y="8"/>
                  </a:cubicBezTo>
                  <a:moveTo>
                    <a:pt x="84" y="0"/>
                  </a:moveTo>
                  <a:cubicBezTo>
                    <a:pt x="80" y="0"/>
                    <a:pt x="77" y="1"/>
                    <a:pt x="75" y="4"/>
                  </a:cubicBezTo>
                  <a:cubicBezTo>
                    <a:pt x="53" y="25"/>
                    <a:pt x="53" y="25"/>
                    <a:pt x="53" y="25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29" y="1"/>
                    <a:pt x="26" y="0"/>
                    <a:pt x="22" y="0"/>
                  </a:cubicBezTo>
                  <a:cubicBezTo>
                    <a:pt x="19" y="0"/>
                    <a:pt x="16" y="1"/>
                    <a:pt x="14" y="4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0" y="18"/>
                    <a:pt x="0" y="25"/>
                    <a:pt x="5" y="30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5" y="74"/>
                    <a:pt x="5" y="74"/>
                    <a:pt x="5" y="74"/>
                  </a:cubicBezTo>
                  <a:cubicBezTo>
                    <a:pt x="2" y="76"/>
                    <a:pt x="1" y="79"/>
                    <a:pt x="1" y="83"/>
                  </a:cubicBezTo>
                  <a:cubicBezTo>
                    <a:pt x="1" y="86"/>
                    <a:pt x="2" y="89"/>
                    <a:pt x="5" y="91"/>
                  </a:cubicBezTo>
                  <a:cubicBezTo>
                    <a:pt x="14" y="100"/>
                    <a:pt x="14" y="100"/>
                    <a:pt x="14" y="100"/>
                  </a:cubicBezTo>
                  <a:cubicBezTo>
                    <a:pt x="16" y="103"/>
                    <a:pt x="19" y="104"/>
                    <a:pt x="22" y="104"/>
                  </a:cubicBezTo>
                  <a:cubicBezTo>
                    <a:pt x="26" y="104"/>
                    <a:pt x="29" y="103"/>
                    <a:pt x="31" y="100"/>
                  </a:cubicBezTo>
                  <a:cubicBezTo>
                    <a:pt x="53" y="79"/>
                    <a:pt x="53" y="79"/>
                    <a:pt x="53" y="79"/>
                  </a:cubicBezTo>
                  <a:cubicBezTo>
                    <a:pt x="75" y="100"/>
                    <a:pt x="75" y="100"/>
                    <a:pt x="75" y="100"/>
                  </a:cubicBezTo>
                  <a:cubicBezTo>
                    <a:pt x="77" y="103"/>
                    <a:pt x="80" y="104"/>
                    <a:pt x="84" y="104"/>
                  </a:cubicBezTo>
                  <a:cubicBezTo>
                    <a:pt x="87" y="104"/>
                    <a:pt x="90" y="103"/>
                    <a:pt x="92" y="100"/>
                  </a:cubicBezTo>
                  <a:cubicBezTo>
                    <a:pt x="101" y="91"/>
                    <a:pt x="101" y="91"/>
                    <a:pt x="101" y="91"/>
                  </a:cubicBezTo>
                  <a:cubicBezTo>
                    <a:pt x="104" y="89"/>
                    <a:pt x="105" y="86"/>
                    <a:pt x="105" y="83"/>
                  </a:cubicBezTo>
                  <a:cubicBezTo>
                    <a:pt x="105" y="79"/>
                    <a:pt x="104" y="76"/>
                    <a:pt x="101" y="74"/>
                  </a:cubicBezTo>
                  <a:cubicBezTo>
                    <a:pt x="80" y="52"/>
                    <a:pt x="80" y="52"/>
                    <a:pt x="80" y="5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6" y="25"/>
                    <a:pt x="106" y="18"/>
                    <a:pt x="101" y="13"/>
                  </a:cubicBezTo>
                  <a:cubicBezTo>
                    <a:pt x="92" y="4"/>
                    <a:pt x="92" y="4"/>
                    <a:pt x="92" y="4"/>
                  </a:cubicBezTo>
                  <a:cubicBezTo>
                    <a:pt x="90" y="1"/>
                    <a:pt x="87" y="0"/>
                    <a:pt x="8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7" name="Freeform 318"/>
            <p:cNvSpPr>
              <a:spLocks noEditPoints="1"/>
            </p:cNvSpPr>
            <p:nvPr/>
          </p:nvSpPr>
          <p:spPr bwMode="auto">
            <a:xfrm>
              <a:off x="3971369" y="5309407"/>
              <a:ext cx="319088" cy="255588"/>
            </a:xfrm>
            <a:custGeom>
              <a:avLst/>
              <a:gdLst>
                <a:gd name="T0" fmla="*/ 100 w 120"/>
                <a:gd name="T1" fmla="*/ 8 h 96"/>
                <a:gd name="T2" fmla="*/ 103 w 120"/>
                <a:gd name="T3" fmla="*/ 9 h 96"/>
                <a:gd name="T4" fmla="*/ 111 w 120"/>
                <a:gd name="T5" fmla="*/ 17 h 96"/>
                <a:gd name="T6" fmla="*/ 111 w 120"/>
                <a:gd name="T7" fmla="*/ 23 h 96"/>
                <a:gd name="T8" fmla="*/ 47 w 120"/>
                <a:gd name="T9" fmla="*/ 87 h 96"/>
                <a:gd name="T10" fmla="*/ 45 w 120"/>
                <a:gd name="T11" fmla="*/ 88 h 96"/>
                <a:gd name="T12" fmla="*/ 44 w 120"/>
                <a:gd name="T13" fmla="*/ 88 h 96"/>
                <a:gd name="T14" fmla="*/ 44 w 120"/>
                <a:gd name="T15" fmla="*/ 88 h 96"/>
                <a:gd name="T16" fmla="*/ 41 w 120"/>
                <a:gd name="T17" fmla="*/ 87 h 96"/>
                <a:gd name="T18" fmla="*/ 9 w 120"/>
                <a:gd name="T19" fmla="*/ 54 h 96"/>
                <a:gd name="T20" fmla="*/ 9 w 120"/>
                <a:gd name="T21" fmla="*/ 49 h 96"/>
                <a:gd name="T22" fmla="*/ 18 w 120"/>
                <a:gd name="T23" fmla="*/ 41 h 96"/>
                <a:gd name="T24" fmla="*/ 20 w 120"/>
                <a:gd name="T25" fmla="*/ 39 h 96"/>
                <a:gd name="T26" fmla="*/ 23 w 120"/>
                <a:gd name="T27" fmla="*/ 41 h 96"/>
                <a:gd name="T28" fmla="*/ 44 w 120"/>
                <a:gd name="T29" fmla="*/ 62 h 96"/>
                <a:gd name="T30" fmla="*/ 97 w 120"/>
                <a:gd name="T31" fmla="*/ 9 h 96"/>
                <a:gd name="T32" fmla="*/ 100 w 120"/>
                <a:gd name="T33" fmla="*/ 8 h 96"/>
                <a:gd name="T34" fmla="*/ 36 w 120"/>
                <a:gd name="T35" fmla="*/ 93 h 96"/>
                <a:gd name="T36" fmla="*/ 44 w 120"/>
                <a:gd name="T37" fmla="*/ 96 h 96"/>
                <a:gd name="T38" fmla="*/ 44 w 120"/>
                <a:gd name="T39" fmla="*/ 96 h 96"/>
                <a:gd name="T40" fmla="*/ 45 w 120"/>
                <a:gd name="T41" fmla="*/ 96 h 96"/>
                <a:gd name="T42" fmla="*/ 53 w 120"/>
                <a:gd name="T43" fmla="*/ 93 h 96"/>
                <a:gd name="T44" fmla="*/ 117 w 120"/>
                <a:gd name="T45" fmla="*/ 29 h 96"/>
                <a:gd name="T46" fmla="*/ 120 w 120"/>
                <a:gd name="T47" fmla="*/ 20 h 96"/>
                <a:gd name="T48" fmla="*/ 117 w 120"/>
                <a:gd name="T49" fmla="*/ 12 h 96"/>
                <a:gd name="T50" fmla="*/ 108 w 120"/>
                <a:gd name="T51" fmla="*/ 3 h 96"/>
                <a:gd name="T52" fmla="*/ 100 w 120"/>
                <a:gd name="T53" fmla="*/ 0 h 96"/>
                <a:gd name="T54" fmla="*/ 100 w 120"/>
                <a:gd name="T55" fmla="*/ 0 h 96"/>
                <a:gd name="T56" fmla="*/ 91 w 120"/>
                <a:gd name="T57" fmla="*/ 3 h 96"/>
                <a:gd name="T58" fmla="*/ 44 w 120"/>
                <a:gd name="T59" fmla="*/ 50 h 96"/>
                <a:gd name="T60" fmla="*/ 29 w 120"/>
                <a:gd name="T61" fmla="*/ 35 h 96"/>
                <a:gd name="T62" fmla="*/ 20 w 120"/>
                <a:gd name="T63" fmla="*/ 31 h 96"/>
                <a:gd name="T64" fmla="*/ 12 w 120"/>
                <a:gd name="T65" fmla="*/ 35 h 96"/>
                <a:gd name="T66" fmla="*/ 4 w 120"/>
                <a:gd name="T67" fmla="*/ 43 h 96"/>
                <a:gd name="T68" fmla="*/ 0 w 120"/>
                <a:gd name="T69" fmla="*/ 52 h 96"/>
                <a:gd name="T70" fmla="*/ 4 w 120"/>
                <a:gd name="T71" fmla="*/ 60 h 96"/>
                <a:gd name="T72" fmla="*/ 36 w 120"/>
                <a:gd name="T73" fmla="*/ 93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0" h="96">
                  <a:moveTo>
                    <a:pt x="100" y="8"/>
                  </a:moveTo>
                  <a:cubicBezTo>
                    <a:pt x="101" y="8"/>
                    <a:pt x="102" y="8"/>
                    <a:pt x="103" y="9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2" y="19"/>
                    <a:pt x="112" y="22"/>
                    <a:pt x="111" y="23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7" y="88"/>
                    <a:pt x="46" y="88"/>
                    <a:pt x="45" y="88"/>
                  </a:cubicBezTo>
                  <a:cubicBezTo>
                    <a:pt x="44" y="88"/>
                    <a:pt x="44" y="88"/>
                    <a:pt x="44" y="88"/>
                  </a:cubicBezTo>
                  <a:cubicBezTo>
                    <a:pt x="44" y="88"/>
                    <a:pt x="44" y="88"/>
                    <a:pt x="44" y="88"/>
                  </a:cubicBezTo>
                  <a:cubicBezTo>
                    <a:pt x="43" y="88"/>
                    <a:pt x="42" y="88"/>
                    <a:pt x="41" y="87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8" y="53"/>
                    <a:pt x="8" y="50"/>
                    <a:pt x="9" y="49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18" y="40"/>
                    <a:pt x="19" y="39"/>
                    <a:pt x="20" y="39"/>
                  </a:cubicBezTo>
                  <a:cubicBezTo>
                    <a:pt x="21" y="39"/>
                    <a:pt x="22" y="40"/>
                    <a:pt x="23" y="41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97" y="9"/>
                    <a:pt x="97" y="9"/>
                    <a:pt x="97" y="9"/>
                  </a:cubicBezTo>
                  <a:cubicBezTo>
                    <a:pt x="98" y="8"/>
                    <a:pt x="99" y="8"/>
                    <a:pt x="100" y="8"/>
                  </a:cubicBezTo>
                  <a:moveTo>
                    <a:pt x="36" y="93"/>
                  </a:moveTo>
                  <a:cubicBezTo>
                    <a:pt x="38" y="95"/>
                    <a:pt x="41" y="96"/>
                    <a:pt x="44" y="96"/>
                  </a:cubicBezTo>
                  <a:cubicBezTo>
                    <a:pt x="44" y="96"/>
                    <a:pt x="44" y="96"/>
                    <a:pt x="44" y="96"/>
                  </a:cubicBezTo>
                  <a:cubicBezTo>
                    <a:pt x="44" y="96"/>
                    <a:pt x="44" y="96"/>
                    <a:pt x="45" y="96"/>
                  </a:cubicBezTo>
                  <a:cubicBezTo>
                    <a:pt x="48" y="96"/>
                    <a:pt x="51" y="95"/>
                    <a:pt x="53" y="93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119" y="26"/>
                    <a:pt x="120" y="23"/>
                    <a:pt x="120" y="20"/>
                  </a:cubicBezTo>
                  <a:cubicBezTo>
                    <a:pt x="120" y="17"/>
                    <a:pt x="119" y="14"/>
                    <a:pt x="117" y="12"/>
                  </a:cubicBezTo>
                  <a:cubicBezTo>
                    <a:pt x="108" y="3"/>
                    <a:pt x="108" y="3"/>
                    <a:pt x="108" y="3"/>
                  </a:cubicBezTo>
                  <a:cubicBezTo>
                    <a:pt x="106" y="1"/>
                    <a:pt x="103" y="0"/>
                    <a:pt x="100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4" y="1"/>
                    <a:pt x="91" y="3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6" y="33"/>
                    <a:pt x="23" y="31"/>
                    <a:pt x="20" y="31"/>
                  </a:cubicBezTo>
                  <a:cubicBezTo>
                    <a:pt x="17" y="31"/>
                    <a:pt x="14" y="33"/>
                    <a:pt x="12" y="35"/>
                  </a:cubicBezTo>
                  <a:cubicBezTo>
                    <a:pt x="4" y="43"/>
                    <a:pt x="4" y="43"/>
                    <a:pt x="4" y="43"/>
                  </a:cubicBezTo>
                  <a:cubicBezTo>
                    <a:pt x="1" y="45"/>
                    <a:pt x="0" y="48"/>
                    <a:pt x="0" y="52"/>
                  </a:cubicBezTo>
                  <a:cubicBezTo>
                    <a:pt x="0" y="55"/>
                    <a:pt x="1" y="58"/>
                    <a:pt x="4" y="60"/>
                  </a:cubicBezTo>
                  <a:lnTo>
                    <a:pt x="36" y="9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98" name="Group 297"/>
          <p:cNvGrpSpPr/>
          <p:nvPr/>
        </p:nvGrpSpPr>
        <p:grpSpPr>
          <a:xfrm>
            <a:off x="4260302" y="2489707"/>
            <a:ext cx="239854" cy="1818511"/>
            <a:chOff x="5680402" y="3140314"/>
            <a:chExt cx="319805" cy="2424681"/>
          </a:xfrm>
        </p:grpSpPr>
        <p:sp>
          <p:nvSpPr>
            <p:cNvPr id="299" name="Freeform 84"/>
            <p:cNvSpPr>
              <a:spLocks noEditPoints="1"/>
            </p:cNvSpPr>
            <p:nvPr/>
          </p:nvSpPr>
          <p:spPr bwMode="auto">
            <a:xfrm>
              <a:off x="5698659" y="3140314"/>
              <a:ext cx="282575" cy="277813"/>
            </a:xfrm>
            <a:custGeom>
              <a:avLst/>
              <a:gdLst>
                <a:gd name="T0" fmla="*/ 84 w 106"/>
                <a:gd name="T1" fmla="*/ 8 h 104"/>
                <a:gd name="T2" fmla="*/ 87 w 106"/>
                <a:gd name="T3" fmla="*/ 9 h 104"/>
                <a:gd name="T4" fmla="*/ 96 w 106"/>
                <a:gd name="T5" fmla="*/ 18 h 104"/>
                <a:gd name="T6" fmla="*/ 96 w 106"/>
                <a:gd name="T7" fmla="*/ 25 h 104"/>
                <a:gd name="T8" fmla="*/ 68 w 106"/>
                <a:gd name="T9" fmla="*/ 52 h 104"/>
                <a:gd name="T10" fmla="*/ 96 w 106"/>
                <a:gd name="T11" fmla="*/ 79 h 104"/>
                <a:gd name="T12" fmla="*/ 96 w 106"/>
                <a:gd name="T13" fmla="*/ 86 h 104"/>
                <a:gd name="T14" fmla="*/ 87 w 106"/>
                <a:gd name="T15" fmla="*/ 95 h 104"/>
                <a:gd name="T16" fmla="*/ 84 w 106"/>
                <a:gd name="T17" fmla="*/ 96 h 104"/>
                <a:gd name="T18" fmla="*/ 80 w 106"/>
                <a:gd name="T19" fmla="*/ 95 h 104"/>
                <a:gd name="T20" fmla="*/ 53 w 106"/>
                <a:gd name="T21" fmla="*/ 67 h 104"/>
                <a:gd name="T22" fmla="*/ 26 w 106"/>
                <a:gd name="T23" fmla="*/ 95 h 104"/>
                <a:gd name="T24" fmla="*/ 22 w 106"/>
                <a:gd name="T25" fmla="*/ 96 h 104"/>
                <a:gd name="T26" fmla="*/ 19 w 106"/>
                <a:gd name="T27" fmla="*/ 95 h 104"/>
                <a:gd name="T28" fmla="*/ 10 w 106"/>
                <a:gd name="T29" fmla="*/ 86 h 104"/>
                <a:gd name="T30" fmla="*/ 10 w 106"/>
                <a:gd name="T31" fmla="*/ 79 h 104"/>
                <a:gd name="T32" fmla="*/ 38 w 106"/>
                <a:gd name="T33" fmla="*/ 52 h 104"/>
                <a:gd name="T34" fmla="*/ 10 w 106"/>
                <a:gd name="T35" fmla="*/ 25 h 104"/>
                <a:gd name="T36" fmla="*/ 10 w 106"/>
                <a:gd name="T37" fmla="*/ 18 h 104"/>
                <a:gd name="T38" fmla="*/ 19 w 106"/>
                <a:gd name="T39" fmla="*/ 9 h 104"/>
                <a:gd name="T40" fmla="*/ 22 w 106"/>
                <a:gd name="T41" fmla="*/ 8 h 104"/>
                <a:gd name="T42" fmla="*/ 26 w 106"/>
                <a:gd name="T43" fmla="*/ 9 h 104"/>
                <a:gd name="T44" fmla="*/ 53 w 106"/>
                <a:gd name="T45" fmla="*/ 37 h 104"/>
                <a:gd name="T46" fmla="*/ 80 w 106"/>
                <a:gd name="T47" fmla="*/ 9 h 104"/>
                <a:gd name="T48" fmla="*/ 84 w 106"/>
                <a:gd name="T49" fmla="*/ 8 h 104"/>
                <a:gd name="T50" fmla="*/ 84 w 106"/>
                <a:gd name="T51" fmla="*/ 0 h 104"/>
                <a:gd name="T52" fmla="*/ 75 w 106"/>
                <a:gd name="T53" fmla="*/ 4 h 104"/>
                <a:gd name="T54" fmla="*/ 53 w 106"/>
                <a:gd name="T55" fmla="*/ 25 h 104"/>
                <a:gd name="T56" fmla="*/ 31 w 106"/>
                <a:gd name="T57" fmla="*/ 4 h 104"/>
                <a:gd name="T58" fmla="*/ 22 w 106"/>
                <a:gd name="T59" fmla="*/ 0 h 104"/>
                <a:gd name="T60" fmla="*/ 14 w 106"/>
                <a:gd name="T61" fmla="*/ 4 h 104"/>
                <a:gd name="T62" fmla="*/ 5 w 106"/>
                <a:gd name="T63" fmla="*/ 13 h 104"/>
                <a:gd name="T64" fmla="*/ 5 w 106"/>
                <a:gd name="T65" fmla="*/ 30 h 104"/>
                <a:gd name="T66" fmla="*/ 26 w 106"/>
                <a:gd name="T67" fmla="*/ 52 h 104"/>
                <a:gd name="T68" fmla="*/ 5 w 106"/>
                <a:gd name="T69" fmla="*/ 74 h 104"/>
                <a:gd name="T70" fmla="*/ 1 w 106"/>
                <a:gd name="T71" fmla="*/ 83 h 104"/>
                <a:gd name="T72" fmla="*/ 5 w 106"/>
                <a:gd name="T73" fmla="*/ 91 h 104"/>
                <a:gd name="T74" fmla="*/ 14 w 106"/>
                <a:gd name="T75" fmla="*/ 100 h 104"/>
                <a:gd name="T76" fmla="*/ 22 w 106"/>
                <a:gd name="T77" fmla="*/ 104 h 104"/>
                <a:gd name="T78" fmla="*/ 31 w 106"/>
                <a:gd name="T79" fmla="*/ 100 h 104"/>
                <a:gd name="T80" fmla="*/ 53 w 106"/>
                <a:gd name="T81" fmla="*/ 79 h 104"/>
                <a:gd name="T82" fmla="*/ 75 w 106"/>
                <a:gd name="T83" fmla="*/ 100 h 104"/>
                <a:gd name="T84" fmla="*/ 84 w 106"/>
                <a:gd name="T85" fmla="*/ 104 h 104"/>
                <a:gd name="T86" fmla="*/ 92 w 106"/>
                <a:gd name="T87" fmla="*/ 100 h 104"/>
                <a:gd name="T88" fmla="*/ 101 w 106"/>
                <a:gd name="T89" fmla="*/ 91 h 104"/>
                <a:gd name="T90" fmla="*/ 105 w 106"/>
                <a:gd name="T91" fmla="*/ 83 h 104"/>
                <a:gd name="T92" fmla="*/ 101 w 106"/>
                <a:gd name="T93" fmla="*/ 74 h 104"/>
                <a:gd name="T94" fmla="*/ 80 w 106"/>
                <a:gd name="T95" fmla="*/ 52 h 104"/>
                <a:gd name="T96" fmla="*/ 101 w 106"/>
                <a:gd name="T97" fmla="*/ 30 h 104"/>
                <a:gd name="T98" fmla="*/ 101 w 106"/>
                <a:gd name="T99" fmla="*/ 13 h 104"/>
                <a:gd name="T100" fmla="*/ 92 w 106"/>
                <a:gd name="T101" fmla="*/ 4 h 104"/>
                <a:gd name="T102" fmla="*/ 84 w 106"/>
                <a:gd name="T103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6" h="104">
                  <a:moveTo>
                    <a:pt x="84" y="8"/>
                  </a:moveTo>
                  <a:cubicBezTo>
                    <a:pt x="85" y="8"/>
                    <a:pt x="86" y="8"/>
                    <a:pt x="87" y="9"/>
                  </a:cubicBezTo>
                  <a:cubicBezTo>
                    <a:pt x="96" y="18"/>
                    <a:pt x="96" y="18"/>
                    <a:pt x="96" y="18"/>
                  </a:cubicBezTo>
                  <a:cubicBezTo>
                    <a:pt x="97" y="20"/>
                    <a:pt x="97" y="23"/>
                    <a:pt x="96" y="25"/>
                  </a:cubicBezTo>
                  <a:cubicBezTo>
                    <a:pt x="68" y="52"/>
                    <a:pt x="68" y="52"/>
                    <a:pt x="68" y="52"/>
                  </a:cubicBezTo>
                  <a:cubicBezTo>
                    <a:pt x="96" y="79"/>
                    <a:pt x="96" y="79"/>
                    <a:pt x="96" y="79"/>
                  </a:cubicBezTo>
                  <a:cubicBezTo>
                    <a:pt x="97" y="81"/>
                    <a:pt x="97" y="84"/>
                    <a:pt x="96" y="86"/>
                  </a:cubicBezTo>
                  <a:cubicBezTo>
                    <a:pt x="87" y="95"/>
                    <a:pt x="87" y="95"/>
                    <a:pt x="87" y="95"/>
                  </a:cubicBezTo>
                  <a:cubicBezTo>
                    <a:pt x="86" y="96"/>
                    <a:pt x="85" y="96"/>
                    <a:pt x="84" y="96"/>
                  </a:cubicBezTo>
                  <a:cubicBezTo>
                    <a:pt x="82" y="96"/>
                    <a:pt x="81" y="96"/>
                    <a:pt x="80" y="95"/>
                  </a:cubicBezTo>
                  <a:cubicBezTo>
                    <a:pt x="53" y="67"/>
                    <a:pt x="53" y="67"/>
                    <a:pt x="53" y="67"/>
                  </a:cubicBezTo>
                  <a:cubicBezTo>
                    <a:pt x="26" y="95"/>
                    <a:pt x="26" y="95"/>
                    <a:pt x="26" y="95"/>
                  </a:cubicBezTo>
                  <a:cubicBezTo>
                    <a:pt x="25" y="96"/>
                    <a:pt x="24" y="96"/>
                    <a:pt x="22" y="96"/>
                  </a:cubicBezTo>
                  <a:cubicBezTo>
                    <a:pt x="21" y="96"/>
                    <a:pt x="20" y="96"/>
                    <a:pt x="19" y="95"/>
                  </a:cubicBezTo>
                  <a:cubicBezTo>
                    <a:pt x="10" y="86"/>
                    <a:pt x="10" y="86"/>
                    <a:pt x="10" y="86"/>
                  </a:cubicBezTo>
                  <a:cubicBezTo>
                    <a:pt x="9" y="84"/>
                    <a:pt x="9" y="81"/>
                    <a:pt x="10" y="79"/>
                  </a:cubicBezTo>
                  <a:cubicBezTo>
                    <a:pt x="38" y="52"/>
                    <a:pt x="38" y="52"/>
                    <a:pt x="38" y="52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9" y="23"/>
                    <a:pt x="9" y="20"/>
                    <a:pt x="10" y="18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8"/>
                    <a:pt x="21" y="8"/>
                    <a:pt x="22" y="8"/>
                  </a:cubicBezTo>
                  <a:cubicBezTo>
                    <a:pt x="24" y="8"/>
                    <a:pt x="25" y="8"/>
                    <a:pt x="26" y="9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80" y="9"/>
                    <a:pt x="80" y="9"/>
                    <a:pt x="80" y="9"/>
                  </a:cubicBezTo>
                  <a:cubicBezTo>
                    <a:pt x="81" y="8"/>
                    <a:pt x="82" y="8"/>
                    <a:pt x="84" y="8"/>
                  </a:cubicBezTo>
                  <a:moveTo>
                    <a:pt x="84" y="0"/>
                  </a:moveTo>
                  <a:cubicBezTo>
                    <a:pt x="80" y="0"/>
                    <a:pt x="77" y="1"/>
                    <a:pt x="75" y="4"/>
                  </a:cubicBezTo>
                  <a:cubicBezTo>
                    <a:pt x="53" y="25"/>
                    <a:pt x="53" y="25"/>
                    <a:pt x="53" y="25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29" y="1"/>
                    <a:pt x="26" y="0"/>
                    <a:pt x="22" y="0"/>
                  </a:cubicBezTo>
                  <a:cubicBezTo>
                    <a:pt x="19" y="0"/>
                    <a:pt x="16" y="1"/>
                    <a:pt x="14" y="4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0" y="18"/>
                    <a:pt x="0" y="25"/>
                    <a:pt x="5" y="30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5" y="74"/>
                    <a:pt x="5" y="74"/>
                    <a:pt x="5" y="74"/>
                  </a:cubicBezTo>
                  <a:cubicBezTo>
                    <a:pt x="2" y="76"/>
                    <a:pt x="1" y="79"/>
                    <a:pt x="1" y="83"/>
                  </a:cubicBezTo>
                  <a:cubicBezTo>
                    <a:pt x="1" y="86"/>
                    <a:pt x="2" y="89"/>
                    <a:pt x="5" y="91"/>
                  </a:cubicBezTo>
                  <a:cubicBezTo>
                    <a:pt x="14" y="100"/>
                    <a:pt x="14" y="100"/>
                    <a:pt x="14" y="100"/>
                  </a:cubicBezTo>
                  <a:cubicBezTo>
                    <a:pt x="16" y="103"/>
                    <a:pt x="19" y="104"/>
                    <a:pt x="22" y="104"/>
                  </a:cubicBezTo>
                  <a:cubicBezTo>
                    <a:pt x="26" y="104"/>
                    <a:pt x="29" y="103"/>
                    <a:pt x="31" y="100"/>
                  </a:cubicBezTo>
                  <a:cubicBezTo>
                    <a:pt x="53" y="79"/>
                    <a:pt x="53" y="79"/>
                    <a:pt x="53" y="79"/>
                  </a:cubicBezTo>
                  <a:cubicBezTo>
                    <a:pt x="75" y="100"/>
                    <a:pt x="75" y="100"/>
                    <a:pt x="75" y="100"/>
                  </a:cubicBezTo>
                  <a:cubicBezTo>
                    <a:pt x="77" y="103"/>
                    <a:pt x="80" y="104"/>
                    <a:pt x="84" y="104"/>
                  </a:cubicBezTo>
                  <a:cubicBezTo>
                    <a:pt x="87" y="104"/>
                    <a:pt x="90" y="103"/>
                    <a:pt x="92" y="100"/>
                  </a:cubicBezTo>
                  <a:cubicBezTo>
                    <a:pt x="101" y="91"/>
                    <a:pt x="101" y="91"/>
                    <a:pt x="101" y="91"/>
                  </a:cubicBezTo>
                  <a:cubicBezTo>
                    <a:pt x="104" y="89"/>
                    <a:pt x="105" y="86"/>
                    <a:pt x="105" y="83"/>
                  </a:cubicBezTo>
                  <a:cubicBezTo>
                    <a:pt x="105" y="79"/>
                    <a:pt x="104" y="76"/>
                    <a:pt x="101" y="74"/>
                  </a:cubicBezTo>
                  <a:cubicBezTo>
                    <a:pt x="80" y="52"/>
                    <a:pt x="80" y="52"/>
                    <a:pt x="80" y="5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6" y="25"/>
                    <a:pt x="106" y="18"/>
                    <a:pt x="101" y="13"/>
                  </a:cubicBezTo>
                  <a:cubicBezTo>
                    <a:pt x="92" y="4"/>
                    <a:pt x="92" y="4"/>
                    <a:pt x="92" y="4"/>
                  </a:cubicBezTo>
                  <a:cubicBezTo>
                    <a:pt x="90" y="1"/>
                    <a:pt x="87" y="0"/>
                    <a:pt x="8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0" name="Freeform 84"/>
            <p:cNvSpPr>
              <a:spLocks noEditPoints="1"/>
            </p:cNvSpPr>
            <p:nvPr/>
          </p:nvSpPr>
          <p:spPr bwMode="auto">
            <a:xfrm>
              <a:off x="5702872" y="3688143"/>
              <a:ext cx="282575" cy="277813"/>
            </a:xfrm>
            <a:custGeom>
              <a:avLst/>
              <a:gdLst>
                <a:gd name="T0" fmla="*/ 84 w 106"/>
                <a:gd name="T1" fmla="*/ 8 h 104"/>
                <a:gd name="T2" fmla="*/ 87 w 106"/>
                <a:gd name="T3" fmla="*/ 9 h 104"/>
                <a:gd name="T4" fmla="*/ 96 w 106"/>
                <a:gd name="T5" fmla="*/ 18 h 104"/>
                <a:gd name="T6" fmla="*/ 96 w 106"/>
                <a:gd name="T7" fmla="*/ 25 h 104"/>
                <a:gd name="T8" fmla="*/ 68 w 106"/>
                <a:gd name="T9" fmla="*/ 52 h 104"/>
                <a:gd name="T10" fmla="*/ 96 w 106"/>
                <a:gd name="T11" fmla="*/ 79 h 104"/>
                <a:gd name="T12" fmla="*/ 96 w 106"/>
                <a:gd name="T13" fmla="*/ 86 h 104"/>
                <a:gd name="T14" fmla="*/ 87 w 106"/>
                <a:gd name="T15" fmla="*/ 95 h 104"/>
                <a:gd name="T16" fmla="*/ 84 w 106"/>
                <a:gd name="T17" fmla="*/ 96 h 104"/>
                <a:gd name="T18" fmla="*/ 80 w 106"/>
                <a:gd name="T19" fmla="*/ 95 h 104"/>
                <a:gd name="T20" fmla="*/ 53 w 106"/>
                <a:gd name="T21" fmla="*/ 67 h 104"/>
                <a:gd name="T22" fmla="*/ 26 w 106"/>
                <a:gd name="T23" fmla="*/ 95 h 104"/>
                <a:gd name="T24" fmla="*/ 22 w 106"/>
                <a:gd name="T25" fmla="*/ 96 h 104"/>
                <a:gd name="T26" fmla="*/ 19 w 106"/>
                <a:gd name="T27" fmla="*/ 95 h 104"/>
                <a:gd name="T28" fmla="*/ 10 w 106"/>
                <a:gd name="T29" fmla="*/ 86 h 104"/>
                <a:gd name="T30" fmla="*/ 10 w 106"/>
                <a:gd name="T31" fmla="*/ 79 h 104"/>
                <a:gd name="T32" fmla="*/ 38 w 106"/>
                <a:gd name="T33" fmla="*/ 52 h 104"/>
                <a:gd name="T34" fmla="*/ 10 w 106"/>
                <a:gd name="T35" fmla="*/ 25 h 104"/>
                <a:gd name="T36" fmla="*/ 10 w 106"/>
                <a:gd name="T37" fmla="*/ 18 h 104"/>
                <a:gd name="T38" fmla="*/ 19 w 106"/>
                <a:gd name="T39" fmla="*/ 9 h 104"/>
                <a:gd name="T40" fmla="*/ 22 w 106"/>
                <a:gd name="T41" fmla="*/ 8 h 104"/>
                <a:gd name="T42" fmla="*/ 26 w 106"/>
                <a:gd name="T43" fmla="*/ 9 h 104"/>
                <a:gd name="T44" fmla="*/ 53 w 106"/>
                <a:gd name="T45" fmla="*/ 37 h 104"/>
                <a:gd name="T46" fmla="*/ 80 w 106"/>
                <a:gd name="T47" fmla="*/ 9 h 104"/>
                <a:gd name="T48" fmla="*/ 84 w 106"/>
                <a:gd name="T49" fmla="*/ 8 h 104"/>
                <a:gd name="T50" fmla="*/ 84 w 106"/>
                <a:gd name="T51" fmla="*/ 0 h 104"/>
                <a:gd name="T52" fmla="*/ 75 w 106"/>
                <a:gd name="T53" fmla="*/ 4 h 104"/>
                <a:gd name="T54" fmla="*/ 53 w 106"/>
                <a:gd name="T55" fmla="*/ 25 h 104"/>
                <a:gd name="T56" fmla="*/ 31 w 106"/>
                <a:gd name="T57" fmla="*/ 4 h 104"/>
                <a:gd name="T58" fmla="*/ 22 w 106"/>
                <a:gd name="T59" fmla="*/ 0 h 104"/>
                <a:gd name="T60" fmla="*/ 14 w 106"/>
                <a:gd name="T61" fmla="*/ 4 h 104"/>
                <a:gd name="T62" fmla="*/ 5 w 106"/>
                <a:gd name="T63" fmla="*/ 13 h 104"/>
                <a:gd name="T64" fmla="*/ 5 w 106"/>
                <a:gd name="T65" fmla="*/ 30 h 104"/>
                <a:gd name="T66" fmla="*/ 26 w 106"/>
                <a:gd name="T67" fmla="*/ 52 h 104"/>
                <a:gd name="T68" fmla="*/ 5 w 106"/>
                <a:gd name="T69" fmla="*/ 74 h 104"/>
                <a:gd name="T70" fmla="*/ 1 w 106"/>
                <a:gd name="T71" fmla="*/ 83 h 104"/>
                <a:gd name="T72" fmla="*/ 5 w 106"/>
                <a:gd name="T73" fmla="*/ 91 h 104"/>
                <a:gd name="T74" fmla="*/ 14 w 106"/>
                <a:gd name="T75" fmla="*/ 100 h 104"/>
                <a:gd name="T76" fmla="*/ 22 w 106"/>
                <a:gd name="T77" fmla="*/ 104 h 104"/>
                <a:gd name="T78" fmla="*/ 31 w 106"/>
                <a:gd name="T79" fmla="*/ 100 h 104"/>
                <a:gd name="T80" fmla="*/ 53 w 106"/>
                <a:gd name="T81" fmla="*/ 79 h 104"/>
                <a:gd name="T82" fmla="*/ 75 w 106"/>
                <a:gd name="T83" fmla="*/ 100 h 104"/>
                <a:gd name="T84" fmla="*/ 84 w 106"/>
                <a:gd name="T85" fmla="*/ 104 h 104"/>
                <a:gd name="T86" fmla="*/ 92 w 106"/>
                <a:gd name="T87" fmla="*/ 100 h 104"/>
                <a:gd name="T88" fmla="*/ 101 w 106"/>
                <a:gd name="T89" fmla="*/ 91 h 104"/>
                <a:gd name="T90" fmla="*/ 105 w 106"/>
                <a:gd name="T91" fmla="*/ 83 h 104"/>
                <a:gd name="T92" fmla="*/ 101 w 106"/>
                <a:gd name="T93" fmla="*/ 74 h 104"/>
                <a:gd name="T94" fmla="*/ 80 w 106"/>
                <a:gd name="T95" fmla="*/ 52 h 104"/>
                <a:gd name="T96" fmla="*/ 101 w 106"/>
                <a:gd name="T97" fmla="*/ 30 h 104"/>
                <a:gd name="T98" fmla="*/ 101 w 106"/>
                <a:gd name="T99" fmla="*/ 13 h 104"/>
                <a:gd name="T100" fmla="*/ 92 w 106"/>
                <a:gd name="T101" fmla="*/ 4 h 104"/>
                <a:gd name="T102" fmla="*/ 84 w 106"/>
                <a:gd name="T103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6" h="104">
                  <a:moveTo>
                    <a:pt x="84" y="8"/>
                  </a:moveTo>
                  <a:cubicBezTo>
                    <a:pt x="85" y="8"/>
                    <a:pt x="86" y="8"/>
                    <a:pt x="87" y="9"/>
                  </a:cubicBezTo>
                  <a:cubicBezTo>
                    <a:pt x="96" y="18"/>
                    <a:pt x="96" y="18"/>
                    <a:pt x="96" y="18"/>
                  </a:cubicBezTo>
                  <a:cubicBezTo>
                    <a:pt x="97" y="20"/>
                    <a:pt x="97" y="23"/>
                    <a:pt x="96" y="25"/>
                  </a:cubicBezTo>
                  <a:cubicBezTo>
                    <a:pt x="68" y="52"/>
                    <a:pt x="68" y="52"/>
                    <a:pt x="68" y="52"/>
                  </a:cubicBezTo>
                  <a:cubicBezTo>
                    <a:pt x="96" y="79"/>
                    <a:pt x="96" y="79"/>
                    <a:pt x="96" y="79"/>
                  </a:cubicBezTo>
                  <a:cubicBezTo>
                    <a:pt x="97" y="81"/>
                    <a:pt x="97" y="84"/>
                    <a:pt x="96" y="86"/>
                  </a:cubicBezTo>
                  <a:cubicBezTo>
                    <a:pt x="87" y="95"/>
                    <a:pt x="87" y="95"/>
                    <a:pt x="87" y="95"/>
                  </a:cubicBezTo>
                  <a:cubicBezTo>
                    <a:pt x="86" y="96"/>
                    <a:pt x="85" y="96"/>
                    <a:pt x="84" y="96"/>
                  </a:cubicBezTo>
                  <a:cubicBezTo>
                    <a:pt x="82" y="96"/>
                    <a:pt x="81" y="96"/>
                    <a:pt x="80" y="95"/>
                  </a:cubicBezTo>
                  <a:cubicBezTo>
                    <a:pt x="53" y="67"/>
                    <a:pt x="53" y="67"/>
                    <a:pt x="53" y="67"/>
                  </a:cubicBezTo>
                  <a:cubicBezTo>
                    <a:pt x="26" y="95"/>
                    <a:pt x="26" y="95"/>
                    <a:pt x="26" y="95"/>
                  </a:cubicBezTo>
                  <a:cubicBezTo>
                    <a:pt x="25" y="96"/>
                    <a:pt x="24" y="96"/>
                    <a:pt x="22" y="96"/>
                  </a:cubicBezTo>
                  <a:cubicBezTo>
                    <a:pt x="21" y="96"/>
                    <a:pt x="20" y="96"/>
                    <a:pt x="19" y="95"/>
                  </a:cubicBezTo>
                  <a:cubicBezTo>
                    <a:pt x="10" y="86"/>
                    <a:pt x="10" y="86"/>
                    <a:pt x="10" y="86"/>
                  </a:cubicBezTo>
                  <a:cubicBezTo>
                    <a:pt x="9" y="84"/>
                    <a:pt x="9" y="81"/>
                    <a:pt x="10" y="79"/>
                  </a:cubicBezTo>
                  <a:cubicBezTo>
                    <a:pt x="38" y="52"/>
                    <a:pt x="38" y="52"/>
                    <a:pt x="38" y="52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9" y="23"/>
                    <a:pt x="9" y="20"/>
                    <a:pt x="10" y="18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8"/>
                    <a:pt x="21" y="8"/>
                    <a:pt x="22" y="8"/>
                  </a:cubicBezTo>
                  <a:cubicBezTo>
                    <a:pt x="24" y="8"/>
                    <a:pt x="25" y="8"/>
                    <a:pt x="26" y="9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80" y="9"/>
                    <a:pt x="80" y="9"/>
                    <a:pt x="80" y="9"/>
                  </a:cubicBezTo>
                  <a:cubicBezTo>
                    <a:pt x="81" y="8"/>
                    <a:pt x="82" y="8"/>
                    <a:pt x="84" y="8"/>
                  </a:cubicBezTo>
                  <a:moveTo>
                    <a:pt x="84" y="0"/>
                  </a:moveTo>
                  <a:cubicBezTo>
                    <a:pt x="80" y="0"/>
                    <a:pt x="77" y="1"/>
                    <a:pt x="75" y="4"/>
                  </a:cubicBezTo>
                  <a:cubicBezTo>
                    <a:pt x="53" y="25"/>
                    <a:pt x="53" y="25"/>
                    <a:pt x="53" y="25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29" y="1"/>
                    <a:pt x="26" y="0"/>
                    <a:pt x="22" y="0"/>
                  </a:cubicBezTo>
                  <a:cubicBezTo>
                    <a:pt x="19" y="0"/>
                    <a:pt x="16" y="1"/>
                    <a:pt x="14" y="4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0" y="18"/>
                    <a:pt x="0" y="25"/>
                    <a:pt x="5" y="30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5" y="74"/>
                    <a:pt x="5" y="74"/>
                    <a:pt x="5" y="74"/>
                  </a:cubicBezTo>
                  <a:cubicBezTo>
                    <a:pt x="2" y="76"/>
                    <a:pt x="1" y="79"/>
                    <a:pt x="1" y="83"/>
                  </a:cubicBezTo>
                  <a:cubicBezTo>
                    <a:pt x="1" y="86"/>
                    <a:pt x="2" y="89"/>
                    <a:pt x="5" y="91"/>
                  </a:cubicBezTo>
                  <a:cubicBezTo>
                    <a:pt x="14" y="100"/>
                    <a:pt x="14" y="100"/>
                    <a:pt x="14" y="100"/>
                  </a:cubicBezTo>
                  <a:cubicBezTo>
                    <a:pt x="16" y="103"/>
                    <a:pt x="19" y="104"/>
                    <a:pt x="22" y="104"/>
                  </a:cubicBezTo>
                  <a:cubicBezTo>
                    <a:pt x="26" y="104"/>
                    <a:pt x="29" y="103"/>
                    <a:pt x="31" y="100"/>
                  </a:cubicBezTo>
                  <a:cubicBezTo>
                    <a:pt x="53" y="79"/>
                    <a:pt x="53" y="79"/>
                    <a:pt x="53" y="79"/>
                  </a:cubicBezTo>
                  <a:cubicBezTo>
                    <a:pt x="75" y="100"/>
                    <a:pt x="75" y="100"/>
                    <a:pt x="75" y="100"/>
                  </a:cubicBezTo>
                  <a:cubicBezTo>
                    <a:pt x="77" y="103"/>
                    <a:pt x="80" y="104"/>
                    <a:pt x="84" y="104"/>
                  </a:cubicBezTo>
                  <a:cubicBezTo>
                    <a:pt x="87" y="104"/>
                    <a:pt x="90" y="103"/>
                    <a:pt x="92" y="100"/>
                  </a:cubicBezTo>
                  <a:cubicBezTo>
                    <a:pt x="101" y="91"/>
                    <a:pt x="101" y="91"/>
                    <a:pt x="101" y="91"/>
                  </a:cubicBezTo>
                  <a:cubicBezTo>
                    <a:pt x="104" y="89"/>
                    <a:pt x="105" y="86"/>
                    <a:pt x="105" y="83"/>
                  </a:cubicBezTo>
                  <a:cubicBezTo>
                    <a:pt x="105" y="79"/>
                    <a:pt x="104" y="76"/>
                    <a:pt x="101" y="74"/>
                  </a:cubicBezTo>
                  <a:cubicBezTo>
                    <a:pt x="80" y="52"/>
                    <a:pt x="80" y="52"/>
                    <a:pt x="80" y="5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6" y="25"/>
                    <a:pt x="106" y="18"/>
                    <a:pt x="101" y="13"/>
                  </a:cubicBezTo>
                  <a:cubicBezTo>
                    <a:pt x="92" y="4"/>
                    <a:pt x="92" y="4"/>
                    <a:pt x="92" y="4"/>
                  </a:cubicBezTo>
                  <a:cubicBezTo>
                    <a:pt x="90" y="1"/>
                    <a:pt x="87" y="0"/>
                    <a:pt x="8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1" name="Freeform 318"/>
            <p:cNvSpPr>
              <a:spLocks noEditPoints="1"/>
            </p:cNvSpPr>
            <p:nvPr/>
          </p:nvSpPr>
          <p:spPr bwMode="auto">
            <a:xfrm>
              <a:off x="5680402" y="4235973"/>
              <a:ext cx="319088" cy="255588"/>
            </a:xfrm>
            <a:custGeom>
              <a:avLst/>
              <a:gdLst>
                <a:gd name="T0" fmla="*/ 100 w 120"/>
                <a:gd name="T1" fmla="*/ 8 h 96"/>
                <a:gd name="T2" fmla="*/ 103 w 120"/>
                <a:gd name="T3" fmla="*/ 9 h 96"/>
                <a:gd name="T4" fmla="*/ 111 w 120"/>
                <a:gd name="T5" fmla="*/ 17 h 96"/>
                <a:gd name="T6" fmla="*/ 111 w 120"/>
                <a:gd name="T7" fmla="*/ 23 h 96"/>
                <a:gd name="T8" fmla="*/ 47 w 120"/>
                <a:gd name="T9" fmla="*/ 87 h 96"/>
                <a:gd name="T10" fmla="*/ 45 w 120"/>
                <a:gd name="T11" fmla="*/ 88 h 96"/>
                <a:gd name="T12" fmla="*/ 44 w 120"/>
                <a:gd name="T13" fmla="*/ 88 h 96"/>
                <a:gd name="T14" fmla="*/ 44 w 120"/>
                <a:gd name="T15" fmla="*/ 88 h 96"/>
                <a:gd name="T16" fmla="*/ 41 w 120"/>
                <a:gd name="T17" fmla="*/ 87 h 96"/>
                <a:gd name="T18" fmla="*/ 9 w 120"/>
                <a:gd name="T19" fmla="*/ 54 h 96"/>
                <a:gd name="T20" fmla="*/ 9 w 120"/>
                <a:gd name="T21" fmla="*/ 49 h 96"/>
                <a:gd name="T22" fmla="*/ 18 w 120"/>
                <a:gd name="T23" fmla="*/ 41 h 96"/>
                <a:gd name="T24" fmla="*/ 20 w 120"/>
                <a:gd name="T25" fmla="*/ 39 h 96"/>
                <a:gd name="T26" fmla="*/ 23 w 120"/>
                <a:gd name="T27" fmla="*/ 41 h 96"/>
                <a:gd name="T28" fmla="*/ 44 w 120"/>
                <a:gd name="T29" fmla="*/ 62 h 96"/>
                <a:gd name="T30" fmla="*/ 97 w 120"/>
                <a:gd name="T31" fmla="*/ 9 h 96"/>
                <a:gd name="T32" fmla="*/ 100 w 120"/>
                <a:gd name="T33" fmla="*/ 8 h 96"/>
                <a:gd name="T34" fmla="*/ 36 w 120"/>
                <a:gd name="T35" fmla="*/ 93 h 96"/>
                <a:gd name="T36" fmla="*/ 44 w 120"/>
                <a:gd name="T37" fmla="*/ 96 h 96"/>
                <a:gd name="T38" fmla="*/ 44 w 120"/>
                <a:gd name="T39" fmla="*/ 96 h 96"/>
                <a:gd name="T40" fmla="*/ 45 w 120"/>
                <a:gd name="T41" fmla="*/ 96 h 96"/>
                <a:gd name="T42" fmla="*/ 53 w 120"/>
                <a:gd name="T43" fmla="*/ 93 h 96"/>
                <a:gd name="T44" fmla="*/ 117 w 120"/>
                <a:gd name="T45" fmla="*/ 29 h 96"/>
                <a:gd name="T46" fmla="*/ 120 w 120"/>
                <a:gd name="T47" fmla="*/ 20 h 96"/>
                <a:gd name="T48" fmla="*/ 117 w 120"/>
                <a:gd name="T49" fmla="*/ 12 h 96"/>
                <a:gd name="T50" fmla="*/ 108 w 120"/>
                <a:gd name="T51" fmla="*/ 3 h 96"/>
                <a:gd name="T52" fmla="*/ 100 w 120"/>
                <a:gd name="T53" fmla="*/ 0 h 96"/>
                <a:gd name="T54" fmla="*/ 100 w 120"/>
                <a:gd name="T55" fmla="*/ 0 h 96"/>
                <a:gd name="T56" fmla="*/ 91 w 120"/>
                <a:gd name="T57" fmla="*/ 3 h 96"/>
                <a:gd name="T58" fmla="*/ 44 w 120"/>
                <a:gd name="T59" fmla="*/ 50 h 96"/>
                <a:gd name="T60" fmla="*/ 29 w 120"/>
                <a:gd name="T61" fmla="*/ 35 h 96"/>
                <a:gd name="T62" fmla="*/ 20 w 120"/>
                <a:gd name="T63" fmla="*/ 31 h 96"/>
                <a:gd name="T64" fmla="*/ 12 w 120"/>
                <a:gd name="T65" fmla="*/ 35 h 96"/>
                <a:gd name="T66" fmla="*/ 4 w 120"/>
                <a:gd name="T67" fmla="*/ 43 h 96"/>
                <a:gd name="T68" fmla="*/ 0 w 120"/>
                <a:gd name="T69" fmla="*/ 52 h 96"/>
                <a:gd name="T70" fmla="*/ 4 w 120"/>
                <a:gd name="T71" fmla="*/ 60 h 96"/>
                <a:gd name="T72" fmla="*/ 36 w 120"/>
                <a:gd name="T73" fmla="*/ 93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0" h="96">
                  <a:moveTo>
                    <a:pt x="100" y="8"/>
                  </a:moveTo>
                  <a:cubicBezTo>
                    <a:pt x="101" y="8"/>
                    <a:pt x="102" y="8"/>
                    <a:pt x="103" y="9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2" y="19"/>
                    <a:pt x="112" y="22"/>
                    <a:pt x="111" y="23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7" y="88"/>
                    <a:pt x="46" y="88"/>
                    <a:pt x="45" y="88"/>
                  </a:cubicBezTo>
                  <a:cubicBezTo>
                    <a:pt x="44" y="88"/>
                    <a:pt x="44" y="88"/>
                    <a:pt x="44" y="88"/>
                  </a:cubicBezTo>
                  <a:cubicBezTo>
                    <a:pt x="44" y="88"/>
                    <a:pt x="44" y="88"/>
                    <a:pt x="44" y="88"/>
                  </a:cubicBezTo>
                  <a:cubicBezTo>
                    <a:pt x="43" y="88"/>
                    <a:pt x="42" y="88"/>
                    <a:pt x="41" y="87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8" y="53"/>
                    <a:pt x="8" y="50"/>
                    <a:pt x="9" y="49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18" y="40"/>
                    <a:pt x="19" y="39"/>
                    <a:pt x="20" y="39"/>
                  </a:cubicBezTo>
                  <a:cubicBezTo>
                    <a:pt x="21" y="39"/>
                    <a:pt x="22" y="40"/>
                    <a:pt x="23" y="41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97" y="9"/>
                    <a:pt x="97" y="9"/>
                    <a:pt x="97" y="9"/>
                  </a:cubicBezTo>
                  <a:cubicBezTo>
                    <a:pt x="98" y="8"/>
                    <a:pt x="99" y="8"/>
                    <a:pt x="100" y="8"/>
                  </a:cubicBezTo>
                  <a:moveTo>
                    <a:pt x="36" y="93"/>
                  </a:moveTo>
                  <a:cubicBezTo>
                    <a:pt x="38" y="95"/>
                    <a:pt x="41" y="96"/>
                    <a:pt x="44" y="96"/>
                  </a:cubicBezTo>
                  <a:cubicBezTo>
                    <a:pt x="44" y="96"/>
                    <a:pt x="44" y="96"/>
                    <a:pt x="44" y="96"/>
                  </a:cubicBezTo>
                  <a:cubicBezTo>
                    <a:pt x="44" y="96"/>
                    <a:pt x="44" y="96"/>
                    <a:pt x="45" y="96"/>
                  </a:cubicBezTo>
                  <a:cubicBezTo>
                    <a:pt x="48" y="96"/>
                    <a:pt x="51" y="95"/>
                    <a:pt x="53" y="93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119" y="26"/>
                    <a:pt x="120" y="23"/>
                    <a:pt x="120" y="20"/>
                  </a:cubicBezTo>
                  <a:cubicBezTo>
                    <a:pt x="120" y="17"/>
                    <a:pt x="119" y="14"/>
                    <a:pt x="117" y="12"/>
                  </a:cubicBezTo>
                  <a:cubicBezTo>
                    <a:pt x="108" y="3"/>
                    <a:pt x="108" y="3"/>
                    <a:pt x="108" y="3"/>
                  </a:cubicBezTo>
                  <a:cubicBezTo>
                    <a:pt x="106" y="1"/>
                    <a:pt x="103" y="0"/>
                    <a:pt x="100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4" y="1"/>
                    <a:pt x="91" y="3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6" y="33"/>
                    <a:pt x="23" y="31"/>
                    <a:pt x="20" y="31"/>
                  </a:cubicBezTo>
                  <a:cubicBezTo>
                    <a:pt x="17" y="31"/>
                    <a:pt x="14" y="33"/>
                    <a:pt x="12" y="35"/>
                  </a:cubicBezTo>
                  <a:cubicBezTo>
                    <a:pt x="4" y="43"/>
                    <a:pt x="4" y="43"/>
                    <a:pt x="4" y="43"/>
                  </a:cubicBezTo>
                  <a:cubicBezTo>
                    <a:pt x="1" y="45"/>
                    <a:pt x="0" y="48"/>
                    <a:pt x="0" y="52"/>
                  </a:cubicBezTo>
                  <a:cubicBezTo>
                    <a:pt x="0" y="55"/>
                    <a:pt x="1" y="58"/>
                    <a:pt x="4" y="60"/>
                  </a:cubicBezTo>
                  <a:lnTo>
                    <a:pt x="36" y="9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2" name="Freeform 318"/>
            <p:cNvSpPr>
              <a:spLocks noEditPoints="1"/>
            </p:cNvSpPr>
            <p:nvPr/>
          </p:nvSpPr>
          <p:spPr bwMode="auto">
            <a:xfrm>
              <a:off x="5680402" y="4772689"/>
              <a:ext cx="319088" cy="255588"/>
            </a:xfrm>
            <a:custGeom>
              <a:avLst/>
              <a:gdLst>
                <a:gd name="T0" fmla="*/ 100 w 120"/>
                <a:gd name="T1" fmla="*/ 8 h 96"/>
                <a:gd name="T2" fmla="*/ 103 w 120"/>
                <a:gd name="T3" fmla="*/ 9 h 96"/>
                <a:gd name="T4" fmla="*/ 111 w 120"/>
                <a:gd name="T5" fmla="*/ 17 h 96"/>
                <a:gd name="T6" fmla="*/ 111 w 120"/>
                <a:gd name="T7" fmla="*/ 23 h 96"/>
                <a:gd name="T8" fmla="*/ 47 w 120"/>
                <a:gd name="T9" fmla="*/ 87 h 96"/>
                <a:gd name="T10" fmla="*/ 45 w 120"/>
                <a:gd name="T11" fmla="*/ 88 h 96"/>
                <a:gd name="T12" fmla="*/ 44 w 120"/>
                <a:gd name="T13" fmla="*/ 88 h 96"/>
                <a:gd name="T14" fmla="*/ 44 w 120"/>
                <a:gd name="T15" fmla="*/ 88 h 96"/>
                <a:gd name="T16" fmla="*/ 41 w 120"/>
                <a:gd name="T17" fmla="*/ 87 h 96"/>
                <a:gd name="T18" fmla="*/ 9 w 120"/>
                <a:gd name="T19" fmla="*/ 54 h 96"/>
                <a:gd name="T20" fmla="*/ 9 w 120"/>
                <a:gd name="T21" fmla="*/ 49 h 96"/>
                <a:gd name="T22" fmla="*/ 18 w 120"/>
                <a:gd name="T23" fmla="*/ 41 h 96"/>
                <a:gd name="T24" fmla="*/ 20 w 120"/>
                <a:gd name="T25" fmla="*/ 39 h 96"/>
                <a:gd name="T26" fmla="*/ 23 w 120"/>
                <a:gd name="T27" fmla="*/ 41 h 96"/>
                <a:gd name="T28" fmla="*/ 44 w 120"/>
                <a:gd name="T29" fmla="*/ 62 h 96"/>
                <a:gd name="T30" fmla="*/ 97 w 120"/>
                <a:gd name="T31" fmla="*/ 9 h 96"/>
                <a:gd name="T32" fmla="*/ 100 w 120"/>
                <a:gd name="T33" fmla="*/ 8 h 96"/>
                <a:gd name="T34" fmla="*/ 36 w 120"/>
                <a:gd name="T35" fmla="*/ 93 h 96"/>
                <a:gd name="T36" fmla="*/ 44 w 120"/>
                <a:gd name="T37" fmla="*/ 96 h 96"/>
                <a:gd name="T38" fmla="*/ 44 w 120"/>
                <a:gd name="T39" fmla="*/ 96 h 96"/>
                <a:gd name="T40" fmla="*/ 45 w 120"/>
                <a:gd name="T41" fmla="*/ 96 h 96"/>
                <a:gd name="T42" fmla="*/ 53 w 120"/>
                <a:gd name="T43" fmla="*/ 93 h 96"/>
                <a:gd name="T44" fmla="*/ 117 w 120"/>
                <a:gd name="T45" fmla="*/ 29 h 96"/>
                <a:gd name="T46" fmla="*/ 120 w 120"/>
                <a:gd name="T47" fmla="*/ 20 h 96"/>
                <a:gd name="T48" fmla="*/ 117 w 120"/>
                <a:gd name="T49" fmla="*/ 12 h 96"/>
                <a:gd name="T50" fmla="*/ 108 w 120"/>
                <a:gd name="T51" fmla="*/ 3 h 96"/>
                <a:gd name="T52" fmla="*/ 100 w 120"/>
                <a:gd name="T53" fmla="*/ 0 h 96"/>
                <a:gd name="T54" fmla="*/ 100 w 120"/>
                <a:gd name="T55" fmla="*/ 0 h 96"/>
                <a:gd name="T56" fmla="*/ 91 w 120"/>
                <a:gd name="T57" fmla="*/ 3 h 96"/>
                <a:gd name="T58" fmla="*/ 44 w 120"/>
                <a:gd name="T59" fmla="*/ 50 h 96"/>
                <a:gd name="T60" fmla="*/ 29 w 120"/>
                <a:gd name="T61" fmla="*/ 35 h 96"/>
                <a:gd name="T62" fmla="*/ 20 w 120"/>
                <a:gd name="T63" fmla="*/ 31 h 96"/>
                <a:gd name="T64" fmla="*/ 12 w 120"/>
                <a:gd name="T65" fmla="*/ 35 h 96"/>
                <a:gd name="T66" fmla="*/ 4 w 120"/>
                <a:gd name="T67" fmla="*/ 43 h 96"/>
                <a:gd name="T68" fmla="*/ 0 w 120"/>
                <a:gd name="T69" fmla="*/ 52 h 96"/>
                <a:gd name="T70" fmla="*/ 4 w 120"/>
                <a:gd name="T71" fmla="*/ 60 h 96"/>
                <a:gd name="T72" fmla="*/ 36 w 120"/>
                <a:gd name="T73" fmla="*/ 93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0" h="96">
                  <a:moveTo>
                    <a:pt x="100" y="8"/>
                  </a:moveTo>
                  <a:cubicBezTo>
                    <a:pt x="101" y="8"/>
                    <a:pt x="102" y="8"/>
                    <a:pt x="103" y="9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2" y="19"/>
                    <a:pt x="112" y="22"/>
                    <a:pt x="111" y="23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7" y="88"/>
                    <a:pt x="46" y="88"/>
                    <a:pt x="45" y="88"/>
                  </a:cubicBezTo>
                  <a:cubicBezTo>
                    <a:pt x="44" y="88"/>
                    <a:pt x="44" y="88"/>
                    <a:pt x="44" y="88"/>
                  </a:cubicBezTo>
                  <a:cubicBezTo>
                    <a:pt x="44" y="88"/>
                    <a:pt x="44" y="88"/>
                    <a:pt x="44" y="88"/>
                  </a:cubicBezTo>
                  <a:cubicBezTo>
                    <a:pt x="43" y="88"/>
                    <a:pt x="42" y="88"/>
                    <a:pt x="41" y="87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8" y="53"/>
                    <a:pt x="8" y="50"/>
                    <a:pt x="9" y="49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18" y="40"/>
                    <a:pt x="19" y="39"/>
                    <a:pt x="20" y="39"/>
                  </a:cubicBezTo>
                  <a:cubicBezTo>
                    <a:pt x="21" y="39"/>
                    <a:pt x="22" y="40"/>
                    <a:pt x="23" y="41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97" y="9"/>
                    <a:pt x="97" y="9"/>
                    <a:pt x="97" y="9"/>
                  </a:cubicBezTo>
                  <a:cubicBezTo>
                    <a:pt x="98" y="8"/>
                    <a:pt x="99" y="8"/>
                    <a:pt x="100" y="8"/>
                  </a:cubicBezTo>
                  <a:moveTo>
                    <a:pt x="36" y="93"/>
                  </a:moveTo>
                  <a:cubicBezTo>
                    <a:pt x="38" y="95"/>
                    <a:pt x="41" y="96"/>
                    <a:pt x="44" y="96"/>
                  </a:cubicBezTo>
                  <a:cubicBezTo>
                    <a:pt x="44" y="96"/>
                    <a:pt x="44" y="96"/>
                    <a:pt x="44" y="96"/>
                  </a:cubicBezTo>
                  <a:cubicBezTo>
                    <a:pt x="44" y="96"/>
                    <a:pt x="44" y="96"/>
                    <a:pt x="45" y="96"/>
                  </a:cubicBezTo>
                  <a:cubicBezTo>
                    <a:pt x="48" y="96"/>
                    <a:pt x="51" y="95"/>
                    <a:pt x="53" y="93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119" y="26"/>
                    <a:pt x="120" y="23"/>
                    <a:pt x="120" y="20"/>
                  </a:cubicBezTo>
                  <a:cubicBezTo>
                    <a:pt x="120" y="17"/>
                    <a:pt x="119" y="14"/>
                    <a:pt x="117" y="12"/>
                  </a:cubicBezTo>
                  <a:cubicBezTo>
                    <a:pt x="108" y="3"/>
                    <a:pt x="108" y="3"/>
                    <a:pt x="108" y="3"/>
                  </a:cubicBezTo>
                  <a:cubicBezTo>
                    <a:pt x="106" y="1"/>
                    <a:pt x="103" y="0"/>
                    <a:pt x="100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4" y="1"/>
                    <a:pt x="91" y="3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6" y="33"/>
                    <a:pt x="23" y="31"/>
                    <a:pt x="20" y="31"/>
                  </a:cubicBezTo>
                  <a:cubicBezTo>
                    <a:pt x="17" y="31"/>
                    <a:pt x="14" y="33"/>
                    <a:pt x="12" y="35"/>
                  </a:cubicBezTo>
                  <a:cubicBezTo>
                    <a:pt x="4" y="43"/>
                    <a:pt x="4" y="43"/>
                    <a:pt x="4" y="43"/>
                  </a:cubicBezTo>
                  <a:cubicBezTo>
                    <a:pt x="1" y="45"/>
                    <a:pt x="0" y="48"/>
                    <a:pt x="0" y="52"/>
                  </a:cubicBezTo>
                  <a:cubicBezTo>
                    <a:pt x="0" y="55"/>
                    <a:pt x="1" y="58"/>
                    <a:pt x="4" y="60"/>
                  </a:cubicBezTo>
                  <a:lnTo>
                    <a:pt x="36" y="9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3" name="Freeform 318"/>
            <p:cNvSpPr>
              <a:spLocks noEditPoints="1"/>
            </p:cNvSpPr>
            <p:nvPr/>
          </p:nvSpPr>
          <p:spPr bwMode="auto">
            <a:xfrm>
              <a:off x="5681119" y="5309407"/>
              <a:ext cx="319088" cy="255588"/>
            </a:xfrm>
            <a:custGeom>
              <a:avLst/>
              <a:gdLst>
                <a:gd name="T0" fmla="*/ 100 w 120"/>
                <a:gd name="T1" fmla="*/ 8 h 96"/>
                <a:gd name="T2" fmla="*/ 103 w 120"/>
                <a:gd name="T3" fmla="*/ 9 h 96"/>
                <a:gd name="T4" fmla="*/ 111 w 120"/>
                <a:gd name="T5" fmla="*/ 17 h 96"/>
                <a:gd name="T6" fmla="*/ 111 w 120"/>
                <a:gd name="T7" fmla="*/ 23 h 96"/>
                <a:gd name="T8" fmla="*/ 47 w 120"/>
                <a:gd name="T9" fmla="*/ 87 h 96"/>
                <a:gd name="T10" fmla="*/ 45 w 120"/>
                <a:gd name="T11" fmla="*/ 88 h 96"/>
                <a:gd name="T12" fmla="*/ 44 w 120"/>
                <a:gd name="T13" fmla="*/ 88 h 96"/>
                <a:gd name="T14" fmla="*/ 44 w 120"/>
                <a:gd name="T15" fmla="*/ 88 h 96"/>
                <a:gd name="T16" fmla="*/ 41 w 120"/>
                <a:gd name="T17" fmla="*/ 87 h 96"/>
                <a:gd name="T18" fmla="*/ 9 w 120"/>
                <a:gd name="T19" fmla="*/ 54 h 96"/>
                <a:gd name="T20" fmla="*/ 9 w 120"/>
                <a:gd name="T21" fmla="*/ 49 h 96"/>
                <a:gd name="T22" fmla="*/ 18 w 120"/>
                <a:gd name="T23" fmla="*/ 41 h 96"/>
                <a:gd name="T24" fmla="*/ 20 w 120"/>
                <a:gd name="T25" fmla="*/ 39 h 96"/>
                <a:gd name="T26" fmla="*/ 23 w 120"/>
                <a:gd name="T27" fmla="*/ 41 h 96"/>
                <a:gd name="T28" fmla="*/ 44 w 120"/>
                <a:gd name="T29" fmla="*/ 62 h 96"/>
                <a:gd name="T30" fmla="*/ 97 w 120"/>
                <a:gd name="T31" fmla="*/ 9 h 96"/>
                <a:gd name="T32" fmla="*/ 100 w 120"/>
                <a:gd name="T33" fmla="*/ 8 h 96"/>
                <a:gd name="T34" fmla="*/ 36 w 120"/>
                <a:gd name="T35" fmla="*/ 93 h 96"/>
                <a:gd name="T36" fmla="*/ 44 w 120"/>
                <a:gd name="T37" fmla="*/ 96 h 96"/>
                <a:gd name="T38" fmla="*/ 44 w 120"/>
                <a:gd name="T39" fmla="*/ 96 h 96"/>
                <a:gd name="T40" fmla="*/ 45 w 120"/>
                <a:gd name="T41" fmla="*/ 96 h 96"/>
                <a:gd name="T42" fmla="*/ 53 w 120"/>
                <a:gd name="T43" fmla="*/ 93 h 96"/>
                <a:gd name="T44" fmla="*/ 117 w 120"/>
                <a:gd name="T45" fmla="*/ 29 h 96"/>
                <a:gd name="T46" fmla="*/ 120 w 120"/>
                <a:gd name="T47" fmla="*/ 20 h 96"/>
                <a:gd name="T48" fmla="*/ 117 w 120"/>
                <a:gd name="T49" fmla="*/ 12 h 96"/>
                <a:gd name="T50" fmla="*/ 108 w 120"/>
                <a:gd name="T51" fmla="*/ 3 h 96"/>
                <a:gd name="T52" fmla="*/ 100 w 120"/>
                <a:gd name="T53" fmla="*/ 0 h 96"/>
                <a:gd name="T54" fmla="*/ 100 w 120"/>
                <a:gd name="T55" fmla="*/ 0 h 96"/>
                <a:gd name="T56" fmla="*/ 91 w 120"/>
                <a:gd name="T57" fmla="*/ 3 h 96"/>
                <a:gd name="T58" fmla="*/ 44 w 120"/>
                <a:gd name="T59" fmla="*/ 50 h 96"/>
                <a:gd name="T60" fmla="*/ 29 w 120"/>
                <a:gd name="T61" fmla="*/ 35 h 96"/>
                <a:gd name="T62" fmla="*/ 20 w 120"/>
                <a:gd name="T63" fmla="*/ 31 h 96"/>
                <a:gd name="T64" fmla="*/ 12 w 120"/>
                <a:gd name="T65" fmla="*/ 35 h 96"/>
                <a:gd name="T66" fmla="*/ 4 w 120"/>
                <a:gd name="T67" fmla="*/ 43 h 96"/>
                <a:gd name="T68" fmla="*/ 0 w 120"/>
                <a:gd name="T69" fmla="*/ 52 h 96"/>
                <a:gd name="T70" fmla="*/ 4 w 120"/>
                <a:gd name="T71" fmla="*/ 60 h 96"/>
                <a:gd name="T72" fmla="*/ 36 w 120"/>
                <a:gd name="T73" fmla="*/ 93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0" h="96">
                  <a:moveTo>
                    <a:pt x="100" y="8"/>
                  </a:moveTo>
                  <a:cubicBezTo>
                    <a:pt x="101" y="8"/>
                    <a:pt x="102" y="8"/>
                    <a:pt x="103" y="9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2" y="19"/>
                    <a:pt x="112" y="22"/>
                    <a:pt x="111" y="23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7" y="88"/>
                    <a:pt x="46" y="88"/>
                    <a:pt x="45" y="88"/>
                  </a:cubicBezTo>
                  <a:cubicBezTo>
                    <a:pt x="44" y="88"/>
                    <a:pt x="44" y="88"/>
                    <a:pt x="44" y="88"/>
                  </a:cubicBezTo>
                  <a:cubicBezTo>
                    <a:pt x="44" y="88"/>
                    <a:pt x="44" y="88"/>
                    <a:pt x="44" y="88"/>
                  </a:cubicBezTo>
                  <a:cubicBezTo>
                    <a:pt x="43" y="88"/>
                    <a:pt x="42" y="88"/>
                    <a:pt x="41" y="87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8" y="53"/>
                    <a:pt x="8" y="50"/>
                    <a:pt x="9" y="49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18" y="40"/>
                    <a:pt x="19" y="39"/>
                    <a:pt x="20" y="39"/>
                  </a:cubicBezTo>
                  <a:cubicBezTo>
                    <a:pt x="21" y="39"/>
                    <a:pt x="22" y="40"/>
                    <a:pt x="23" y="41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97" y="9"/>
                    <a:pt x="97" y="9"/>
                    <a:pt x="97" y="9"/>
                  </a:cubicBezTo>
                  <a:cubicBezTo>
                    <a:pt x="98" y="8"/>
                    <a:pt x="99" y="8"/>
                    <a:pt x="100" y="8"/>
                  </a:cubicBezTo>
                  <a:moveTo>
                    <a:pt x="36" y="93"/>
                  </a:moveTo>
                  <a:cubicBezTo>
                    <a:pt x="38" y="95"/>
                    <a:pt x="41" y="96"/>
                    <a:pt x="44" y="96"/>
                  </a:cubicBezTo>
                  <a:cubicBezTo>
                    <a:pt x="44" y="96"/>
                    <a:pt x="44" y="96"/>
                    <a:pt x="44" y="96"/>
                  </a:cubicBezTo>
                  <a:cubicBezTo>
                    <a:pt x="44" y="96"/>
                    <a:pt x="44" y="96"/>
                    <a:pt x="45" y="96"/>
                  </a:cubicBezTo>
                  <a:cubicBezTo>
                    <a:pt x="48" y="96"/>
                    <a:pt x="51" y="95"/>
                    <a:pt x="53" y="93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119" y="26"/>
                    <a:pt x="120" y="23"/>
                    <a:pt x="120" y="20"/>
                  </a:cubicBezTo>
                  <a:cubicBezTo>
                    <a:pt x="120" y="17"/>
                    <a:pt x="119" y="14"/>
                    <a:pt x="117" y="12"/>
                  </a:cubicBezTo>
                  <a:cubicBezTo>
                    <a:pt x="108" y="3"/>
                    <a:pt x="108" y="3"/>
                    <a:pt x="108" y="3"/>
                  </a:cubicBezTo>
                  <a:cubicBezTo>
                    <a:pt x="106" y="1"/>
                    <a:pt x="103" y="0"/>
                    <a:pt x="100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4" y="1"/>
                    <a:pt x="91" y="3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6" y="33"/>
                    <a:pt x="23" y="31"/>
                    <a:pt x="20" y="31"/>
                  </a:cubicBezTo>
                  <a:cubicBezTo>
                    <a:pt x="17" y="31"/>
                    <a:pt x="14" y="33"/>
                    <a:pt x="12" y="35"/>
                  </a:cubicBezTo>
                  <a:cubicBezTo>
                    <a:pt x="4" y="43"/>
                    <a:pt x="4" y="43"/>
                    <a:pt x="4" y="43"/>
                  </a:cubicBezTo>
                  <a:cubicBezTo>
                    <a:pt x="1" y="45"/>
                    <a:pt x="0" y="48"/>
                    <a:pt x="0" y="52"/>
                  </a:cubicBezTo>
                  <a:cubicBezTo>
                    <a:pt x="0" y="55"/>
                    <a:pt x="1" y="58"/>
                    <a:pt x="4" y="60"/>
                  </a:cubicBezTo>
                  <a:lnTo>
                    <a:pt x="36" y="9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304" name="Group 303"/>
          <p:cNvGrpSpPr/>
          <p:nvPr/>
        </p:nvGrpSpPr>
        <p:grpSpPr>
          <a:xfrm>
            <a:off x="5543732" y="2506376"/>
            <a:ext cx="245453" cy="1809058"/>
            <a:chOff x="7391640" y="3162539"/>
            <a:chExt cx="327271" cy="2412077"/>
          </a:xfrm>
        </p:grpSpPr>
        <p:sp>
          <p:nvSpPr>
            <p:cNvPr id="305" name="Freeform 318"/>
            <p:cNvSpPr>
              <a:spLocks noEditPoints="1"/>
            </p:cNvSpPr>
            <p:nvPr/>
          </p:nvSpPr>
          <p:spPr bwMode="auto">
            <a:xfrm>
              <a:off x="7391640" y="3162539"/>
              <a:ext cx="319088" cy="255588"/>
            </a:xfrm>
            <a:custGeom>
              <a:avLst/>
              <a:gdLst>
                <a:gd name="T0" fmla="*/ 100 w 120"/>
                <a:gd name="T1" fmla="*/ 8 h 96"/>
                <a:gd name="T2" fmla="*/ 103 w 120"/>
                <a:gd name="T3" fmla="*/ 9 h 96"/>
                <a:gd name="T4" fmla="*/ 111 w 120"/>
                <a:gd name="T5" fmla="*/ 17 h 96"/>
                <a:gd name="T6" fmla="*/ 111 w 120"/>
                <a:gd name="T7" fmla="*/ 23 h 96"/>
                <a:gd name="T8" fmla="*/ 47 w 120"/>
                <a:gd name="T9" fmla="*/ 87 h 96"/>
                <a:gd name="T10" fmla="*/ 45 w 120"/>
                <a:gd name="T11" fmla="*/ 88 h 96"/>
                <a:gd name="T12" fmla="*/ 44 w 120"/>
                <a:gd name="T13" fmla="*/ 88 h 96"/>
                <a:gd name="T14" fmla="*/ 44 w 120"/>
                <a:gd name="T15" fmla="*/ 88 h 96"/>
                <a:gd name="T16" fmla="*/ 41 w 120"/>
                <a:gd name="T17" fmla="*/ 87 h 96"/>
                <a:gd name="T18" fmla="*/ 9 w 120"/>
                <a:gd name="T19" fmla="*/ 54 h 96"/>
                <a:gd name="T20" fmla="*/ 9 w 120"/>
                <a:gd name="T21" fmla="*/ 49 h 96"/>
                <a:gd name="T22" fmla="*/ 18 w 120"/>
                <a:gd name="T23" fmla="*/ 41 h 96"/>
                <a:gd name="T24" fmla="*/ 20 w 120"/>
                <a:gd name="T25" fmla="*/ 39 h 96"/>
                <a:gd name="T26" fmla="*/ 23 w 120"/>
                <a:gd name="T27" fmla="*/ 41 h 96"/>
                <a:gd name="T28" fmla="*/ 44 w 120"/>
                <a:gd name="T29" fmla="*/ 62 h 96"/>
                <a:gd name="T30" fmla="*/ 97 w 120"/>
                <a:gd name="T31" fmla="*/ 9 h 96"/>
                <a:gd name="T32" fmla="*/ 100 w 120"/>
                <a:gd name="T33" fmla="*/ 8 h 96"/>
                <a:gd name="T34" fmla="*/ 36 w 120"/>
                <a:gd name="T35" fmla="*/ 93 h 96"/>
                <a:gd name="T36" fmla="*/ 44 w 120"/>
                <a:gd name="T37" fmla="*/ 96 h 96"/>
                <a:gd name="T38" fmla="*/ 44 w 120"/>
                <a:gd name="T39" fmla="*/ 96 h 96"/>
                <a:gd name="T40" fmla="*/ 45 w 120"/>
                <a:gd name="T41" fmla="*/ 96 h 96"/>
                <a:gd name="T42" fmla="*/ 53 w 120"/>
                <a:gd name="T43" fmla="*/ 93 h 96"/>
                <a:gd name="T44" fmla="*/ 117 w 120"/>
                <a:gd name="T45" fmla="*/ 29 h 96"/>
                <a:gd name="T46" fmla="*/ 120 w 120"/>
                <a:gd name="T47" fmla="*/ 20 h 96"/>
                <a:gd name="T48" fmla="*/ 117 w 120"/>
                <a:gd name="T49" fmla="*/ 12 h 96"/>
                <a:gd name="T50" fmla="*/ 108 w 120"/>
                <a:gd name="T51" fmla="*/ 3 h 96"/>
                <a:gd name="T52" fmla="*/ 100 w 120"/>
                <a:gd name="T53" fmla="*/ 0 h 96"/>
                <a:gd name="T54" fmla="*/ 100 w 120"/>
                <a:gd name="T55" fmla="*/ 0 h 96"/>
                <a:gd name="T56" fmla="*/ 91 w 120"/>
                <a:gd name="T57" fmla="*/ 3 h 96"/>
                <a:gd name="T58" fmla="*/ 44 w 120"/>
                <a:gd name="T59" fmla="*/ 50 h 96"/>
                <a:gd name="T60" fmla="*/ 29 w 120"/>
                <a:gd name="T61" fmla="*/ 35 h 96"/>
                <a:gd name="T62" fmla="*/ 20 w 120"/>
                <a:gd name="T63" fmla="*/ 31 h 96"/>
                <a:gd name="T64" fmla="*/ 12 w 120"/>
                <a:gd name="T65" fmla="*/ 35 h 96"/>
                <a:gd name="T66" fmla="*/ 4 w 120"/>
                <a:gd name="T67" fmla="*/ 43 h 96"/>
                <a:gd name="T68" fmla="*/ 0 w 120"/>
                <a:gd name="T69" fmla="*/ 52 h 96"/>
                <a:gd name="T70" fmla="*/ 4 w 120"/>
                <a:gd name="T71" fmla="*/ 60 h 96"/>
                <a:gd name="T72" fmla="*/ 36 w 120"/>
                <a:gd name="T73" fmla="*/ 93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0" h="96">
                  <a:moveTo>
                    <a:pt x="100" y="8"/>
                  </a:moveTo>
                  <a:cubicBezTo>
                    <a:pt x="101" y="8"/>
                    <a:pt x="102" y="8"/>
                    <a:pt x="103" y="9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2" y="19"/>
                    <a:pt x="112" y="22"/>
                    <a:pt x="111" y="23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7" y="88"/>
                    <a:pt x="46" y="88"/>
                    <a:pt x="45" y="88"/>
                  </a:cubicBezTo>
                  <a:cubicBezTo>
                    <a:pt x="44" y="88"/>
                    <a:pt x="44" y="88"/>
                    <a:pt x="44" y="88"/>
                  </a:cubicBezTo>
                  <a:cubicBezTo>
                    <a:pt x="44" y="88"/>
                    <a:pt x="44" y="88"/>
                    <a:pt x="44" y="88"/>
                  </a:cubicBezTo>
                  <a:cubicBezTo>
                    <a:pt x="43" y="88"/>
                    <a:pt x="42" y="88"/>
                    <a:pt x="41" y="87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8" y="53"/>
                    <a:pt x="8" y="50"/>
                    <a:pt x="9" y="49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18" y="40"/>
                    <a:pt x="19" y="39"/>
                    <a:pt x="20" y="39"/>
                  </a:cubicBezTo>
                  <a:cubicBezTo>
                    <a:pt x="21" y="39"/>
                    <a:pt x="22" y="40"/>
                    <a:pt x="23" y="41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97" y="9"/>
                    <a:pt x="97" y="9"/>
                    <a:pt x="97" y="9"/>
                  </a:cubicBezTo>
                  <a:cubicBezTo>
                    <a:pt x="98" y="8"/>
                    <a:pt x="99" y="8"/>
                    <a:pt x="100" y="8"/>
                  </a:cubicBezTo>
                  <a:moveTo>
                    <a:pt x="36" y="93"/>
                  </a:moveTo>
                  <a:cubicBezTo>
                    <a:pt x="38" y="95"/>
                    <a:pt x="41" y="96"/>
                    <a:pt x="44" y="96"/>
                  </a:cubicBezTo>
                  <a:cubicBezTo>
                    <a:pt x="44" y="96"/>
                    <a:pt x="44" y="96"/>
                    <a:pt x="44" y="96"/>
                  </a:cubicBezTo>
                  <a:cubicBezTo>
                    <a:pt x="44" y="96"/>
                    <a:pt x="44" y="96"/>
                    <a:pt x="45" y="96"/>
                  </a:cubicBezTo>
                  <a:cubicBezTo>
                    <a:pt x="48" y="96"/>
                    <a:pt x="51" y="95"/>
                    <a:pt x="53" y="93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119" y="26"/>
                    <a:pt x="120" y="23"/>
                    <a:pt x="120" y="20"/>
                  </a:cubicBezTo>
                  <a:cubicBezTo>
                    <a:pt x="120" y="17"/>
                    <a:pt x="119" y="14"/>
                    <a:pt x="117" y="12"/>
                  </a:cubicBezTo>
                  <a:cubicBezTo>
                    <a:pt x="108" y="3"/>
                    <a:pt x="108" y="3"/>
                    <a:pt x="108" y="3"/>
                  </a:cubicBezTo>
                  <a:cubicBezTo>
                    <a:pt x="106" y="1"/>
                    <a:pt x="103" y="0"/>
                    <a:pt x="100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4" y="1"/>
                    <a:pt x="91" y="3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6" y="33"/>
                    <a:pt x="23" y="31"/>
                    <a:pt x="20" y="31"/>
                  </a:cubicBezTo>
                  <a:cubicBezTo>
                    <a:pt x="17" y="31"/>
                    <a:pt x="14" y="33"/>
                    <a:pt x="12" y="35"/>
                  </a:cubicBezTo>
                  <a:cubicBezTo>
                    <a:pt x="4" y="43"/>
                    <a:pt x="4" y="43"/>
                    <a:pt x="4" y="43"/>
                  </a:cubicBezTo>
                  <a:cubicBezTo>
                    <a:pt x="1" y="45"/>
                    <a:pt x="0" y="48"/>
                    <a:pt x="0" y="52"/>
                  </a:cubicBezTo>
                  <a:cubicBezTo>
                    <a:pt x="0" y="55"/>
                    <a:pt x="1" y="58"/>
                    <a:pt x="4" y="60"/>
                  </a:cubicBezTo>
                  <a:lnTo>
                    <a:pt x="36" y="9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6" name="Freeform 84"/>
            <p:cNvSpPr>
              <a:spLocks noEditPoints="1"/>
            </p:cNvSpPr>
            <p:nvPr/>
          </p:nvSpPr>
          <p:spPr bwMode="auto">
            <a:xfrm>
              <a:off x="7414474" y="3688143"/>
              <a:ext cx="282575" cy="277813"/>
            </a:xfrm>
            <a:custGeom>
              <a:avLst/>
              <a:gdLst>
                <a:gd name="T0" fmla="*/ 84 w 106"/>
                <a:gd name="T1" fmla="*/ 8 h 104"/>
                <a:gd name="T2" fmla="*/ 87 w 106"/>
                <a:gd name="T3" fmla="*/ 9 h 104"/>
                <a:gd name="T4" fmla="*/ 96 w 106"/>
                <a:gd name="T5" fmla="*/ 18 h 104"/>
                <a:gd name="T6" fmla="*/ 96 w 106"/>
                <a:gd name="T7" fmla="*/ 25 h 104"/>
                <a:gd name="T8" fmla="*/ 68 w 106"/>
                <a:gd name="T9" fmla="*/ 52 h 104"/>
                <a:gd name="T10" fmla="*/ 96 w 106"/>
                <a:gd name="T11" fmla="*/ 79 h 104"/>
                <a:gd name="T12" fmla="*/ 96 w 106"/>
                <a:gd name="T13" fmla="*/ 86 h 104"/>
                <a:gd name="T14" fmla="*/ 87 w 106"/>
                <a:gd name="T15" fmla="*/ 95 h 104"/>
                <a:gd name="T16" fmla="*/ 84 w 106"/>
                <a:gd name="T17" fmla="*/ 96 h 104"/>
                <a:gd name="T18" fmla="*/ 80 w 106"/>
                <a:gd name="T19" fmla="*/ 95 h 104"/>
                <a:gd name="T20" fmla="*/ 53 w 106"/>
                <a:gd name="T21" fmla="*/ 67 h 104"/>
                <a:gd name="T22" fmla="*/ 26 w 106"/>
                <a:gd name="T23" fmla="*/ 95 h 104"/>
                <a:gd name="T24" fmla="*/ 22 w 106"/>
                <a:gd name="T25" fmla="*/ 96 h 104"/>
                <a:gd name="T26" fmla="*/ 19 w 106"/>
                <a:gd name="T27" fmla="*/ 95 h 104"/>
                <a:gd name="T28" fmla="*/ 10 w 106"/>
                <a:gd name="T29" fmla="*/ 86 h 104"/>
                <a:gd name="T30" fmla="*/ 10 w 106"/>
                <a:gd name="T31" fmla="*/ 79 h 104"/>
                <a:gd name="T32" fmla="*/ 38 w 106"/>
                <a:gd name="T33" fmla="*/ 52 h 104"/>
                <a:gd name="T34" fmla="*/ 10 w 106"/>
                <a:gd name="T35" fmla="*/ 25 h 104"/>
                <a:gd name="T36" fmla="*/ 10 w 106"/>
                <a:gd name="T37" fmla="*/ 18 h 104"/>
                <a:gd name="T38" fmla="*/ 19 w 106"/>
                <a:gd name="T39" fmla="*/ 9 h 104"/>
                <a:gd name="T40" fmla="*/ 22 w 106"/>
                <a:gd name="T41" fmla="*/ 8 h 104"/>
                <a:gd name="T42" fmla="*/ 26 w 106"/>
                <a:gd name="T43" fmla="*/ 9 h 104"/>
                <a:gd name="T44" fmla="*/ 53 w 106"/>
                <a:gd name="T45" fmla="*/ 37 h 104"/>
                <a:gd name="T46" fmla="*/ 80 w 106"/>
                <a:gd name="T47" fmla="*/ 9 h 104"/>
                <a:gd name="T48" fmla="*/ 84 w 106"/>
                <a:gd name="T49" fmla="*/ 8 h 104"/>
                <a:gd name="T50" fmla="*/ 84 w 106"/>
                <a:gd name="T51" fmla="*/ 0 h 104"/>
                <a:gd name="T52" fmla="*/ 75 w 106"/>
                <a:gd name="T53" fmla="*/ 4 h 104"/>
                <a:gd name="T54" fmla="*/ 53 w 106"/>
                <a:gd name="T55" fmla="*/ 25 h 104"/>
                <a:gd name="T56" fmla="*/ 31 w 106"/>
                <a:gd name="T57" fmla="*/ 4 h 104"/>
                <a:gd name="T58" fmla="*/ 22 w 106"/>
                <a:gd name="T59" fmla="*/ 0 h 104"/>
                <a:gd name="T60" fmla="*/ 14 w 106"/>
                <a:gd name="T61" fmla="*/ 4 h 104"/>
                <a:gd name="T62" fmla="*/ 5 w 106"/>
                <a:gd name="T63" fmla="*/ 13 h 104"/>
                <a:gd name="T64" fmla="*/ 5 w 106"/>
                <a:gd name="T65" fmla="*/ 30 h 104"/>
                <a:gd name="T66" fmla="*/ 26 w 106"/>
                <a:gd name="T67" fmla="*/ 52 h 104"/>
                <a:gd name="T68" fmla="*/ 5 w 106"/>
                <a:gd name="T69" fmla="*/ 74 h 104"/>
                <a:gd name="T70" fmla="*/ 1 w 106"/>
                <a:gd name="T71" fmla="*/ 83 h 104"/>
                <a:gd name="T72" fmla="*/ 5 w 106"/>
                <a:gd name="T73" fmla="*/ 91 h 104"/>
                <a:gd name="T74" fmla="*/ 14 w 106"/>
                <a:gd name="T75" fmla="*/ 100 h 104"/>
                <a:gd name="T76" fmla="*/ 22 w 106"/>
                <a:gd name="T77" fmla="*/ 104 h 104"/>
                <a:gd name="T78" fmla="*/ 31 w 106"/>
                <a:gd name="T79" fmla="*/ 100 h 104"/>
                <a:gd name="T80" fmla="*/ 53 w 106"/>
                <a:gd name="T81" fmla="*/ 79 h 104"/>
                <a:gd name="T82" fmla="*/ 75 w 106"/>
                <a:gd name="T83" fmla="*/ 100 h 104"/>
                <a:gd name="T84" fmla="*/ 84 w 106"/>
                <a:gd name="T85" fmla="*/ 104 h 104"/>
                <a:gd name="T86" fmla="*/ 92 w 106"/>
                <a:gd name="T87" fmla="*/ 100 h 104"/>
                <a:gd name="T88" fmla="*/ 101 w 106"/>
                <a:gd name="T89" fmla="*/ 91 h 104"/>
                <a:gd name="T90" fmla="*/ 105 w 106"/>
                <a:gd name="T91" fmla="*/ 83 h 104"/>
                <a:gd name="T92" fmla="*/ 101 w 106"/>
                <a:gd name="T93" fmla="*/ 74 h 104"/>
                <a:gd name="T94" fmla="*/ 80 w 106"/>
                <a:gd name="T95" fmla="*/ 52 h 104"/>
                <a:gd name="T96" fmla="*/ 101 w 106"/>
                <a:gd name="T97" fmla="*/ 30 h 104"/>
                <a:gd name="T98" fmla="*/ 101 w 106"/>
                <a:gd name="T99" fmla="*/ 13 h 104"/>
                <a:gd name="T100" fmla="*/ 92 w 106"/>
                <a:gd name="T101" fmla="*/ 4 h 104"/>
                <a:gd name="T102" fmla="*/ 84 w 106"/>
                <a:gd name="T103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6" h="104">
                  <a:moveTo>
                    <a:pt x="84" y="8"/>
                  </a:moveTo>
                  <a:cubicBezTo>
                    <a:pt x="85" y="8"/>
                    <a:pt x="86" y="8"/>
                    <a:pt x="87" y="9"/>
                  </a:cubicBezTo>
                  <a:cubicBezTo>
                    <a:pt x="96" y="18"/>
                    <a:pt x="96" y="18"/>
                    <a:pt x="96" y="18"/>
                  </a:cubicBezTo>
                  <a:cubicBezTo>
                    <a:pt x="97" y="20"/>
                    <a:pt x="97" y="23"/>
                    <a:pt x="96" y="25"/>
                  </a:cubicBezTo>
                  <a:cubicBezTo>
                    <a:pt x="68" y="52"/>
                    <a:pt x="68" y="52"/>
                    <a:pt x="68" y="52"/>
                  </a:cubicBezTo>
                  <a:cubicBezTo>
                    <a:pt x="96" y="79"/>
                    <a:pt x="96" y="79"/>
                    <a:pt x="96" y="79"/>
                  </a:cubicBezTo>
                  <a:cubicBezTo>
                    <a:pt x="97" y="81"/>
                    <a:pt x="97" y="84"/>
                    <a:pt x="96" y="86"/>
                  </a:cubicBezTo>
                  <a:cubicBezTo>
                    <a:pt x="87" y="95"/>
                    <a:pt x="87" y="95"/>
                    <a:pt x="87" y="95"/>
                  </a:cubicBezTo>
                  <a:cubicBezTo>
                    <a:pt x="86" y="96"/>
                    <a:pt x="85" y="96"/>
                    <a:pt x="84" y="96"/>
                  </a:cubicBezTo>
                  <a:cubicBezTo>
                    <a:pt x="82" y="96"/>
                    <a:pt x="81" y="96"/>
                    <a:pt x="80" y="95"/>
                  </a:cubicBezTo>
                  <a:cubicBezTo>
                    <a:pt x="53" y="67"/>
                    <a:pt x="53" y="67"/>
                    <a:pt x="53" y="67"/>
                  </a:cubicBezTo>
                  <a:cubicBezTo>
                    <a:pt x="26" y="95"/>
                    <a:pt x="26" y="95"/>
                    <a:pt x="26" y="95"/>
                  </a:cubicBezTo>
                  <a:cubicBezTo>
                    <a:pt x="25" y="96"/>
                    <a:pt x="24" y="96"/>
                    <a:pt x="22" y="96"/>
                  </a:cubicBezTo>
                  <a:cubicBezTo>
                    <a:pt x="21" y="96"/>
                    <a:pt x="20" y="96"/>
                    <a:pt x="19" y="95"/>
                  </a:cubicBezTo>
                  <a:cubicBezTo>
                    <a:pt x="10" y="86"/>
                    <a:pt x="10" y="86"/>
                    <a:pt x="10" y="86"/>
                  </a:cubicBezTo>
                  <a:cubicBezTo>
                    <a:pt x="9" y="84"/>
                    <a:pt x="9" y="81"/>
                    <a:pt x="10" y="79"/>
                  </a:cubicBezTo>
                  <a:cubicBezTo>
                    <a:pt x="38" y="52"/>
                    <a:pt x="38" y="52"/>
                    <a:pt x="38" y="52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9" y="23"/>
                    <a:pt x="9" y="20"/>
                    <a:pt x="10" y="18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8"/>
                    <a:pt x="21" y="8"/>
                    <a:pt x="22" y="8"/>
                  </a:cubicBezTo>
                  <a:cubicBezTo>
                    <a:pt x="24" y="8"/>
                    <a:pt x="25" y="8"/>
                    <a:pt x="26" y="9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80" y="9"/>
                    <a:pt x="80" y="9"/>
                    <a:pt x="80" y="9"/>
                  </a:cubicBezTo>
                  <a:cubicBezTo>
                    <a:pt x="81" y="8"/>
                    <a:pt x="82" y="8"/>
                    <a:pt x="84" y="8"/>
                  </a:cubicBezTo>
                  <a:moveTo>
                    <a:pt x="84" y="0"/>
                  </a:moveTo>
                  <a:cubicBezTo>
                    <a:pt x="80" y="0"/>
                    <a:pt x="77" y="1"/>
                    <a:pt x="75" y="4"/>
                  </a:cubicBezTo>
                  <a:cubicBezTo>
                    <a:pt x="53" y="25"/>
                    <a:pt x="53" y="25"/>
                    <a:pt x="53" y="25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29" y="1"/>
                    <a:pt x="26" y="0"/>
                    <a:pt x="22" y="0"/>
                  </a:cubicBezTo>
                  <a:cubicBezTo>
                    <a:pt x="19" y="0"/>
                    <a:pt x="16" y="1"/>
                    <a:pt x="14" y="4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0" y="18"/>
                    <a:pt x="0" y="25"/>
                    <a:pt x="5" y="30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5" y="74"/>
                    <a:pt x="5" y="74"/>
                    <a:pt x="5" y="74"/>
                  </a:cubicBezTo>
                  <a:cubicBezTo>
                    <a:pt x="2" y="76"/>
                    <a:pt x="1" y="79"/>
                    <a:pt x="1" y="83"/>
                  </a:cubicBezTo>
                  <a:cubicBezTo>
                    <a:pt x="1" y="86"/>
                    <a:pt x="2" y="89"/>
                    <a:pt x="5" y="91"/>
                  </a:cubicBezTo>
                  <a:cubicBezTo>
                    <a:pt x="14" y="100"/>
                    <a:pt x="14" y="100"/>
                    <a:pt x="14" y="100"/>
                  </a:cubicBezTo>
                  <a:cubicBezTo>
                    <a:pt x="16" y="103"/>
                    <a:pt x="19" y="104"/>
                    <a:pt x="22" y="104"/>
                  </a:cubicBezTo>
                  <a:cubicBezTo>
                    <a:pt x="26" y="104"/>
                    <a:pt x="29" y="103"/>
                    <a:pt x="31" y="100"/>
                  </a:cubicBezTo>
                  <a:cubicBezTo>
                    <a:pt x="53" y="79"/>
                    <a:pt x="53" y="79"/>
                    <a:pt x="53" y="79"/>
                  </a:cubicBezTo>
                  <a:cubicBezTo>
                    <a:pt x="75" y="100"/>
                    <a:pt x="75" y="100"/>
                    <a:pt x="75" y="100"/>
                  </a:cubicBezTo>
                  <a:cubicBezTo>
                    <a:pt x="77" y="103"/>
                    <a:pt x="80" y="104"/>
                    <a:pt x="84" y="104"/>
                  </a:cubicBezTo>
                  <a:cubicBezTo>
                    <a:pt x="87" y="104"/>
                    <a:pt x="90" y="103"/>
                    <a:pt x="92" y="100"/>
                  </a:cubicBezTo>
                  <a:cubicBezTo>
                    <a:pt x="101" y="91"/>
                    <a:pt x="101" y="91"/>
                    <a:pt x="101" y="91"/>
                  </a:cubicBezTo>
                  <a:cubicBezTo>
                    <a:pt x="104" y="89"/>
                    <a:pt x="105" y="86"/>
                    <a:pt x="105" y="83"/>
                  </a:cubicBezTo>
                  <a:cubicBezTo>
                    <a:pt x="105" y="79"/>
                    <a:pt x="104" y="76"/>
                    <a:pt x="101" y="74"/>
                  </a:cubicBezTo>
                  <a:cubicBezTo>
                    <a:pt x="80" y="52"/>
                    <a:pt x="80" y="52"/>
                    <a:pt x="80" y="5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6" y="25"/>
                    <a:pt x="106" y="18"/>
                    <a:pt x="101" y="13"/>
                  </a:cubicBezTo>
                  <a:cubicBezTo>
                    <a:pt x="92" y="4"/>
                    <a:pt x="92" y="4"/>
                    <a:pt x="92" y="4"/>
                  </a:cubicBezTo>
                  <a:cubicBezTo>
                    <a:pt x="90" y="1"/>
                    <a:pt x="87" y="0"/>
                    <a:pt x="8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7" name="Freeform 318"/>
            <p:cNvSpPr>
              <a:spLocks noEditPoints="1"/>
            </p:cNvSpPr>
            <p:nvPr/>
          </p:nvSpPr>
          <p:spPr bwMode="auto">
            <a:xfrm>
              <a:off x="7391640" y="4235973"/>
              <a:ext cx="319088" cy="255588"/>
            </a:xfrm>
            <a:custGeom>
              <a:avLst/>
              <a:gdLst>
                <a:gd name="T0" fmla="*/ 100 w 120"/>
                <a:gd name="T1" fmla="*/ 8 h 96"/>
                <a:gd name="T2" fmla="*/ 103 w 120"/>
                <a:gd name="T3" fmla="*/ 9 h 96"/>
                <a:gd name="T4" fmla="*/ 111 w 120"/>
                <a:gd name="T5" fmla="*/ 17 h 96"/>
                <a:gd name="T6" fmla="*/ 111 w 120"/>
                <a:gd name="T7" fmla="*/ 23 h 96"/>
                <a:gd name="T8" fmla="*/ 47 w 120"/>
                <a:gd name="T9" fmla="*/ 87 h 96"/>
                <a:gd name="T10" fmla="*/ 45 w 120"/>
                <a:gd name="T11" fmla="*/ 88 h 96"/>
                <a:gd name="T12" fmla="*/ 44 w 120"/>
                <a:gd name="T13" fmla="*/ 88 h 96"/>
                <a:gd name="T14" fmla="*/ 44 w 120"/>
                <a:gd name="T15" fmla="*/ 88 h 96"/>
                <a:gd name="T16" fmla="*/ 41 w 120"/>
                <a:gd name="T17" fmla="*/ 87 h 96"/>
                <a:gd name="T18" fmla="*/ 9 w 120"/>
                <a:gd name="T19" fmla="*/ 54 h 96"/>
                <a:gd name="T20" fmla="*/ 9 w 120"/>
                <a:gd name="T21" fmla="*/ 49 h 96"/>
                <a:gd name="T22" fmla="*/ 18 w 120"/>
                <a:gd name="T23" fmla="*/ 41 h 96"/>
                <a:gd name="T24" fmla="*/ 20 w 120"/>
                <a:gd name="T25" fmla="*/ 39 h 96"/>
                <a:gd name="T26" fmla="*/ 23 w 120"/>
                <a:gd name="T27" fmla="*/ 41 h 96"/>
                <a:gd name="T28" fmla="*/ 44 w 120"/>
                <a:gd name="T29" fmla="*/ 62 h 96"/>
                <a:gd name="T30" fmla="*/ 97 w 120"/>
                <a:gd name="T31" fmla="*/ 9 h 96"/>
                <a:gd name="T32" fmla="*/ 100 w 120"/>
                <a:gd name="T33" fmla="*/ 8 h 96"/>
                <a:gd name="T34" fmla="*/ 36 w 120"/>
                <a:gd name="T35" fmla="*/ 93 h 96"/>
                <a:gd name="T36" fmla="*/ 44 w 120"/>
                <a:gd name="T37" fmla="*/ 96 h 96"/>
                <a:gd name="T38" fmla="*/ 44 w 120"/>
                <a:gd name="T39" fmla="*/ 96 h 96"/>
                <a:gd name="T40" fmla="*/ 45 w 120"/>
                <a:gd name="T41" fmla="*/ 96 h 96"/>
                <a:gd name="T42" fmla="*/ 53 w 120"/>
                <a:gd name="T43" fmla="*/ 93 h 96"/>
                <a:gd name="T44" fmla="*/ 117 w 120"/>
                <a:gd name="T45" fmla="*/ 29 h 96"/>
                <a:gd name="T46" fmla="*/ 120 w 120"/>
                <a:gd name="T47" fmla="*/ 20 h 96"/>
                <a:gd name="T48" fmla="*/ 117 w 120"/>
                <a:gd name="T49" fmla="*/ 12 h 96"/>
                <a:gd name="T50" fmla="*/ 108 w 120"/>
                <a:gd name="T51" fmla="*/ 3 h 96"/>
                <a:gd name="T52" fmla="*/ 100 w 120"/>
                <a:gd name="T53" fmla="*/ 0 h 96"/>
                <a:gd name="T54" fmla="*/ 100 w 120"/>
                <a:gd name="T55" fmla="*/ 0 h 96"/>
                <a:gd name="T56" fmla="*/ 91 w 120"/>
                <a:gd name="T57" fmla="*/ 3 h 96"/>
                <a:gd name="T58" fmla="*/ 44 w 120"/>
                <a:gd name="T59" fmla="*/ 50 h 96"/>
                <a:gd name="T60" fmla="*/ 29 w 120"/>
                <a:gd name="T61" fmla="*/ 35 h 96"/>
                <a:gd name="T62" fmla="*/ 20 w 120"/>
                <a:gd name="T63" fmla="*/ 31 h 96"/>
                <a:gd name="T64" fmla="*/ 12 w 120"/>
                <a:gd name="T65" fmla="*/ 35 h 96"/>
                <a:gd name="T66" fmla="*/ 4 w 120"/>
                <a:gd name="T67" fmla="*/ 43 h 96"/>
                <a:gd name="T68" fmla="*/ 0 w 120"/>
                <a:gd name="T69" fmla="*/ 52 h 96"/>
                <a:gd name="T70" fmla="*/ 4 w 120"/>
                <a:gd name="T71" fmla="*/ 60 h 96"/>
                <a:gd name="T72" fmla="*/ 36 w 120"/>
                <a:gd name="T73" fmla="*/ 93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0" h="96">
                  <a:moveTo>
                    <a:pt x="100" y="8"/>
                  </a:moveTo>
                  <a:cubicBezTo>
                    <a:pt x="101" y="8"/>
                    <a:pt x="102" y="8"/>
                    <a:pt x="103" y="9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2" y="19"/>
                    <a:pt x="112" y="22"/>
                    <a:pt x="111" y="23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7" y="88"/>
                    <a:pt x="46" y="88"/>
                    <a:pt x="45" y="88"/>
                  </a:cubicBezTo>
                  <a:cubicBezTo>
                    <a:pt x="44" y="88"/>
                    <a:pt x="44" y="88"/>
                    <a:pt x="44" y="88"/>
                  </a:cubicBezTo>
                  <a:cubicBezTo>
                    <a:pt x="44" y="88"/>
                    <a:pt x="44" y="88"/>
                    <a:pt x="44" y="88"/>
                  </a:cubicBezTo>
                  <a:cubicBezTo>
                    <a:pt x="43" y="88"/>
                    <a:pt x="42" y="88"/>
                    <a:pt x="41" y="87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8" y="53"/>
                    <a:pt x="8" y="50"/>
                    <a:pt x="9" y="49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18" y="40"/>
                    <a:pt x="19" y="39"/>
                    <a:pt x="20" y="39"/>
                  </a:cubicBezTo>
                  <a:cubicBezTo>
                    <a:pt x="21" y="39"/>
                    <a:pt x="22" y="40"/>
                    <a:pt x="23" y="41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97" y="9"/>
                    <a:pt x="97" y="9"/>
                    <a:pt x="97" y="9"/>
                  </a:cubicBezTo>
                  <a:cubicBezTo>
                    <a:pt x="98" y="8"/>
                    <a:pt x="99" y="8"/>
                    <a:pt x="100" y="8"/>
                  </a:cubicBezTo>
                  <a:moveTo>
                    <a:pt x="36" y="93"/>
                  </a:moveTo>
                  <a:cubicBezTo>
                    <a:pt x="38" y="95"/>
                    <a:pt x="41" y="96"/>
                    <a:pt x="44" y="96"/>
                  </a:cubicBezTo>
                  <a:cubicBezTo>
                    <a:pt x="44" y="96"/>
                    <a:pt x="44" y="96"/>
                    <a:pt x="44" y="96"/>
                  </a:cubicBezTo>
                  <a:cubicBezTo>
                    <a:pt x="44" y="96"/>
                    <a:pt x="44" y="96"/>
                    <a:pt x="45" y="96"/>
                  </a:cubicBezTo>
                  <a:cubicBezTo>
                    <a:pt x="48" y="96"/>
                    <a:pt x="51" y="95"/>
                    <a:pt x="53" y="93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119" y="26"/>
                    <a:pt x="120" y="23"/>
                    <a:pt x="120" y="20"/>
                  </a:cubicBezTo>
                  <a:cubicBezTo>
                    <a:pt x="120" y="17"/>
                    <a:pt x="119" y="14"/>
                    <a:pt x="117" y="12"/>
                  </a:cubicBezTo>
                  <a:cubicBezTo>
                    <a:pt x="108" y="3"/>
                    <a:pt x="108" y="3"/>
                    <a:pt x="108" y="3"/>
                  </a:cubicBezTo>
                  <a:cubicBezTo>
                    <a:pt x="106" y="1"/>
                    <a:pt x="103" y="0"/>
                    <a:pt x="100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4" y="1"/>
                    <a:pt x="91" y="3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6" y="33"/>
                    <a:pt x="23" y="31"/>
                    <a:pt x="20" y="31"/>
                  </a:cubicBezTo>
                  <a:cubicBezTo>
                    <a:pt x="17" y="31"/>
                    <a:pt x="14" y="33"/>
                    <a:pt x="12" y="35"/>
                  </a:cubicBezTo>
                  <a:cubicBezTo>
                    <a:pt x="4" y="43"/>
                    <a:pt x="4" y="43"/>
                    <a:pt x="4" y="43"/>
                  </a:cubicBezTo>
                  <a:cubicBezTo>
                    <a:pt x="1" y="45"/>
                    <a:pt x="0" y="48"/>
                    <a:pt x="0" y="52"/>
                  </a:cubicBezTo>
                  <a:cubicBezTo>
                    <a:pt x="0" y="55"/>
                    <a:pt x="1" y="58"/>
                    <a:pt x="4" y="60"/>
                  </a:cubicBezTo>
                  <a:lnTo>
                    <a:pt x="36" y="9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8" name="Freeform 318"/>
            <p:cNvSpPr>
              <a:spLocks noEditPoints="1"/>
            </p:cNvSpPr>
            <p:nvPr/>
          </p:nvSpPr>
          <p:spPr bwMode="auto">
            <a:xfrm>
              <a:off x="7399823" y="4772689"/>
              <a:ext cx="319088" cy="255588"/>
            </a:xfrm>
            <a:custGeom>
              <a:avLst/>
              <a:gdLst>
                <a:gd name="T0" fmla="*/ 100 w 120"/>
                <a:gd name="T1" fmla="*/ 8 h 96"/>
                <a:gd name="T2" fmla="*/ 103 w 120"/>
                <a:gd name="T3" fmla="*/ 9 h 96"/>
                <a:gd name="T4" fmla="*/ 111 w 120"/>
                <a:gd name="T5" fmla="*/ 17 h 96"/>
                <a:gd name="T6" fmla="*/ 111 w 120"/>
                <a:gd name="T7" fmla="*/ 23 h 96"/>
                <a:gd name="T8" fmla="*/ 47 w 120"/>
                <a:gd name="T9" fmla="*/ 87 h 96"/>
                <a:gd name="T10" fmla="*/ 45 w 120"/>
                <a:gd name="T11" fmla="*/ 88 h 96"/>
                <a:gd name="T12" fmla="*/ 44 w 120"/>
                <a:gd name="T13" fmla="*/ 88 h 96"/>
                <a:gd name="T14" fmla="*/ 44 w 120"/>
                <a:gd name="T15" fmla="*/ 88 h 96"/>
                <a:gd name="T16" fmla="*/ 41 w 120"/>
                <a:gd name="T17" fmla="*/ 87 h 96"/>
                <a:gd name="T18" fmla="*/ 9 w 120"/>
                <a:gd name="T19" fmla="*/ 54 h 96"/>
                <a:gd name="T20" fmla="*/ 9 w 120"/>
                <a:gd name="T21" fmla="*/ 49 h 96"/>
                <a:gd name="T22" fmla="*/ 18 w 120"/>
                <a:gd name="T23" fmla="*/ 41 h 96"/>
                <a:gd name="T24" fmla="*/ 20 w 120"/>
                <a:gd name="T25" fmla="*/ 39 h 96"/>
                <a:gd name="T26" fmla="*/ 23 w 120"/>
                <a:gd name="T27" fmla="*/ 41 h 96"/>
                <a:gd name="T28" fmla="*/ 44 w 120"/>
                <a:gd name="T29" fmla="*/ 62 h 96"/>
                <a:gd name="T30" fmla="*/ 97 w 120"/>
                <a:gd name="T31" fmla="*/ 9 h 96"/>
                <a:gd name="T32" fmla="*/ 100 w 120"/>
                <a:gd name="T33" fmla="*/ 8 h 96"/>
                <a:gd name="T34" fmla="*/ 36 w 120"/>
                <a:gd name="T35" fmla="*/ 93 h 96"/>
                <a:gd name="T36" fmla="*/ 44 w 120"/>
                <a:gd name="T37" fmla="*/ 96 h 96"/>
                <a:gd name="T38" fmla="*/ 44 w 120"/>
                <a:gd name="T39" fmla="*/ 96 h 96"/>
                <a:gd name="T40" fmla="*/ 45 w 120"/>
                <a:gd name="T41" fmla="*/ 96 h 96"/>
                <a:gd name="T42" fmla="*/ 53 w 120"/>
                <a:gd name="T43" fmla="*/ 93 h 96"/>
                <a:gd name="T44" fmla="*/ 117 w 120"/>
                <a:gd name="T45" fmla="*/ 29 h 96"/>
                <a:gd name="T46" fmla="*/ 120 w 120"/>
                <a:gd name="T47" fmla="*/ 20 h 96"/>
                <a:gd name="T48" fmla="*/ 117 w 120"/>
                <a:gd name="T49" fmla="*/ 12 h 96"/>
                <a:gd name="T50" fmla="*/ 108 w 120"/>
                <a:gd name="T51" fmla="*/ 3 h 96"/>
                <a:gd name="T52" fmla="*/ 100 w 120"/>
                <a:gd name="T53" fmla="*/ 0 h 96"/>
                <a:gd name="T54" fmla="*/ 100 w 120"/>
                <a:gd name="T55" fmla="*/ 0 h 96"/>
                <a:gd name="T56" fmla="*/ 91 w 120"/>
                <a:gd name="T57" fmla="*/ 3 h 96"/>
                <a:gd name="T58" fmla="*/ 44 w 120"/>
                <a:gd name="T59" fmla="*/ 50 h 96"/>
                <a:gd name="T60" fmla="*/ 29 w 120"/>
                <a:gd name="T61" fmla="*/ 35 h 96"/>
                <a:gd name="T62" fmla="*/ 20 w 120"/>
                <a:gd name="T63" fmla="*/ 31 h 96"/>
                <a:gd name="T64" fmla="*/ 12 w 120"/>
                <a:gd name="T65" fmla="*/ 35 h 96"/>
                <a:gd name="T66" fmla="*/ 4 w 120"/>
                <a:gd name="T67" fmla="*/ 43 h 96"/>
                <a:gd name="T68" fmla="*/ 0 w 120"/>
                <a:gd name="T69" fmla="*/ 52 h 96"/>
                <a:gd name="T70" fmla="*/ 4 w 120"/>
                <a:gd name="T71" fmla="*/ 60 h 96"/>
                <a:gd name="T72" fmla="*/ 36 w 120"/>
                <a:gd name="T73" fmla="*/ 93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0" h="96">
                  <a:moveTo>
                    <a:pt x="100" y="8"/>
                  </a:moveTo>
                  <a:cubicBezTo>
                    <a:pt x="101" y="8"/>
                    <a:pt x="102" y="8"/>
                    <a:pt x="103" y="9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2" y="19"/>
                    <a:pt x="112" y="22"/>
                    <a:pt x="111" y="23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7" y="88"/>
                    <a:pt x="46" y="88"/>
                    <a:pt x="45" y="88"/>
                  </a:cubicBezTo>
                  <a:cubicBezTo>
                    <a:pt x="44" y="88"/>
                    <a:pt x="44" y="88"/>
                    <a:pt x="44" y="88"/>
                  </a:cubicBezTo>
                  <a:cubicBezTo>
                    <a:pt x="44" y="88"/>
                    <a:pt x="44" y="88"/>
                    <a:pt x="44" y="88"/>
                  </a:cubicBezTo>
                  <a:cubicBezTo>
                    <a:pt x="43" y="88"/>
                    <a:pt x="42" y="88"/>
                    <a:pt x="41" y="87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8" y="53"/>
                    <a:pt x="8" y="50"/>
                    <a:pt x="9" y="49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18" y="40"/>
                    <a:pt x="19" y="39"/>
                    <a:pt x="20" y="39"/>
                  </a:cubicBezTo>
                  <a:cubicBezTo>
                    <a:pt x="21" y="39"/>
                    <a:pt x="22" y="40"/>
                    <a:pt x="23" y="41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97" y="9"/>
                    <a:pt x="97" y="9"/>
                    <a:pt x="97" y="9"/>
                  </a:cubicBezTo>
                  <a:cubicBezTo>
                    <a:pt x="98" y="8"/>
                    <a:pt x="99" y="8"/>
                    <a:pt x="100" y="8"/>
                  </a:cubicBezTo>
                  <a:moveTo>
                    <a:pt x="36" y="93"/>
                  </a:moveTo>
                  <a:cubicBezTo>
                    <a:pt x="38" y="95"/>
                    <a:pt x="41" y="96"/>
                    <a:pt x="44" y="96"/>
                  </a:cubicBezTo>
                  <a:cubicBezTo>
                    <a:pt x="44" y="96"/>
                    <a:pt x="44" y="96"/>
                    <a:pt x="44" y="96"/>
                  </a:cubicBezTo>
                  <a:cubicBezTo>
                    <a:pt x="44" y="96"/>
                    <a:pt x="44" y="96"/>
                    <a:pt x="45" y="96"/>
                  </a:cubicBezTo>
                  <a:cubicBezTo>
                    <a:pt x="48" y="96"/>
                    <a:pt x="51" y="95"/>
                    <a:pt x="53" y="93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119" y="26"/>
                    <a:pt x="120" y="23"/>
                    <a:pt x="120" y="20"/>
                  </a:cubicBezTo>
                  <a:cubicBezTo>
                    <a:pt x="120" y="17"/>
                    <a:pt x="119" y="14"/>
                    <a:pt x="117" y="12"/>
                  </a:cubicBezTo>
                  <a:cubicBezTo>
                    <a:pt x="108" y="3"/>
                    <a:pt x="108" y="3"/>
                    <a:pt x="108" y="3"/>
                  </a:cubicBezTo>
                  <a:cubicBezTo>
                    <a:pt x="106" y="1"/>
                    <a:pt x="103" y="0"/>
                    <a:pt x="100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4" y="1"/>
                    <a:pt x="91" y="3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6" y="33"/>
                    <a:pt x="23" y="31"/>
                    <a:pt x="20" y="31"/>
                  </a:cubicBezTo>
                  <a:cubicBezTo>
                    <a:pt x="17" y="31"/>
                    <a:pt x="14" y="33"/>
                    <a:pt x="12" y="35"/>
                  </a:cubicBezTo>
                  <a:cubicBezTo>
                    <a:pt x="4" y="43"/>
                    <a:pt x="4" y="43"/>
                    <a:pt x="4" y="43"/>
                  </a:cubicBezTo>
                  <a:cubicBezTo>
                    <a:pt x="1" y="45"/>
                    <a:pt x="0" y="48"/>
                    <a:pt x="0" y="52"/>
                  </a:cubicBezTo>
                  <a:cubicBezTo>
                    <a:pt x="0" y="55"/>
                    <a:pt x="1" y="58"/>
                    <a:pt x="4" y="60"/>
                  </a:cubicBezTo>
                  <a:lnTo>
                    <a:pt x="36" y="9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9" name="Freeform 84"/>
            <p:cNvSpPr>
              <a:spLocks noEditPoints="1"/>
            </p:cNvSpPr>
            <p:nvPr/>
          </p:nvSpPr>
          <p:spPr bwMode="auto">
            <a:xfrm>
              <a:off x="7414474" y="5296803"/>
              <a:ext cx="282575" cy="277813"/>
            </a:xfrm>
            <a:custGeom>
              <a:avLst/>
              <a:gdLst>
                <a:gd name="T0" fmla="*/ 84 w 106"/>
                <a:gd name="T1" fmla="*/ 8 h 104"/>
                <a:gd name="T2" fmla="*/ 87 w 106"/>
                <a:gd name="T3" fmla="*/ 9 h 104"/>
                <a:gd name="T4" fmla="*/ 96 w 106"/>
                <a:gd name="T5" fmla="*/ 18 h 104"/>
                <a:gd name="T6" fmla="*/ 96 w 106"/>
                <a:gd name="T7" fmla="*/ 25 h 104"/>
                <a:gd name="T8" fmla="*/ 68 w 106"/>
                <a:gd name="T9" fmla="*/ 52 h 104"/>
                <a:gd name="T10" fmla="*/ 96 w 106"/>
                <a:gd name="T11" fmla="*/ 79 h 104"/>
                <a:gd name="T12" fmla="*/ 96 w 106"/>
                <a:gd name="T13" fmla="*/ 86 h 104"/>
                <a:gd name="T14" fmla="*/ 87 w 106"/>
                <a:gd name="T15" fmla="*/ 95 h 104"/>
                <a:gd name="T16" fmla="*/ 84 w 106"/>
                <a:gd name="T17" fmla="*/ 96 h 104"/>
                <a:gd name="T18" fmla="*/ 80 w 106"/>
                <a:gd name="T19" fmla="*/ 95 h 104"/>
                <a:gd name="T20" fmla="*/ 53 w 106"/>
                <a:gd name="T21" fmla="*/ 67 h 104"/>
                <a:gd name="T22" fmla="*/ 26 w 106"/>
                <a:gd name="T23" fmla="*/ 95 h 104"/>
                <a:gd name="T24" fmla="*/ 22 w 106"/>
                <a:gd name="T25" fmla="*/ 96 h 104"/>
                <a:gd name="T26" fmla="*/ 19 w 106"/>
                <a:gd name="T27" fmla="*/ 95 h 104"/>
                <a:gd name="T28" fmla="*/ 10 w 106"/>
                <a:gd name="T29" fmla="*/ 86 h 104"/>
                <a:gd name="T30" fmla="*/ 10 w 106"/>
                <a:gd name="T31" fmla="*/ 79 h 104"/>
                <a:gd name="T32" fmla="*/ 38 w 106"/>
                <a:gd name="T33" fmla="*/ 52 h 104"/>
                <a:gd name="T34" fmla="*/ 10 w 106"/>
                <a:gd name="T35" fmla="*/ 25 h 104"/>
                <a:gd name="T36" fmla="*/ 10 w 106"/>
                <a:gd name="T37" fmla="*/ 18 h 104"/>
                <a:gd name="T38" fmla="*/ 19 w 106"/>
                <a:gd name="T39" fmla="*/ 9 h 104"/>
                <a:gd name="T40" fmla="*/ 22 w 106"/>
                <a:gd name="T41" fmla="*/ 8 h 104"/>
                <a:gd name="T42" fmla="*/ 26 w 106"/>
                <a:gd name="T43" fmla="*/ 9 h 104"/>
                <a:gd name="T44" fmla="*/ 53 w 106"/>
                <a:gd name="T45" fmla="*/ 37 h 104"/>
                <a:gd name="T46" fmla="*/ 80 w 106"/>
                <a:gd name="T47" fmla="*/ 9 h 104"/>
                <a:gd name="T48" fmla="*/ 84 w 106"/>
                <a:gd name="T49" fmla="*/ 8 h 104"/>
                <a:gd name="T50" fmla="*/ 84 w 106"/>
                <a:gd name="T51" fmla="*/ 0 h 104"/>
                <a:gd name="T52" fmla="*/ 75 w 106"/>
                <a:gd name="T53" fmla="*/ 4 h 104"/>
                <a:gd name="T54" fmla="*/ 53 w 106"/>
                <a:gd name="T55" fmla="*/ 25 h 104"/>
                <a:gd name="T56" fmla="*/ 31 w 106"/>
                <a:gd name="T57" fmla="*/ 4 h 104"/>
                <a:gd name="T58" fmla="*/ 22 w 106"/>
                <a:gd name="T59" fmla="*/ 0 h 104"/>
                <a:gd name="T60" fmla="*/ 14 w 106"/>
                <a:gd name="T61" fmla="*/ 4 h 104"/>
                <a:gd name="T62" fmla="*/ 5 w 106"/>
                <a:gd name="T63" fmla="*/ 13 h 104"/>
                <a:gd name="T64" fmla="*/ 5 w 106"/>
                <a:gd name="T65" fmla="*/ 30 h 104"/>
                <a:gd name="T66" fmla="*/ 26 w 106"/>
                <a:gd name="T67" fmla="*/ 52 h 104"/>
                <a:gd name="T68" fmla="*/ 5 w 106"/>
                <a:gd name="T69" fmla="*/ 74 h 104"/>
                <a:gd name="T70" fmla="*/ 1 w 106"/>
                <a:gd name="T71" fmla="*/ 83 h 104"/>
                <a:gd name="T72" fmla="*/ 5 w 106"/>
                <a:gd name="T73" fmla="*/ 91 h 104"/>
                <a:gd name="T74" fmla="*/ 14 w 106"/>
                <a:gd name="T75" fmla="*/ 100 h 104"/>
                <a:gd name="T76" fmla="*/ 22 w 106"/>
                <a:gd name="T77" fmla="*/ 104 h 104"/>
                <a:gd name="T78" fmla="*/ 31 w 106"/>
                <a:gd name="T79" fmla="*/ 100 h 104"/>
                <a:gd name="T80" fmla="*/ 53 w 106"/>
                <a:gd name="T81" fmla="*/ 79 h 104"/>
                <a:gd name="T82" fmla="*/ 75 w 106"/>
                <a:gd name="T83" fmla="*/ 100 h 104"/>
                <a:gd name="T84" fmla="*/ 84 w 106"/>
                <a:gd name="T85" fmla="*/ 104 h 104"/>
                <a:gd name="T86" fmla="*/ 92 w 106"/>
                <a:gd name="T87" fmla="*/ 100 h 104"/>
                <a:gd name="T88" fmla="*/ 101 w 106"/>
                <a:gd name="T89" fmla="*/ 91 h 104"/>
                <a:gd name="T90" fmla="*/ 105 w 106"/>
                <a:gd name="T91" fmla="*/ 83 h 104"/>
                <a:gd name="T92" fmla="*/ 101 w 106"/>
                <a:gd name="T93" fmla="*/ 74 h 104"/>
                <a:gd name="T94" fmla="*/ 80 w 106"/>
                <a:gd name="T95" fmla="*/ 52 h 104"/>
                <a:gd name="T96" fmla="*/ 101 w 106"/>
                <a:gd name="T97" fmla="*/ 30 h 104"/>
                <a:gd name="T98" fmla="*/ 101 w 106"/>
                <a:gd name="T99" fmla="*/ 13 h 104"/>
                <a:gd name="T100" fmla="*/ 92 w 106"/>
                <a:gd name="T101" fmla="*/ 4 h 104"/>
                <a:gd name="T102" fmla="*/ 84 w 106"/>
                <a:gd name="T103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6" h="104">
                  <a:moveTo>
                    <a:pt x="84" y="8"/>
                  </a:moveTo>
                  <a:cubicBezTo>
                    <a:pt x="85" y="8"/>
                    <a:pt x="86" y="8"/>
                    <a:pt x="87" y="9"/>
                  </a:cubicBezTo>
                  <a:cubicBezTo>
                    <a:pt x="96" y="18"/>
                    <a:pt x="96" y="18"/>
                    <a:pt x="96" y="18"/>
                  </a:cubicBezTo>
                  <a:cubicBezTo>
                    <a:pt x="97" y="20"/>
                    <a:pt x="97" y="23"/>
                    <a:pt x="96" y="25"/>
                  </a:cubicBezTo>
                  <a:cubicBezTo>
                    <a:pt x="68" y="52"/>
                    <a:pt x="68" y="52"/>
                    <a:pt x="68" y="52"/>
                  </a:cubicBezTo>
                  <a:cubicBezTo>
                    <a:pt x="96" y="79"/>
                    <a:pt x="96" y="79"/>
                    <a:pt x="96" y="79"/>
                  </a:cubicBezTo>
                  <a:cubicBezTo>
                    <a:pt x="97" y="81"/>
                    <a:pt x="97" y="84"/>
                    <a:pt x="96" y="86"/>
                  </a:cubicBezTo>
                  <a:cubicBezTo>
                    <a:pt x="87" y="95"/>
                    <a:pt x="87" y="95"/>
                    <a:pt x="87" y="95"/>
                  </a:cubicBezTo>
                  <a:cubicBezTo>
                    <a:pt x="86" y="96"/>
                    <a:pt x="85" y="96"/>
                    <a:pt x="84" y="96"/>
                  </a:cubicBezTo>
                  <a:cubicBezTo>
                    <a:pt x="82" y="96"/>
                    <a:pt x="81" y="96"/>
                    <a:pt x="80" y="95"/>
                  </a:cubicBezTo>
                  <a:cubicBezTo>
                    <a:pt x="53" y="67"/>
                    <a:pt x="53" y="67"/>
                    <a:pt x="53" y="67"/>
                  </a:cubicBezTo>
                  <a:cubicBezTo>
                    <a:pt x="26" y="95"/>
                    <a:pt x="26" y="95"/>
                    <a:pt x="26" y="95"/>
                  </a:cubicBezTo>
                  <a:cubicBezTo>
                    <a:pt x="25" y="96"/>
                    <a:pt x="24" y="96"/>
                    <a:pt x="22" y="96"/>
                  </a:cubicBezTo>
                  <a:cubicBezTo>
                    <a:pt x="21" y="96"/>
                    <a:pt x="20" y="96"/>
                    <a:pt x="19" y="95"/>
                  </a:cubicBezTo>
                  <a:cubicBezTo>
                    <a:pt x="10" y="86"/>
                    <a:pt x="10" y="86"/>
                    <a:pt x="10" y="86"/>
                  </a:cubicBezTo>
                  <a:cubicBezTo>
                    <a:pt x="9" y="84"/>
                    <a:pt x="9" y="81"/>
                    <a:pt x="10" y="79"/>
                  </a:cubicBezTo>
                  <a:cubicBezTo>
                    <a:pt x="38" y="52"/>
                    <a:pt x="38" y="52"/>
                    <a:pt x="38" y="52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9" y="23"/>
                    <a:pt x="9" y="20"/>
                    <a:pt x="10" y="18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8"/>
                    <a:pt x="21" y="8"/>
                    <a:pt x="22" y="8"/>
                  </a:cubicBezTo>
                  <a:cubicBezTo>
                    <a:pt x="24" y="8"/>
                    <a:pt x="25" y="8"/>
                    <a:pt x="26" y="9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80" y="9"/>
                    <a:pt x="80" y="9"/>
                    <a:pt x="80" y="9"/>
                  </a:cubicBezTo>
                  <a:cubicBezTo>
                    <a:pt x="81" y="8"/>
                    <a:pt x="82" y="8"/>
                    <a:pt x="84" y="8"/>
                  </a:cubicBezTo>
                  <a:moveTo>
                    <a:pt x="84" y="0"/>
                  </a:moveTo>
                  <a:cubicBezTo>
                    <a:pt x="80" y="0"/>
                    <a:pt x="77" y="1"/>
                    <a:pt x="75" y="4"/>
                  </a:cubicBezTo>
                  <a:cubicBezTo>
                    <a:pt x="53" y="25"/>
                    <a:pt x="53" y="25"/>
                    <a:pt x="53" y="25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29" y="1"/>
                    <a:pt x="26" y="0"/>
                    <a:pt x="22" y="0"/>
                  </a:cubicBezTo>
                  <a:cubicBezTo>
                    <a:pt x="19" y="0"/>
                    <a:pt x="16" y="1"/>
                    <a:pt x="14" y="4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0" y="18"/>
                    <a:pt x="0" y="25"/>
                    <a:pt x="5" y="30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5" y="74"/>
                    <a:pt x="5" y="74"/>
                    <a:pt x="5" y="74"/>
                  </a:cubicBezTo>
                  <a:cubicBezTo>
                    <a:pt x="2" y="76"/>
                    <a:pt x="1" y="79"/>
                    <a:pt x="1" y="83"/>
                  </a:cubicBezTo>
                  <a:cubicBezTo>
                    <a:pt x="1" y="86"/>
                    <a:pt x="2" y="89"/>
                    <a:pt x="5" y="91"/>
                  </a:cubicBezTo>
                  <a:cubicBezTo>
                    <a:pt x="14" y="100"/>
                    <a:pt x="14" y="100"/>
                    <a:pt x="14" y="100"/>
                  </a:cubicBezTo>
                  <a:cubicBezTo>
                    <a:pt x="16" y="103"/>
                    <a:pt x="19" y="104"/>
                    <a:pt x="22" y="104"/>
                  </a:cubicBezTo>
                  <a:cubicBezTo>
                    <a:pt x="26" y="104"/>
                    <a:pt x="29" y="103"/>
                    <a:pt x="31" y="100"/>
                  </a:cubicBezTo>
                  <a:cubicBezTo>
                    <a:pt x="53" y="79"/>
                    <a:pt x="53" y="79"/>
                    <a:pt x="53" y="79"/>
                  </a:cubicBezTo>
                  <a:cubicBezTo>
                    <a:pt x="75" y="100"/>
                    <a:pt x="75" y="100"/>
                    <a:pt x="75" y="100"/>
                  </a:cubicBezTo>
                  <a:cubicBezTo>
                    <a:pt x="77" y="103"/>
                    <a:pt x="80" y="104"/>
                    <a:pt x="84" y="104"/>
                  </a:cubicBezTo>
                  <a:cubicBezTo>
                    <a:pt x="87" y="104"/>
                    <a:pt x="90" y="103"/>
                    <a:pt x="92" y="100"/>
                  </a:cubicBezTo>
                  <a:cubicBezTo>
                    <a:pt x="101" y="91"/>
                    <a:pt x="101" y="91"/>
                    <a:pt x="101" y="91"/>
                  </a:cubicBezTo>
                  <a:cubicBezTo>
                    <a:pt x="104" y="89"/>
                    <a:pt x="105" y="86"/>
                    <a:pt x="105" y="83"/>
                  </a:cubicBezTo>
                  <a:cubicBezTo>
                    <a:pt x="105" y="79"/>
                    <a:pt x="104" y="76"/>
                    <a:pt x="101" y="74"/>
                  </a:cubicBezTo>
                  <a:cubicBezTo>
                    <a:pt x="80" y="52"/>
                    <a:pt x="80" y="52"/>
                    <a:pt x="80" y="5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6" y="25"/>
                    <a:pt x="106" y="18"/>
                    <a:pt x="101" y="13"/>
                  </a:cubicBezTo>
                  <a:cubicBezTo>
                    <a:pt x="92" y="4"/>
                    <a:pt x="92" y="4"/>
                    <a:pt x="92" y="4"/>
                  </a:cubicBezTo>
                  <a:cubicBezTo>
                    <a:pt x="90" y="1"/>
                    <a:pt x="87" y="0"/>
                    <a:pt x="8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310" name="Group 309"/>
          <p:cNvGrpSpPr/>
          <p:nvPr/>
        </p:nvGrpSpPr>
        <p:grpSpPr>
          <a:xfrm>
            <a:off x="6821646" y="2506375"/>
            <a:ext cx="239316" cy="1801842"/>
            <a:chOff x="9095528" y="3162539"/>
            <a:chExt cx="319088" cy="2402456"/>
          </a:xfrm>
        </p:grpSpPr>
        <p:sp>
          <p:nvSpPr>
            <p:cNvPr id="311" name="Freeform 318"/>
            <p:cNvSpPr>
              <a:spLocks noEditPoints="1"/>
            </p:cNvSpPr>
            <p:nvPr/>
          </p:nvSpPr>
          <p:spPr bwMode="auto">
            <a:xfrm>
              <a:off x="9095528" y="3162539"/>
              <a:ext cx="319088" cy="255588"/>
            </a:xfrm>
            <a:custGeom>
              <a:avLst/>
              <a:gdLst>
                <a:gd name="T0" fmla="*/ 100 w 120"/>
                <a:gd name="T1" fmla="*/ 8 h 96"/>
                <a:gd name="T2" fmla="*/ 103 w 120"/>
                <a:gd name="T3" fmla="*/ 9 h 96"/>
                <a:gd name="T4" fmla="*/ 111 w 120"/>
                <a:gd name="T5" fmla="*/ 17 h 96"/>
                <a:gd name="T6" fmla="*/ 111 w 120"/>
                <a:gd name="T7" fmla="*/ 23 h 96"/>
                <a:gd name="T8" fmla="*/ 47 w 120"/>
                <a:gd name="T9" fmla="*/ 87 h 96"/>
                <a:gd name="T10" fmla="*/ 45 w 120"/>
                <a:gd name="T11" fmla="*/ 88 h 96"/>
                <a:gd name="T12" fmla="*/ 44 w 120"/>
                <a:gd name="T13" fmla="*/ 88 h 96"/>
                <a:gd name="T14" fmla="*/ 44 w 120"/>
                <a:gd name="T15" fmla="*/ 88 h 96"/>
                <a:gd name="T16" fmla="*/ 41 w 120"/>
                <a:gd name="T17" fmla="*/ 87 h 96"/>
                <a:gd name="T18" fmla="*/ 9 w 120"/>
                <a:gd name="T19" fmla="*/ 54 h 96"/>
                <a:gd name="T20" fmla="*/ 9 w 120"/>
                <a:gd name="T21" fmla="*/ 49 h 96"/>
                <a:gd name="T22" fmla="*/ 18 w 120"/>
                <a:gd name="T23" fmla="*/ 41 h 96"/>
                <a:gd name="T24" fmla="*/ 20 w 120"/>
                <a:gd name="T25" fmla="*/ 39 h 96"/>
                <a:gd name="T26" fmla="*/ 23 w 120"/>
                <a:gd name="T27" fmla="*/ 41 h 96"/>
                <a:gd name="T28" fmla="*/ 44 w 120"/>
                <a:gd name="T29" fmla="*/ 62 h 96"/>
                <a:gd name="T30" fmla="*/ 97 w 120"/>
                <a:gd name="T31" fmla="*/ 9 h 96"/>
                <a:gd name="T32" fmla="*/ 100 w 120"/>
                <a:gd name="T33" fmla="*/ 8 h 96"/>
                <a:gd name="T34" fmla="*/ 36 w 120"/>
                <a:gd name="T35" fmla="*/ 93 h 96"/>
                <a:gd name="T36" fmla="*/ 44 w 120"/>
                <a:gd name="T37" fmla="*/ 96 h 96"/>
                <a:gd name="T38" fmla="*/ 44 w 120"/>
                <a:gd name="T39" fmla="*/ 96 h 96"/>
                <a:gd name="T40" fmla="*/ 45 w 120"/>
                <a:gd name="T41" fmla="*/ 96 h 96"/>
                <a:gd name="T42" fmla="*/ 53 w 120"/>
                <a:gd name="T43" fmla="*/ 93 h 96"/>
                <a:gd name="T44" fmla="*/ 117 w 120"/>
                <a:gd name="T45" fmla="*/ 29 h 96"/>
                <a:gd name="T46" fmla="*/ 120 w 120"/>
                <a:gd name="T47" fmla="*/ 20 h 96"/>
                <a:gd name="T48" fmla="*/ 117 w 120"/>
                <a:gd name="T49" fmla="*/ 12 h 96"/>
                <a:gd name="T50" fmla="*/ 108 w 120"/>
                <a:gd name="T51" fmla="*/ 3 h 96"/>
                <a:gd name="T52" fmla="*/ 100 w 120"/>
                <a:gd name="T53" fmla="*/ 0 h 96"/>
                <a:gd name="T54" fmla="*/ 100 w 120"/>
                <a:gd name="T55" fmla="*/ 0 h 96"/>
                <a:gd name="T56" fmla="*/ 91 w 120"/>
                <a:gd name="T57" fmla="*/ 3 h 96"/>
                <a:gd name="T58" fmla="*/ 44 w 120"/>
                <a:gd name="T59" fmla="*/ 50 h 96"/>
                <a:gd name="T60" fmla="*/ 29 w 120"/>
                <a:gd name="T61" fmla="*/ 35 h 96"/>
                <a:gd name="T62" fmla="*/ 20 w 120"/>
                <a:gd name="T63" fmla="*/ 31 h 96"/>
                <a:gd name="T64" fmla="*/ 12 w 120"/>
                <a:gd name="T65" fmla="*/ 35 h 96"/>
                <a:gd name="T66" fmla="*/ 4 w 120"/>
                <a:gd name="T67" fmla="*/ 43 h 96"/>
                <a:gd name="T68" fmla="*/ 0 w 120"/>
                <a:gd name="T69" fmla="*/ 52 h 96"/>
                <a:gd name="T70" fmla="*/ 4 w 120"/>
                <a:gd name="T71" fmla="*/ 60 h 96"/>
                <a:gd name="T72" fmla="*/ 36 w 120"/>
                <a:gd name="T73" fmla="*/ 93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0" h="96">
                  <a:moveTo>
                    <a:pt x="100" y="8"/>
                  </a:moveTo>
                  <a:cubicBezTo>
                    <a:pt x="101" y="8"/>
                    <a:pt x="102" y="8"/>
                    <a:pt x="103" y="9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2" y="19"/>
                    <a:pt x="112" y="22"/>
                    <a:pt x="111" y="23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7" y="88"/>
                    <a:pt x="46" y="88"/>
                    <a:pt x="45" y="88"/>
                  </a:cubicBezTo>
                  <a:cubicBezTo>
                    <a:pt x="44" y="88"/>
                    <a:pt x="44" y="88"/>
                    <a:pt x="44" y="88"/>
                  </a:cubicBezTo>
                  <a:cubicBezTo>
                    <a:pt x="44" y="88"/>
                    <a:pt x="44" y="88"/>
                    <a:pt x="44" y="88"/>
                  </a:cubicBezTo>
                  <a:cubicBezTo>
                    <a:pt x="43" y="88"/>
                    <a:pt x="42" y="88"/>
                    <a:pt x="41" y="87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8" y="53"/>
                    <a:pt x="8" y="50"/>
                    <a:pt x="9" y="49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18" y="40"/>
                    <a:pt x="19" y="39"/>
                    <a:pt x="20" y="39"/>
                  </a:cubicBezTo>
                  <a:cubicBezTo>
                    <a:pt x="21" y="39"/>
                    <a:pt x="22" y="40"/>
                    <a:pt x="23" y="41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97" y="9"/>
                    <a:pt x="97" y="9"/>
                    <a:pt x="97" y="9"/>
                  </a:cubicBezTo>
                  <a:cubicBezTo>
                    <a:pt x="98" y="8"/>
                    <a:pt x="99" y="8"/>
                    <a:pt x="100" y="8"/>
                  </a:cubicBezTo>
                  <a:moveTo>
                    <a:pt x="36" y="93"/>
                  </a:moveTo>
                  <a:cubicBezTo>
                    <a:pt x="38" y="95"/>
                    <a:pt x="41" y="96"/>
                    <a:pt x="44" y="96"/>
                  </a:cubicBezTo>
                  <a:cubicBezTo>
                    <a:pt x="44" y="96"/>
                    <a:pt x="44" y="96"/>
                    <a:pt x="44" y="96"/>
                  </a:cubicBezTo>
                  <a:cubicBezTo>
                    <a:pt x="44" y="96"/>
                    <a:pt x="44" y="96"/>
                    <a:pt x="45" y="96"/>
                  </a:cubicBezTo>
                  <a:cubicBezTo>
                    <a:pt x="48" y="96"/>
                    <a:pt x="51" y="95"/>
                    <a:pt x="53" y="93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119" y="26"/>
                    <a:pt x="120" y="23"/>
                    <a:pt x="120" y="20"/>
                  </a:cubicBezTo>
                  <a:cubicBezTo>
                    <a:pt x="120" y="17"/>
                    <a:pt x="119" y="14"/>
                    <a:pt x="117" y="12"/>
                  </a:cubicBezTo>
                  <a:cubicBezTo>
                    <a:pt x="108" y="3"/>
                    <a:pt x="108" y="3"/>
                    <a:pt x="108" y="3"/>
                  </a:cubicBezTo>
                  <a:cubicBezTo>
                    <a:pt x="106" y="1"/>
                    <a:pt x="103" y="0"/>
                    <a:pt x="100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4" y="1"/>
                    <a:pt x="91" y="3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6" y="33"/>
                    <a:pt x="23" y="31"/>
                    <a:pt x="20" y="31"/>
                  </a:cubicBezTo>
                  <a:cubicBezTo>
                    <a:pt x="17" y="31"/>
                    <a:pt x="14" y="33"/>
                    <a:pt x="12" y="35"/>
                  </a:cubicBezTo>
                  <a:cubicBezTo>
                    <a:pt x="4" y="43"/>
                    <a:pt x="4" y="43"/>
                    <a:pt x="4" y="43"/>
                  </a:cubicBezTo>
                  <a:cubicBezTo>
                    <a:pt x="1" y="45"/>
                    <a:pt x="0" y="48"/>
                    <a:pt x="0" y="52"/>
                  </a:cubicBezTo>
                  <a:cubicBezTo>
                    <a:pt x="0" y="55"/>
                    <a:pt x="1" y="58"/>
                    <a:pt x="4" y="60"/>
                  </a:cubicBezTo>
                  <a:lnTo>
                    <a:pt x="36" y="9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2" name="Freeform 318"/>
            <p:cNvSpPr>
              <a:spLocks noEditPoints="1"/>
            </p:cNvSpPr>
            <p:nvPr/>
          </p:nvSpPr>
          <p:spPr bwMode="auto">
            <a:xfrm>
              <a:off x="9095528" y="3699255"/>
              <a:ext cx="319088" cy="255588"/>
            </a:xfrm>
            <a:custGeom>
              <a:avLst/>
              <a:gdLst>
                <a:gd name="T0" fmla="*/ 100 w 120"/>
                <a:gd name="T1" fmla="*/ 8 h 96"/>
                <a:gd name="T2" fmla="*/ 103 w 120"/>
                <a:gd name="T3" fmla="*/ 9 h 96"/>
                <a:gd name="T4" fmla="*/ 111 w 120"/>
                <a:gd name="T5" fmla="*/ 17 h 96"/>
                <a:gd name="T6" fmla="*/ 111 w 120"/>
                <a:gd name="T7" fmla="*/ 23 h 96"/>
                <a:gd name="T8" fmla="*/ 47 w 120"/>
                <a:gd name="T9" fmla="*/ 87 h 96"/>
                <a:gd name="T10" fmla="*/ 45 w 120"/>
                <a:gd name="T11" fmla="*/ 88 h 96"/>
                <a:gd name="T12" fmla="*/ 44 w 120"/>
                <a:gd name="T13" fmla="*/ 88 h 96"/>
                <a:gd name="T14" fmla="*/ 44 w 120"/>
                <a:gd name="T15" fmla="*/ 88 h 96"/>
                <a:gd name="T16" fmla="*/ 41 w 120"/>
                <a:gd name="T17" fmla="*/ 87 h 96"/>
                <a:gd name="T18" fmla="*/ 9 w 120"/>
                <a:gd name="T19" fmla="*/ 54 h 96"/>
                <a:gd name="T20" fmla="*/ 9 w 120"/>
                <a:gd name="T21" fmla="*/ 49 h 96"/>
                <a:gd name="T22" fmla="*/ 18 w 120"/>
                <a:gd name="T23" fmla="*/ 41 h 96"/>
                <a:gd name="T24" fmla="*/ 20 w 120"/>
                <a:gd name="T25" fmla="*/ 39 h 96"/>
                <a:gd name="T26" fmla="*/ 23 w 120"/>
                <a:gd name="T27" fmla="*/ 41 h 96"/>
                <a:gd name="T28" fmla="*/ 44 w 120"/>
                <a:gd name="T29" fmla="*/ 62 h 96"/>
                <a:gd name="T30" fmla="*/ 97 w 120"/>
                <a:gd name="T31" fmla="*/ 9 h 96"/>
                <a:gd name="T32" fmla="*/ 100 w 120"/>
                <a:gd name="T33" fmla="*/ 8 h 96"/>
                <a:gd name="T34" fmla="*/ 36 w 120"/>
                <a:gd name="T35" fmla="*/ 93 h 96"/>
                <a:gd name="T36" fmla="*/ 44 w 120"/>
                <a:gd name="T37" fmla="*/ 96 h 96"/>
                <a:gd name="T38" fmla="*/ 44 w 120"/>
                <a:gd name="T39" fmla="*/ 96 h 96"/>
                <a:gd name="T40" fmla="*/ 45 w 120"/>
                <a:gd name="T41" fmla="*/ 96 h 96"/>
                <a:gd name="T42" fmla="*/ 53 w 120"/>
                <a:gd name="T43" fmla="*/ 93 h 96"/>
                <a:gd name="T44" fmla="*/ 117 w 120"/>
                <a:gd name="T45" fmla="*/ 29 h 96"/>
                <a:gd name="T46" fmla="*/ 120 w 120"/>
                <a:gd name="T47" fmla="*/ 20 h 96"/>
                <a:gd name="T48" fmla="*/ 117 w 120"/>
                <a:gd name="T49" fmla="*/ 12 h 96"/>
                <a:gd name="T50" fmla="*/ 108 w 120"/>
                <a:gd name="T51" fmla="*/ 3 h 96"/>
                <a:gd name="T52" fmla="*/ 100 w 120"/>
                <a:gd name="T53" fmla="*/ 0 h 96"/>
                <a:gd name="T54" fmla="*/ 100 w 120"/>
                <a:gd name="T55" fmla="*/ 0 h 96"/>
                <a:gd name="T56" fmla="*/ 91 w 120"/>
                <a:gd name="T57" fmla="*/ 3 h 96"/>
                <a:gd name="T58" fmla="*/ 44 w 120"/>
                <a:gd name="T59" fmla="*/ 50 h 96"/>
                <a:gd name="T60" fmla="*/ 29 w 120"/>
                <a:gd name="T61" fmla="*/ 35 h 96"/>
                <a:gd name="T62" fmla="*/ 20 w 120"/>
                <a:gd name="T63" fmla="*/ 31 h 96"/>
                <a:gd name="T64" fmla="*/ 12 w 120"/>
                <a:gd name="T65" fmla="*/ 35 h 96"/>
                <a:gd name="T66" fmla="*/ 4 w 120"/>
                <a:gd name="T67" fmla="*/ 43 h 96"/>
                <a:gd name="T68" fmla="*/ 0 w 120"/>
                <a:gd name="T69" fmla="*/ 52 h 96"/>
                <a:gd name="T70" fmla="*/ 4 w 120"/>
                <a:gd name="T71" fmla="*/ 60 h 96"/>
                <a:gd name="T72" fmla="*/ 36 w 120"/>
                <a:gd name="T73" fmla="*/ 93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0" h="96">
                  <a:moveTo>
                    <a:pt x="100" y="8"/>
                  </a:moveTo>
                  <a:cubicBezTo>
                    <a:pt x="101" y="8"/>
                    <a:pt x="102" y="8"/>
                    <a:pt x="103" y="9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2" y="19"/>
                    <a:pt x="112" y="22"/>
                    <a:pt x="111" y="23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7" y="88"/>
                    <a:pt x="46" y="88"/>
                    <a:pt x="45" y="88"/>
                  </a:cubicBezTo>
                  <a:cubicBezTo>
                    <a:pt x="44" y="88"/>
                    <a:pt x="44" y="88"/>
                    <a:pt x="44" y="88"/>
                  </a:cubicBezTo>
                  <a:cubicBezTo>
                    <a:pt x="44" y="88"/>
                    <a:pt x="44" y="88"/>
                    <a:pt x="44" y="88"/>
                  </a:cubicBezTo>
                  <a:cubicBezTo>
                    <a:pt x="43" y="88"/>
                    <a:pt x="42" y="88"/>
                    <a:pt x="41" y="87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8" y="53"/>
                    <a:pt x="8" y="50"/>
                    <a:pt x="9" y="49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18" y="40"/>
                    <a:pt x="19" y="39"/>
                    <a:pt x="20" y="39"/>
                  </a:cubicBezTo>
                  <a:cubicBezTo>
                    <a:pt x="21" y="39"/>
                    <a:pt x="22" y="40"/>
                    <a:pt x="23" y="41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97" y="9"/>
                    <a:pt x="97" y="9"/>
                    <a:pt x="97" y="9"/>
                  </a:cubicBezTo>
                  <a:cubicBezTo>
                    <a:pt x="98" y="8"/>
                    <a:pt x="99" y="8"/>
                    <a:pt x="100" y="8"/>
                  </a:cubicBezTo>
                  <a:moveTo>
                    <a:pt x="36" y="93"/>
                  </a:moveTo>
                  <a:cubicBezTo>
                    <a:pt x="38" y="95"/>
                    <a:pt x="41" y="96"/>
                    <a:pt x="44" y="96"/>
                  </a:cubicBezTo>
                  <a:cubicBezTo>
                    <a:pt x="44" y="96"/>
                    <a:pt x="44" y="96"/>
                    <a:pt x="44" y="96"/>
                  </a:cubicBezTo>
                  <a:cubicBezTo>
                    <a:pt x="44" y="96"/>
                    <a:pt x="44" y="96"/>
                    <a:pt x="45" y="96"/>
                  </a:cubicBezTo>
                  <a:cubicBezTo>
                    <a:pt x="48" y="96"/>
                    <a:pt x="51" y="95"/>
                    <a:pt x="53" y="93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119" y="26"/>
                    <a:pt x="120" y="23"/>
                    <a:pt x="120" y="20"/>
                  </a:cubicBezTo>
                  <a:cubicBezTo>
                    <a:pt x="120" y="17"/>
                    <a:pt x="119" y="14"/>
                    <a:pt x="117" y="12"/>
                  </a:cubicBezTo>
                  <a:cubicBezTo>
                    <a:pt x="108" y="3"/>
                    <a:pt x="108" y="3"/>
                    <a:pt x="108" y="3"/>
                  </a:cubicBezTo>
                  <a:cubicBezTo>
                    <a:pt x="106" y="1"/>
                    <a:pt x="103" y="0"/>
                    <a:pt x="100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4" y="1"/>
                    <a:pt x="91" y="3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6" y="33"/>
                    <a:pt x="23" y="31"/>
                    <a:pt x="20" y="31"/>
                  </a:cubicBezTo>
                  <a:cubicBezTo>
                    <a:pt x="17" y="31"/>
                    <a:pt x="14" y="33"/>
                    <a:pt x="12" y="35"/>
                  </a:cubicBezTo>
                  <a:cubicBezTo>
                    <a:pt x="4" y="43"/>
                    <a:pt x="4" y="43"/>
                    <a:pt x="4" y="43"/>
                  </a:cubicBezTo>
                  <a:cubicBezTo>
                    <a:pt x="1" y="45"/>
                    <a:pt x="0" y="48"/>
                    <a:pt x="0" y="52"/>
                  </a:cubicBezTo>
                  <a:cubicBezTo>
                    <a:pt x="0" y="55"/>
                    <a:pt x="1" y="58"/>
                    <a:pt x="4" y="60"/>
                  </a:cubicBezTo>
                  <a:lnTo>
                    <a:pt x="36" y="9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3" name="Freeform 84"/>
            <p:cNvSpPr>
              <a:spLocks noEditPoints="1"/>
            </p:cNvSpPr>
            <p:nvPr/>
          </p:nvSpPr>
          <p:spPr bwMode="auto">
            <a:xfrm>
              <a:off x="9113784" y="4224860"/>
              <a:ext cx="282575" cy="277813"/>
            </a:xfrm>
            <a:custGeom>
              <a:avLst/>
              <a:gdLst>
                <a:gd name="T0" fmla="*/ 84 w 106"/>
                <a:gd name="T1" fmla="*/ 8 h 104"/>
                <a:gd name="T2" fmla="*/ 87 w 106"/>
                <a:gd name="T3" fmla="*/ 9 h 104"/>
                <a:gd name="T4" fmla="*/ 96 w 106"/>
                <a:gd name="T5" fmla="*/ 18 h 104"/>
                <a:gd name="T6" fmla="*/ 96 w 106"/>
                <a:gd name="T7" fmla="*/ 25 h 104"/>
                <a:gd name="T8" fmla="*/ 68 w 106"/>
                <a:gd name="T9" fmla="*/ 52 h 104"/>
                <a:gd name="T10" fmla="*/ 96 w 106"/>
                <a:gd name="T11" fmla="*/ 79 h 104"/>
                <a:gd name="T12" fmla="*/ 96 w 106"/>
                <a:gd name="T13" fmla="*/ 86 h 104"/>
                <a:gd name="T14" fmla="*/ 87 w 106"/>
                <a:gd name="T15" fmla="*/ 95 h 104"/>
                <a:gd name="T16" fmla="*/ 84 w 106"/>
                <a:gd name="T17" fmla="*/ 96 h 104"/>
                <a:gd name="T18" fmla="*/ 80 w 106"/>
                <a:gd name="T19" fmla="*/ 95 h 104"/>
                <a:gd name="T20" fmla="*/ 53 w 106"/>
                <a:gd name="T21" fmla="*/ 67 h 104"/>
                <a:gd name="T22" fmla="*/ 26 w 106"/>
                <a:gd name="T23" fmla="*/ 95 h 104"/>
                <a:gd name="T24" fmla="*/ 22 w 106"/>
                <a:gd name="T25" fmla="*/ 96 h 104"/>
                <a:gd name="T26" fmla="*/ 19 w 106"/>
                <a:gd name="T27" fmla="*/ 95 h 104"/>
                <a:gd name="T28" fmla="*/ 10 w 106"/>
                <a:gd name="T29" fmla="*/ 86 h 104"/>
                <a:gd name="T30" fmla="*/ 10 w 106"/>
                <a:gd name="T31" fmla="*/ 79 h 104"/>
                <a:gd name="T32" fmla="*/ 38 w 106"/>
                <a:gd name="T33" fmla="*/ 52 h 104"/>
                <a:gd name="T34" fmla="*/ 10 w 106"/>
                <a:gd name="T35" fmla="*/ 25 h 104"/>
                <a:gd name="T36" fmla="*/ 10 w 106"/>
                <a:gd name="T37" fmla="*/ 18 h 104"/>
                <a:gd name="T38" fmla="*/ 19 w 106"/>
                <a:gd name="T39" fmla="*/ 9 h 104"/>
                <a:gd name="T40" fmla="*/ 22 w 106"/>
                <a:gd name="T41" fmla="*/ 8 h 104"/>
                <a:gd name="T42" fmla="*/ 26 w 106"/>
                <a:gd name="T43" fmla="*/ 9 h 104"/>
                <a:gd name="T44" fmla="*/ 53 w 106"/>
                <a:gd name="T45" fmla="*/ 37 h 104"/>
                <a:gd name="T46" fmla="*/ 80 w 106"/>
                <a:gd name="T47" fmla="*/ 9 h 104"/>
                <a:gd name="T48" fmla="*/ 84 w 106"/>
                <a:gd name="T49" fmla="*/ 8 h 104"/>
                <a:gd name="T50" fmla="*/ 84 w 106"/>
                <a:gd name="T51" fmla="*/ 0 h 104"/>
                <a:gd name="T52" fmla="*/ 75 w 106"/>
                <a:gd name="T53" fmla="*/ 4 h 104"/>
                <a:gd name="T54" fmla="*/ 53 w 106"/>
                <a:gd name="T55" fmla="*/ 25 h 104"/>
                <a:gd name="T56" fmla="*/ 31 w 106"/>
                <a:gd name="T57" fmla="*/ 4 h 104"/>
                <a:gd name="T58" fmla="*/ 22 w 106"/>
                <a:gd name="T59" fmla="*/ 0 h 104"/>
                <a:gd name="T60" fmla="*/ 14 w 106"/>
                <a:gd name="T61" fmla="*/ 4 h 104"/>
                <a:gd name="T62" fmla="*/ 5 w 106"/>
                <a:gd name="T63" fmla="*/ 13 h 104"/>
                <a:gd name="T64" fmla="*/ 5 w 106"/>
                <a:gd name="T65" fmla="*/ 30 h 104"/>
                <a:gd name="T66" fmla="*/ 26 w 106"/>
                <a:gd name="T67" fmla="*/ 52 h 104"/>
                <a:gd name="T68" fmla="*/ 5 w 106"/>
                <a:gd name="T69" fmla="*/ 74 h 104"/>
                <a:gd name="T70" fmla="*/ 1 w 106"/>
                <a:gd name="T71" fmla="*/ 83 h 104"/>
                <a:gd name="T72" fmla="*/ 5 w 106"/>
                <a:gd name="T73" fmla="*/ 91 h 104"/>
                <a:gd name="T74" fmla="*/ 14 w 106"/>
                <a:gd name="T75" fmla="*/ 100 h 104"/>
                <a:gd name="T76" fmla="*/ 22 w 106"/>
                <a:gd name="T77" fmla="*/ 104 h 104"/>
                <a:gd name="T78" fmla="*/ 31 w 106"/>
                <a:gd name="T79" fmla="*/ 100 h 104"/>
                <a:gd name="T80" fmla="*/ 53 w 106"/>
                <a:gd name="T81" fmla="*/ 79 h 104"/>
                <a:gd name="T82" fmla="*/ 75 w 106"/>
                <a:gd name="T83" fmla="*/ 100 h 104"/>
                <a:gd name="T84" fmla="*/ 84 w 106"/>
                <a:gd name="T85" fmla="*/ 104 h 104"/>
                <a:gd name="T86" fmla="*/ 92 w 106"/>
                <a:gd name="T87" fmla="*/ 100 h 104"/>
                <a:gd name="T88" fmla="*/ 101 w 106"/>
                <a:gd name="T89" fmla="*/ 91 h 104"/>
                <a:gd name="T90" fmla="*/ 105 w 106"/>
                <a:gd name="T91" fmla="*/ 83 h 104"/>
                <a:gd name="T92" fmla="*/ 101 w 106"/>
                <a:gd name="T93" fmla="*/ 74 h 104"/>
                <a:gd name="T94" fmla="*/ 80 w 106"/>
                <a:gd name="T95" fmla="*/ 52 h 104"/>
                <a:gd name="T96" fmla="*/ 101 w 106"/>
                <a:gd name="T97" fmla="*/ 30 h 104"/>
                <a:gd name="T98" fmla="*/ 101 w 106"/>
                <a:gd name="T99" fmla="*/ 13 h 104"/>
                <a:gd name="T100" fmla="*/ 92 w 106"/>
                <a:gd name="T101" fmla="*/ 4 h 104"/>
                <a:gd name="T102" fmla="*/ 84 w 106"/>
                <a:gd name="T103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6" h="104">
                  <a:moveTo>
                    <a:pt x="84" y="8"/>
                  </a:moveTo>
                  <a:cubicBezTo>
                    <a:pt x="85" y="8"/>
                    <a:pt x="86" y="8"/>
                    <a:pt x="87" y="9"/>
                  </a:cubicBezTo>
                  <a:cubicBezTo>
                    <a:pt x="96" y="18"/>
                    <a:pt x="96" y="18"/>
                    <a:pt x="96" y="18"/>
                  </a:cubicBezTo>
                  <a:cubicBezTo>
                    <a:pt x="97" y="20"/>
                    <a:pt x="97" y="23"/>
                    <a:pt x="96" y="25"/>
                  </a:cubicBezTo>
                  <a:cubicBezTo>
                    <a:pt x="68" y="52"/>
                    <a:pt x="68" y="52"/>
                    <a:pt x="68" y="52"/>
                  </a:cubicBezTo>
                  <a:cubicBezTo>
                    <a:pt x="96" y="79"/>
                    <a:pt x="96" y="79"/>
                    <a:pt x="96" y="79"/>
                  </a:cubicBezTo>
                  <a:cubicBezTo>
                    <a:pt x="97" y="81"/>
                    <a:pt x="97" y="84"/>
                    <a:pt x="96" y="86"/>
                  </a:cubicBezTo>
                  <a:cubicBezTo>
                    <a:pt x="87" y="95"/>
                    <a:pt x="87" y="95"/>
                    <a:pt x="87" y="95"/>
                  </a:cubicBezTo>
                  <a:cubicBezTo>
                    <a:pt x="86" y="96"/>
                    <a:pt x="85" y="96"/>
                    <a:pt x="84" y="96"/>
                  </a:cubicBezTo>
                  <a:cubicBezTo>
                    <a:pt x="82" y="96"/>
                    <a:pt x="81" y="96"/>
                    <a:pt x="80" y="95"/>
                  </a:cubicBezTo>
                  <a:cubicBezTo>
                    <a:pt x="53" y="67"/>
                    <a:pt x="53" y="67"/>
                    <a:pt x="53" y="67"/>
                  </a:cubicBezTo>
                  <a:cubicBezTo>
                    <a:pt x="26" y="95"/>
                    <a:pt x="26" y="95"/>
                    <a:pt x="26" y="95"/>
                  </a:cubicBezTo>
                  <a:cubicBezTo>
                    <a:pt x="25" y="96"/>
                    <a:pt x="24" y="96"/>
                    <a:pt x="22" y="96"/>
                  </a:cubicBezTo>
                  <a:cubicBezTo>
                    <a:pt x="21" y="96"/>
                    <a:pt x="20" y="96"/>
                    <a:pt x="19" y="95"/>
                  </a:cubicBezTo>
                  <a:cubicBezTo>
                    <a:pt x="10" y="86"/>
                    <a:pt x="10" y="86"/>
                    <a:pt x="10" y="86"/>
                  </a:cubicBezTo>
                  <a:cubicBezTo>
                    <a:pt x="9" y="84"/>
                    <a:pt x="9" y="81"/>
                    <a:pt x="10" y="79"/>
                  </a:cubicBezTo>
                  <a:cubicBezTo>
                    <a:pt x="38" y="52"/>
                    <a:pt x="38" y="52"/>
                    <a:pt x="38" y="52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9" y="23"/>
                    <a:pt x="9" y="20"/>
                    <a:pt x="10" y="18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8"/>
                    <a:pt x="21" y="8"/>
                    <a:pt x="22" y="8"/>
                  </a:cubicBezTo>
                  <a:cubicBezTo>
                    <a:pt x="24" y="8"/>
                    <a:pt x="25" y="8"/>
                    <a:pt x="26" y="9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80" y="9"/>
                    <a:pt x="80" y="9"/>
                    <a:pt x="80" y="9"/>
                  </a:cubicBezTo>
                  <a:cubicBezTo>
                    <a:pt x="81" y="8"/>
                    <a:pt x="82" y="8"/>
                    <a:pt x="84" y="8"/>
                  </a:cubicBezTo>
                  <a:moveTo>
                    <a:pt x="84" y="0"/>
                  </a:moveTo>
                  <a:cubicBezTo>
                    <a:pt x="80" y="0"/>
                    <a:pt x="77" y="1"/>
                    <a:pt x="75" y="4"/>
                  </a:cubicBezTo>
                  <a:cubicBezTo>
                    <a:pt x="53" y="25"/>
                    <a:pt x="53" y="25"/>
                    <a:pt x="53" y="25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29" y="1"/>
                    <a:pt x="26" y="0"/>
                    <a:pt x="22" y="0"/>
                  </a:cubicBezTo>
                  <a:cubicBezTo>
                    <a:pt x="19" y="0"/>
                    <a:pt x="16" y="1"/>
                    <a:pt x="14" y="4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0" y="18"/>
                    <a:pt x="0" y="25"/>
                    <a:pt x="5" y="30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5" y="74"/>
                    <a:pt x="5" y="74"/>
                    <a:pt x="5" y="74"/>
                  </a:cubicBezTo>
                  <a:cubicBezTo>
                    <a:pt x="2" y="76"/>
                    <a:pt x="1" y="79"/>
                    <a:pt x="1" y="83"/>
                  </a:cubicBezTo>
                  <a:cubicBezTo>
                    <a:pt x="1" y="86"/>
                    <a:pt x="2" y="89"/>
                    <a:pt x="5" y="91"/>
                  </a:cubicBezTo>
                  <a:cubicBezTo>
                    <a:pt x="14" y="100"/>
                    <a:pt x="14" y="100"/>
                    <a:pt x="14" y="100"/>
                  </a:cubicBezTo>
                  <a:cubicBezTo>
                    <a:pt x="16" y="103"/>
                    <a:pt x="19" y="104"/>
                    <a:pt x="22" y="104"/>
                  </a:cubicBezTo>
                  <a:cubicBezTo>
                    <a:pt x="26" y="104"/>
                    <a:pt x="29" y="103"/>
                    <a:pt x="31" y="100"/>
                  </a:cubicBezTo>
                  <a:cubicBezTo>
                    <a:pt x="53" y="79"/>
                    <a:pt x="53" y="79"/>
                    <a:pt x="53" y="79"/>
                  </a:cubicBezTo>
                  <a:cubicBezTo>
                    <a:pt x="75" y="100"/>
                    <a:pt x="75" y="100"/>
                    <a:pt x="75" y="100"/>
                  </a:cubicBezTo>
                  <a:cubicBezTo>
                    <a:pt x="77" y="103"/>
                    <a:pt x="80" y="104"/>
                    <a:pt x="84" y="104"/>
                  </a:cubicBezTo>
                  <a:cubicBezTo>
                    <a:pt x="87" y="104"/>
                    <a:pt x="90" y="103"/>
                    <a:pt x="92" y="100"/>
                  </a:cubicBezTo>
                  <a:cubicBezTo>
                    <a:pt x="101" y="91"/>
                    <a:pt x="101" y="91"/>
                    <a:pt x="101" y="91"/>
                  </a:cubicBezTo>
                  <a:cubicBezTo>
                    <a:pt x="104" y="89"/>
                    <a:pt x="105" y="86"/>
                    <a:pt x="105" y="83"/>
                  </a:cubicBezTo>
                  <a:cubicBezTo>
                    <a:pt x="105" y="79"/>
                    <a:pt x="104" y="76"/>
                    <a:pt x="101" y="74"/>
                  </a:cubicBezTo>
                  <a:cubicBezTo>
                    <a:pt x="80" y="52"/>
                    <a:pt x="80" y="52"/>
                    <a:pt x="80" y="5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6" y="25"/>
                    <a:pt x="106" y="18"/>
                    <a:pt x="101" y="13"/>
                  </a:cubicBezTo>
                  <a:cubicBezTo>
                    <a:pt x="92" y="4"/>
                    <a:pt x="92" y="4"/>
                    <a:pt x="92" y="4"/>
                  </a:cubicBezTo>
                  <a:cubicBezTo>
                    <a:pt x="90" y="1"/>
                    <a:pt x="87" y="0"/>
                    <a:pt x="8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4" name="Freeform 84"/>
            <p:cNvSpPr>
              <a:spLocks noEditPoints="1"/>
            </p:cNvSpPr>
            <p:nvPr/>
          </p:nvSpPr>
          <p:spPr bwMode="auto">
            <a:xfrm>
              <a:off x="9110242" y="4761577"/>
              <a:ext cx="282575" cy="277813"/>
            </a:xfrm>
            <a:custGeom>
              <a:avLst/>
              <a:gdLst>
                <a:gd name="T0" fmla="*/ 84 w 106"/>
                <a:gd name="T1" fmla="*/ 8 h 104"/>
                <a:gd name="T2" fmla="*/ 87 w 106"/>
                <a:gd name="T3" fmla="*/ 9 h 104"/>
                <a:gd name="T4" fmla="*/ 96 w 106"/>
                <a:gd name="T5" fmla="*/ 18 h 104"/>
                <a:gd name="T6" fmla="*/ 96 w 106"/>
                <a:gd name="T7" fmla="*/ 25 h 104"/>
                <a:gd name="T8" fmla="*/ 68 w 106"/>
                <a:gd name="T9" fmla="*/ 52 h 104"/>
                <a:gd name="T10" fmla="*/ 96 w 106"/>
                <a:gd name="T11" fmla="*/ 79 h 104"/>
                <a:gd name="T12" fmla="*/ 96 w 106"/>
                <a:gd name="T13" fmla="*/ 86 h 104"/>
                <a:gd name="T14" fmla="*/ 87 w 106"/>
                <a:gd name="T15" fmla="*/ 95 h 104"/>
                <a:gd name="T16" fmla="*/ 84 w 106"/>
                <a:gd name="T17" fmla="*/ 96 h 104"/>
                <a:gd name="T18" fmla="*/ 80 w 106"/>
                <a:gd name="T19" fmla="*/ 95 h 104"/>
                <a:gd name="T20" fmla="*/ 53 w 106"/>
                <a:gd name="T21" fmla="*/ 67 h 104"/>
                <a:gd name="T22" fmla="*/ 26 w 106"/>
                <a:gd name="T23" fmla="*/ 95 h 104"/>
                <a:gd name="T24" fmla="*/ 22 w 106"/>
                <a:gd name="T25" fmla="*/ 96 h 104"/>
                <a:gd name="T26" fmla="*/ 19 w 106"/>
                <a:gd name="T27" fmla="*/ 95 h 104"/>
                <a:gd name="T28" fmla="*/ 10 w 106"/>
                <a:gd name="T29" fmla="*/ 86 h 104"/>
                <a:gd name="T30" fmla="*/ 10 w 106"/>
                <a:gd name="T31" fmla="*/ 79 h 104"/>
                <a:gd name="T32" fmla="*/ 38 w 106"/>
                <a:gd name="T33" fmla="*/ 52 h 104"/>
                <a:gd name="T34" fmla="*/ 10 w 106"/>
                <a:gd name="T35" fmla="*/ 25 h 104"/>
                <a:gd name="T36" fmla="*/ 10 w 106"/>
                <a:gd name="T37" fmla="*/ 18 h 104"/>
                <a:gd name="T38" fmla="*/ 19 w 106"/>
                <a:gd name="T39" fmla="*/ 9 h 104"/>
                <a:gd name="T40" fmla="*/ 22 w 106"/>
                <a:gd name="T41" fmla="*/ 8 h 104"/>
                <a:gd name="T42" fmla="*/ 26 w 106"/>
                <a:gd name="T43" fmla="*/ 9 h 104"/>
                <a:gd name="T44" fmla="*/ 53 w 106"/>
                <a:gd name="T45" fmla="*/ 37 h 104"/>
                <a:gd name="T46" fmla="*/ 80 w 106"/>
                <a:gd name="T47" fmla="*/ 9 h 104"/>
                <a:gd name="T48" fmla="*/ 84 w 106"/>
                <a:gd name="T49" fmla="*/ 8 h 104"/>
                <a:gd name="T50" fmla="*/ 84 w 106"/>
                <a:gd name="T51" fmla="*/ 0 h 104"/>
                <a:gd name="T52" fmla="*/ 75 w 106"/>
                <a:gd name="T53" fmla="*/ 4 h 104"/>
                <a:gd name="T54" fmla="*/ 53 w 106"/>
                <a:gd name="T55" fmla="*/ 25 h 104"/>
                <a:gd name="T56" fmla="*/ 31 w 106"/>
                <a:gd name="T57" fmla="*/ 4 h 104"/>
                <a:gd name="T58" fmla="*/ 22 w 106"/>
                <a:gd name="T59" fmla="*/ 0 h 104"/>
                <a:gd name="T60" fmla="*/ 14 w 106"/>
                <a:gd name="T61" fmla="*/ 4 h 104"/>
                <a:gd name="T62" fmla="*/ 5 w 106"/>
                <a:gd name="T63" fmla="*/ 13 h 104"/>
                <a:gd name="T64" fmla="*/ 5 w 106"/>
                <a:gd name="T65" fmla="*/ 30 h 104"/>
                <a:gd name="T66" fmla="*/ 26 w 106"/>
                <a:gd name="T67" fmla="*/ 52 h 104"/>
                <a:gd name="T68" fmla="*/ 5 w 106"/>
                <a:gd name="T69" fmla="*/ 74 h 104"/>
                <a:gd name="T70" fmla="*/ 1 w 106"/>
                <a:gd name="T71" fmla="*/ 83 h 104"/>
                <a:gd name="T72" fmla="*/ 5 w 106"/>
                <a:gd name="T73" fmla="*/ 91 h 104"/>
                <a:gd name="T74" fmla="*/ 14 w 106"/>
                <a:gd name="T75" fmla="*/ 100 h 104"/>
                <a:gd name="T76" fmla="*/ 22 w 106"/>
                <a:gd name="T77" fmla="*/ 104 h 104"/>
                <a:gd name="T78" fmla="*/ 31 w 106"/>
                <a:gd name="T79" fmla="*/ 100 h 104"/>
                <a:gd name="T80" fmla="*/ 53 w 106"/>
                <a:gd name="T81" fmla="*/ 79 h 104"/>
                <a:gd name="T82" fmla="*/ 75 w 106"/>
                <a:gd name="T83" fmla="*/ 100 h 104"/>
                <a:gd name="T84" fmla="*/ 84 w 106"/>
                <a:gd name="T85" fmla="*/ 104 h 104"/>
                <a:gd name="T86" fmla="*/ 92 w 106"/>
                <a:gd name="T87" fmla="*/ 100 h 104"/>
                <a:gd name="T88" fmla="*/ 101 w 106"/>
                <a:gd name="T89" fmla="*/ 91 h 104"/>
                <a:gd name="T90" fmla="*/ 105 w 106"/>
                <a:gd name="T91" fmla="*/ 83 h 104"/>
                <a:gd name="T92" fmla="*/ 101 w 106"/>
                <a:gd name="T93" fmla="*/ 74 h 104"/>
                <a:gd name="T94" fmla="*/ 80 w 106"/>
                <a:gd name="T95" fmla="*/ 52 h 104"/>
                <a:gd name="T96" fmla="*/ 101 w 106"/>
                <a:gd name="T97" fmla="*/ 30 h 104"/>
                <a:gd name="T98" fmla="*/ 101 w 106"/>
                <a:gd name="T99" fmla="*/ 13 h 104"/>
                <a:gd name="T100" fmla="*/ 92 w 106"/>
                <a:gd name="T101" fmla="*/ 4 h 104"/>
                <a:gd name="T102" fmla="*/ 84 w 106"/>
                <a:gd name="T103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6" h="104">
                  <a:moveTo>
                    <a:pt x="84" y="8"/>
                  </a:moveTo>
                  <a:cubicBezTo>
                    <a:pt x="85" y="8"/>
                    <a:pt x="86" y="8"/>
                    <a:pt x="87" y="9"/>
                  </a:cubicBezTo>
                  <a:cubicBezTo>
                    <a:pt x="96" y="18"/>
                    <a:pt x="96" y="18"/>
                    <a:pt x="96" y="18"/>
                  </a:cubicBezTo>
                  <a:cubicBezTo>
                    <a:pt x="97" y="20"/>
                    <a:pt x="97" y="23"/>
                    <a:pt x="96" y="25"/>
                  </a:cubicBezTo>
                  <a:cubicBezTo>
                    <a:pt x="68" y="52"/>
                    <a:pt x="68" y="52"/>
                    <a:pt x="68" y="52"/>
                  </a:cubicBezTo>
                  <a:cubicBezTo>
                    <a:pt x="96" y="79"/>
                    <a:pt x="96" y="79"/>
                    <a:pt x="96" y="79"/>
                  </a:cubicBezTo>
                  <a:cubicBezTo>
                    <a:pt x="97" y="81"/>
                    <a:pt x="97" y="84"/>
                    <a:pt x="96" y="86"/>
                  </a:cubicBezTo>
                  <a:cubicBezTo>
                    <a:pt x="87" y="95"/>
                    <a:pt x="87" y="95"/>
                    <a:pt x="87" y="95"/>
                  </a:cubicBezTo>
                  <a:cubicBezTo>
                    <a:pt x="86" y="96"/>
                    <a:pt x="85" y="96"/>
                    <a:pt x="84" y="96"/>
                  </a:cubicBezTo>
                  <a:cubicBezTo>
                    <a:pt x="82" y="96"/>
                    <a:pt x="81" y="96"/>
                    <a:pt x="80" y="95"/>
                  </a:cubicBezTo>
                  <a:cubicBezTo>
                    <a:pt x="53" y="67"/>
                    <a:pt x="53" y="67"/>
                    <a:pt x="53" y="67"/>
                  </a:cubicBezTo>
                  <a:cubicBezTo>
                    <a:pt x="26" y="95"/>
                    <a:pt x="26" y="95"/>
                    <a:pt x="26" y="95"/>
                  </a:cubicBezTo>
                  <a:cubicBezTo>
                    <a:pt x="25" y="96"/>
                    <a:pt x="24" y="96"/>
                    <a:pt x="22" y="96"/>
                  </a:cubicBezTo>
                  <a:cubicBezTo>
                    <a:pt x="21" y="96"/>
                    <a:pt x="20" y="96"/>
                    <a:pt x="19" y="95"/>
                  </a:cubicBezTo>
                  <a:cubicBezTo>
                    <a:pt x="10" y="86"/>
                    <a:pt x="10" y="86"/>
                    <a:pt x="10" y="86"/>
                  </a:cubicBezTo>
                  <a:cubicBezTo>
                    <a:pt x="9" y="84"/>
                    <a:pt x="9" y="81"/>
                    <a:pt x="10" y="79"/>
                  </a:cubicBezTo>
                  <a:cubicBezTo>
                    <a:pt x="38" y="52"/>
                    <a:pt x="38" y="52"/>
                    <a:pt x="38" y="52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9" y="23"/>
                    <a:pt x="9" y="20"/>
                    <a:pt x="10" y="18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8"/>
                    <a:pt x="21" y="8"/>
                    <a:pt x="22" y="8"/>
                  </a:cubicBezTo>
                  <a:cubicBezTo>
                    <a:pt x="24" y="8"/>
                    <a:pt x="25" y="8"/>
                    <a:pt x="26" y="9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80" y="9"/>
                    <a:pt x="80" y="9"/>
                    <a:pt x="80" y="9"/>
                  </a:cubicBezTo>
                  <a:cubicBezTo>
                    <a:pt x="81" y="8"/>
                    <a:pt x="82" y="8"/>
                    <a:pt x="84" y="8"/>
                  </a:cubicBezTo>
                  <a:moveTo>
                    <a:pt x="84" y="0"/>
                  </a:moveTo>
                  <a:cubicBezTo>
                    <a:pt x="80" y="0"/>
                    <a:pt x="77" y="1"/>
                    <a:pt x="75" y="4"/>
                  </a:cubicBezTo>
                  <a:cubicBezTo>
                    <a:pt x="53" y="25"/>
                    <a:pt x="53" y="25"/>
                    <a:pt x="53" y="25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29" y="1"/>
                    <a:pt x="26" y="0"/>
                    <a:pt x="22" y="0"/>
                  </a:cubicBezTo>
                  <a:cubicBezTo>
                    <a:pt x="19" y="0"/>
                    <a:pt x="16" y="1"/>
                    <a:pt x="14" y="4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0" y="18"/>
                    <a:pt x="0" y="25"/>
                    <a:pt x="5" y="30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5" y="74"/>
                    <a:pt x="5" y="74"/>
                    <a:pt x="5" y="74"/>
                  </a:cubicBezTo>
                  <a:cubicBezTo>
                    <a:pt x="2" y="76"/>
                    <a:pt x="1" y="79"/>
                    <a:pt x="1" y="83"/>
                  </a:cubicBezTo>
                  <a:cubicBezTo>
                    <a:pt x="1" y="86"/>
                    <a:pt x="2" y="89"/>
                    <a:pt x="5" y="91"/>
                  </a:cubicBezTo>
                  <a:cubicBezTo>
                    <a:pt x="14" y="100"/>
                    <a:pt x="14" y="100"/>
                    <a:pt x="14" y="100"/>
                  </a:cubicBezTo>
                  <a:cubicBezTo>
                    <a:pt x="16" y="103"/>
                    <a:pt x="19" y="104"/>
                    <a:pt x="22" y="104"/>
                  </a:cubicBezTo>
                  <a:cubicBezTo>
                    <a:pt x="26" y="104"/>
                    <a:pt x="29" y="103"/>
                    <a:pt x="31" y="100"/>
                  </a:cubicBezTo>
                  <a:cubicBezTo>
                    <a:pt x="53" y="79"/>
                    <a:pt x="53" y="79"/>
                    <a:pt x="53" y="79"/>
                  </a:cubicBezTo>
                  <a:cubicBezTo>
                    <a:pt x="75" y="100"/>
                    <a:pt x="75" y="100"/>
                    <a:pt x="75" y="100"/>
                  </a:cubicBezTo>
                  <a:cubicBezTo>
                    <a:pt x="77" y="103"/>
                    <a:pt x="80" y="104"/>
                    <a:pt x="84" y="104"/>
                  </a:cubicBezTo>
                  <a:cubicBezTo>
                    <a:pt x="87" y="104"/>
                    <a:pt x="90" y="103"/>
                    <a:pt x="92" y="100"/>
                  </a:cubicBezTo>
                  <a:cubicBezTo>
                    <a:pt x="101" y="91"/>
                    <a:pt x="101" y="91"/>
                    <a:pt x="101" y="91"/>
                  </a:cubicBezTo>
                  <a:cubicBezTo>
                    <a:pt x="104" y="89"/>
                    <a:pt x="105" y="86"/>
                    <a:pt x="105" y="83"/>
                  </a:cubicBezTo>
                  <a:cubicBezTo>
                    <a:pt x="105" y="79"/>
                    <a:pt x="104" y="76"/>
                    <a:pt x="101" y="74"/>
                  </a:cubicBezTo>
                  <a:cubicBezTo>
                    <a:pt x="80" y="52"/>
                    <a:pt x="80" y="52"/>
                    <a:pt x="80" y="5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6" y="25"/>
                    <a:pt x="106" y="18"/>
                    <a:pt x="101" y="13"/>
                  </a:cubicBezTo>
                  <a:cubicBezTo>
                    <a:pt x="92" y="4"/>
                    <a:pt x="92" y="4"/>
                    <a:pt x="92" y="4"/>
                  </a:cubicBezTo>
                  <a:cubicBezTo>
                    <a:pt x="90" y="1"/>
                    <a:pt x="87" y="0"/>
                    <a:pt x="8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5" name="Freeform 318"/>
            <p:cNvSpPr>
              <a:spLocks noEditPoints="1"/>
            </p:cNvSpPr>
            <p:nvPr/>
          </p:nvSpPr>
          <p:spPr bwMode="auto">
            <a:xfrm>
              <a:off x="9095528" y="5309407"/>
              <a:ext cx="319088" cy="255588"/>
            </a:xfrm>
            <a:custGeom>
              <a:avLst/>
              <a:gdLst>
                <a:gd name="T0" fmla="*/ 100 w 120"/>
                <a:gd name="T1" fmla="*/ 8 h 96"/>
                <a:gd name="T2" fmla="*/ 103 w 120"/>
                <a:gd name="T3" fmla="*/ 9 h 96"/>
                <a:gd name="T4" fmla="*/ 111 w 120"/>
                <a:gd name="T5" fmla="*/ 17 h 96"/>
                <a:gd name="T6" fmla="*/ 111 w 120"/>
                <a:gd name="T7" fmla="*/ 23 h 96"/>
                <a:gd name="T8" fmla="*/ 47 w 120"/>
                <a:gd name="T9" fmla="*/ 87 h 96"/>
                <a:gd name="T10" fmla="*/ 45 w 120"/>
                <a:gd name="T11" fmla="*/ 88 h 96"/>
                <a:gd name="T12" fmla="*/ 44 w 120"/>
                <a:gd name="T13" fmla="*/ 88 h 96"/>
                <a:gd name="T14" fmla="*/ 44 w 120"/>
                <a:gd name="T15" fmla="*/ 88 h 96"/>
                <a:gd name="T16" fmla="*/ 41 w 120"/>
                <a:gd name="T17" fmla="*/ 87 h 96"/>
                <a:gd name="T18" fmla="*/ 9 w 120"/>
                <a:gd name="T19" fmla="*/ 54 h 96"/>
                <a:gd name="T20" fmla="*/ 9 w 120"/>
                <a:gd name="T21" fmla="*/ 49 h 96"/>
                <a:gd name="T22" fmla="*/ 18 w 120"/>
                <a:gd name="T23" fmla="*/ 41 h 96"/>
                <a:gd name="T24" fmla="*/ 20 w 120"/>
                <a:gd name="T25" fmla="*/ 39 h 96"/>
                <a:gd name="T26" fmla="*/ 23 w 120"/>
                <a:gd name="T27" fmla="*/ 41 h 96"/>
                <a:gd name="T28" fmla="*/ 44 w 120"/>
                <a:gd name="T29" fmla="*/ 62 h 96"/>
                <a:gd name="T30" fmla="*/ 97 w 120"/>
                <a:gd name="T31" fmla="*/ 9 h 96"/>
                <a:gd name="T32" fmla="*/ 100 w 120"/>
                <a:gd name="T33" fmla="*/ 8 h 96"/>
                <a:gd name="T34" fmla="*/ 36 w 120"/>
                <a:gd name="T35" fmla="*/ 93 h 96"/>
                <a:gd name="T36" fmla="*/ 44 w 120"/>
                <a:gd name="T37" fmla="*/ 96 h 96"/>
                <a:gd name="T38" fmla="*/ 44 w 120"/>
                <a:gd name="T39" fmla="*/ 96 h 96"/>
                <a:gd name="T40" fmla="*/ 45 w 120"/>
                <a:gd name="T41" fmla="*/ 96 h 96"/>
                <a:gd name="T42" fmla="*/ 53 w 120"/>
                <a:gd name="T43" fmla="*/ 93 h 96"/>
                <a:gd name="T44" fmla="*/ 117 w 120"/>
                <a:gd name="T45" fmla="*/ 29 h 96"/>
                <a:gd name="T46" fmla="*/ 120 w 120"/>
                <a:gd name="T47" fmla="*/ 20 h 96"/>
                <a:gd name="T48" fmla="*/ 117 w 120"/>
                <a:gd name="T49" fmla="*/ 12 h 96"/>
                <a:gd name="T50" fmla="*/ 108 w 120"/>
                <a:gd name="T51" fmla="*/ 3 h 96"/>
                <a:gd name="T52" fmla="*/ 100 w 120"/>
                <a:gd name="T53" fmla="*/ 0 h 96"/>
                <a:gd name="T54" fmla="*/ 100 w 120"/>
                <a:gd name="T55" fmla="*/ 0 h 96"/>
                <a:gd name="T56" fmla="*/ 91 w 120"/>
                <a:gd name="T57" fmla="*/ 3 h 96"/>
                <a:gd name="T58" fmla="*/ 44 w 120"/>
                <a:gd name="T59" fmla="*/ 50 h 96"/>
                <a:gd name="T60" fmla="*/ 29 w 120"/>
                <a:gd name="T61" fmla="*/ 35 h 96"/>
                <a:gd name="T62" fmla="*/ 20 w 120"/>
                <a:gd name="T63" fmla="*/ 31 h 96"/>
                <a:gd name="T64" fmla="*/ 12 w 120"/>
                <a:gd name="T65" fmla="*/ 35 h 96"/>
                <a:gd name="T66" fmla="*/ 4 w 120"/>
                <a:gd name="T67" fmla="*/ 43 h 96"/>
                <a:gd name="T68" fmla="*/ 0 w 120"/>
                <a:gd name="T69" fmla="*/ 52 h 96"/>
                <a:gd name="T70" fmla="*/ 4 w 120"/>
                <a:gd name="T71" fmla="*/ 60 h 96"/>
                <a:gd name="T72" fmla="*/ 36 w 120"/>
                <a:gd name="T73" fmla="*/ 93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0" h="96">
                  <a:moveTo>
                    <a:pt x="100" y="8"/>
                  </a:moveTo>
                  <a:cubicBezTo>
                    <a:pt x="101" y="8"/>
                    <a:pt x="102" y="8"/>
                    <a:pt x="103" y="9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2" y="19"/>
                    <a:pt x="112" y="22"/>
                    <a:pt x="111" y="23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7" y="88"/>
                    <a:pt x="46" y="88"/>
                    <a:pt x="45" y="88"/>
                  </a:cubicBezTo>
                  <a:cubicBezTo>
                    <a:pt x="44" y="88"/>
                    <a:pt x="44" y="88"/>
                    <a:pt x="44" y="88"/>
                  </a:cubicBezTo>
                  <a:cubicBezTo>
                    <a:pt x="44" y="88"/>
                    <a:pt x="44" y="88"/>
                    <a:pt x="44" y="88"/>
                  </a:cubicBezTo>
                  <a:cubicBezTo>
                    <a:pt x="43" y="88"/>
                    <a:pt x="42" y="88"/>
                    <a:pt x="41" y="87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8" y="53"/>
                    <a:pt x="8" y="50"/>
                    <a:pt x="9" y="49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18" y="40"/>
                    <a:pt x="19" y="39"/>
                    <a:pt x="20" y="39"/>
                  </a:cubicBezTo>
                  <a:cubicBezTo>
                    <a:pt x="21" y="39"/>
                    <a:pt x="22" y="40"/>
                    <a:pt x="23" y="41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97" y="9"/>
                    <a:pt x="97" y="9"/>
                    <a:pt x="97" y="9"/>
                  </a:cubicBezTo>
                  <a:cubicBezTo>
                    <a:pt x="98" y="8"/>
                    <a:pt x="99" y="8"/>
                    <a:pt x="100" y="8"/>
                  </a:cubicBezTo>
                  <a:moveTo>
                    <a:pt x="36" y="93"/>
                  </a:moveTo>
                  <a:cubicBezTo>
                    <a:pt x="38" y="95"/>
                    <a:pt x="41" y="96"/>
                    <a:pt x="44" y="96"/>
                  </a:cubicBezTo>
                  <a:cubicBezTo>
                    <a:pt x="44" y="96"/>
                    <a:pt x="44" y="96"/>
                    <a:pt x="44" y="96"/>
                  </a:cubicBezTo>
                  <a:cubicBezTo>
                    <a:pt x="44" y="96"/>
                    <a:pt x="44" y="96"/>
                    <a:pt x="45" y="96"/>
                  </a:cubicBezTo>
                  <a:cubicBezTo>
                    <a:pt x="48" y="96"/>
                    <a:pt x="51" y="95"/>
                    <a:pt x="53" y="93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119" y="26"/>
                    <a:pt x="120" y="23"/>
                    <a:pt x="120" y="20"/>
                  </a:cubicBezTo>
                  <a:cubicBezTo>
                    <a:pt x="120" y="17"/>
                    <a:pt x="119" y="14"/>
                    <a:pt x="117" y="12"/>
                  </a:cubicBezTo>
                  <a:cubicBezTo>
                    <a:pt x="108" y="3"/>
                    <a:pt x="108" y="3"/>
                    <a:pt x="108" y="3"/>
                  </a:cubicBezTo>
                  <a:cubicBezTo>
                    <a:pt x="106" y="1"/>
                    <a:pt x="103" y="0"/>
                    <a:pt x="100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4" y="1"/>
                    <a:pt x="91" y="3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6" y="33"/>
                    <a:pt x="23" y="31"/>
                    <a:pt x="20" y="31"/>
                  </a:cubicBezTo>
                  <a:cubicBezTo>
                    <a:pt x="17" y="31"/>
                    <a:pt x="14" y="33"/>
                    <a:pt x="12" y="35"/>
                  </a:cubicBezTo>
                  <a:cubicBezTo>
                    <a:pt x="4" y="43"/>
                    <a:pt x="4" y="43"/>
                    <a:pt x="4" y="43"/>
                  </a:cubicBezTo>
                  <a:cubicBezTo>
                    <a:pt x="1" y="45"/>
                    <a:pt x="0" y="48"/>
                    <a:pt x="0" y="52"/>
                  </a:cubicBezTo>
                  <a:cubicBezTo>
                    <a:pt x="0" y="55"/>
                    <a:pt x="1" y="58"/>
                    <a:pt x="4" y="60"/>
                  </a:cubicBezTo>
                  <a:lnTo>
                    <a:pt x="36" y="9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316" name="Group 315"/>
          <p:cNvGrpSpPr/>
          <p:nvPr/>
        </p:nvGrpSpPr>
        <p:grpSpPr>
          <a:xfrm>
            <a:off x="8105696" y="2489707"/>
            <a:ext cx="242021" cy="1818511"/>
            <a:chOff x="10807594" y="3140314"/>
            <a:chExt cx="322694" cy="2424681"/>
          </a:xfrm>
        </p:grpSpPr>
        <p:sp>
          <p:nvSpPr>
            <p:cNvPr id="317" name="Freeform 84"/>
            <p:cNvSpPr>
              <a:spLocks noEditPoints="1"/>
            </p:cNvSpPr>
            <p:nvPr/>
          </p:nvSpPr>
          <p:spPr bwMode="auto">
            <a:xfrm>
              <a:off x="10829457" y="3140314"/>
              <a:ext cx="282575" cy="277813"/>
            </a:xfrm>
            <a:custGeom>
              <a:avLst/>
              <a:gdLst>
                <a:gd name="T0" fmla="*/ 84 w 106"/>
                <a:gd name="T1" fmla="*/ 8 h 104"/>
                <a:gd name="T2" fmla="*/ 87 w 106"/>
                <a:gd name="T3" fmla="*/ 9 h 104"/>
                <a:gd name="T4" fmla="*/ 96 w 106"/>
                <a:gd name="T5" fmla="*/ 18 h 104"/>
                <a:gd name="T6" fmla="*/ 96 w 106"/>
                <a:gd name="T7" fmla="*/ 25 h 104"/>
                <a:gd name="T8" fmla="*/ 68 w 106"/>
                <a:gd name="T9" fmla="*/ 52 h 104"/>
                <a:gd name="T10" fmla="*/ 96 w 106"/>
                <a:gd name="T11" fmla="*/ 79 h 104"/>
                <a:gd name="T12" fmla="*/ 96 w 106"/>
                <a:gd name="T13" fmla="*/ 86 h 104"/>
                <a:gd name="T14" fmla="*/ 87 w 106"/>
                <a:gd name="T15" fmla="*/ 95 h 104"/>
                <a:gd name="T16" fmla="*/ 84 w 106"/>
                <a:gd name="T17" fmla="*/ 96 h 104"/>
                <a:gd name="T18" fmla="*/ 80 w 106"/>
                <a:gd name="T19" fmla="*/ 95 h 104"/>
                <a:gd name="T20" fmla="*/ 53 w 106"/>
                <a:gd name="T21" fmla="*/ 67 h 104"/>
                <a:gd name="T22" fmla="*/ 26 w 106"/>
                <a:gd name="T23" fmla="*/ 95 h 104"/>
                <a:gd name="T24" fmla="*/ 22 w 106"/>
                <a:gd name="T25" fmla="*/ 96 h 104"/>
                <a:gd name="T26" fmla="*/ 19 w 106"/>
                <a:gd name="T27" fmla="*/ 95 h 104"/>
                <a:gd name="T28" fmla="*/ 10 w 106"/>
                <a:gd name="T29" fmla="*/ 86 h 104"/>
                <a:gd name="T30" fmla="*/ 10 w 106"/>
                <a:gd name="T31" fmla="*/ 79 h 104"/>
                <a:gd name="T32" fmla="*/ 38 w 106"/>
                <a:gd name="T33" fmla="*/ 52 h 104"/>
                <a:gd name="T34" fmla="*/ 10 w 106"/>
                <a:gd name="T35" fmla="*/ 25 h 104"/>
                <a:gd name="T36" fmla="*/ 10 w 106"/>
                <a:gd name="T37" fmla="*/ 18 h 104"/>
                <a:gd name="T38" fmla="*/ 19 w 106"/>
                <a:gd name="T39" fmla="*/ 9 h 104"/>
                <a:gd name="T40" fmla="*/ 22 w 106"/>
                <a:gd name="T41" fmla="*/ 8 h 104"/>
                <a:gd name="T42" fmla="*/ 26 w 106"/>
                <a:gd name="T43" fmla="*/ 9 h 104"/>
                <a:gd name="T44" fmla="*/ 53 w 106"/>
                <a:gd name="T45" fmla="*/ 37 h 104"/>
                <a:gd name="T46" fmla="*/ 80 w 106"/>
                <a:gd name="T47" fmla="*/ 9 h 104"/>
                <a:gd name="T48" fmla="*/ 84 w 106"/>
                <a:gd name="T49" fmla="*/ 8 h 104"/>
                <a:gd name="T50" fmla="*/ 84 w 106"/>
                <a:gd name="T51" fmla="*/ 0 h 104"/>
                <a:gd name="T52" fmla="*/ 75 w 106"/>
                <a:gd name="T53" fmla="*/ 4 h 104"/>
                <a:gd name="T54" fmla="*/ 53 w 106"/>
                <a:gd name="T55" fmla="*/ 25 h 104"/>
                <a:gd name="T56" fmla="*/ 31 w 106"/>
                <a:gd name="T57" fmla="*/ 4 h 104"/>
                <a:gd name="T58" fmla="*/ 22 w 106"/>
                <a:gd name="T59" fmla="*/ 0 h 104"/>
                <a:gd name="T60" fmla="*/ 14 w 106"/>
                <a:gd name="T61" fmla="*/ 4 h 104"/>
                <a:gd name="T62" fmla="*/ 5 w 106"/>
                <a:gd name="T63" fmla="*/ 13 h 104"/>
                <a:gd name="T64" fmla="*/ 5 w 106"/>
                <a:gd name="T65" fmla="*/ 30 h 104"/>
                <a:gd name="T66" fmla="*/ 26 w 106"/>
                <a:gd name="T67" fmla="*/ 52 h 104"/>
                <a:gd name="T68" fmla="*/ 5 w 106"/>
                <a:gd name="T69" fmla="*/ 74 h 104"/>
                <a:gd name="T70" fmla="*/ 1 w 106"/>
                <a:gd name="T71" fmla="*/ 83 h 104"/>
                <a:gd name="T72" fmla="*/ 5 w 106"/>
                <a:gd name="T73" fmla="*/ 91 h 104"/>
                <a:gd name="T74" fmla="*/ 14 w 106"/>
                <a:gd name="T75" fmla="*/ 100 h 104"/>
                <a:gd name="T76" fmla="*/ 22 w 106"/>
                <a:gd name="T77" fmla="*/ 104 h 104"/>
                <a:gd name="T78" fmla="*/ 31 w 106"/>
                <a:gd name="T79" fmla="*/ 100 h 104"/>
                <a:gd name="T80" fmla="*/ 53 w 106"/>
                <a:gd name="T81" fmla="*/ 79 h 104"/>
                <a:gd name="T82" fmla="*/ 75 w 106"/>
                <a:gd name="T83" fmla="*/ 100 h 104"/>
                <a:gd name="T84" fmla="*/ 84 w 106"/>
                <a:gd name="T85" fmla="*/ 104 h 104"/>
                <a:gd name="T86" fmla="*/ 92 w 106"/>
                <a:gd name="T87" fmla="*/ 100 h 104"/>
                <a:gd name="T88" fmla="*/ 101 w 106"/>
                <a:gd name="T89" fmla="*/ 91 h 104"/>
                <a:gd name="T90" fmla="*/ 105 w 106"/>
                <a:gd name="T91" fmla="*/ 83 h 104"/>
                <a:gd name="T92" fmla="*/ 101 w 106"/>
                <a:gd name="T93" fmla="*/ 74 h 104"/>
                <a:gd name="T94" fmla="*/ 80 w 106"/>
                <a:gd name="T95" fmla="*/ 52 h 104"/>
                <a:gd name="T96" fmla="*/ 101 w 106"/>
                <a:gd name="T97" fmla="*/ 30 h 104"/>
                <a:gd name="T98" fmla="*/ 101 w 106"/>
                <a:gd name="T99" fmla="*/ 13 h 104"/>
                <a:gd name="T100" fmla="*/ 92 w 106"/>
                <a:gd name="T101" fmla="*/ 4 h 104"/>
                <a:gd name="T102" fmla="*/ 84 w 106"/>
                <a:gd name="T103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6" h="104">
                  <a:moveTo>
                    <a:pt x="84" y="8"/>
                  </a:moveTo>
                  <a:cubicBezTo>
                    <a:pt x="85" y="8"/>
                    <a:pt x="86" y="8"/>
                    <a:pt x="87" y="9"/>
                  </a:cubicBezTo>
                  <a:cubicBezTo>
                    <a:pt x="96" y="18"/>
                    <a:pt x="96" y="18"/>
                    <a:pt x="96" y="18"/>
                  </a:cubicBezTo>
                  <a:cubicBezTo>
                    <a:pt x="97" y="20"/>
                    <a:pt x="97" y="23"/>
                    <a:pt x="96" y="25"/>
                  </a:cubicBezTo>
                  <a:cubicBezTo>
                    <a:pt x="68" y="52"/>
                    <a:pt x="68" y="52"/>
                    <a:pt x="68" y="52"/>
                  </a:cubicBezTo>
                  <a:cubicBezTo>
                    <a:pt x="96" y="79"/>
                    <a:pt x="96" y="79"/>
                    <a:pt x="96" y="79"/>
                  </a:cubicBezTo>
                  <a:cubicBezTo>
                    <a:pt x="97" y="81"/>
                    <a:pt x="97" y="84"/>
                    <a:pt x="96" y="86"/>
                  </a:cubicBezTo>
                  <a:cubicBezTo>
                    <a:pt x="87" y="95"/>
                    <a:pt x="87" y="95"/>
                    <a:pt x="87" y="95"/>
                  </a:cubicBezTo>
                  <a:cubicBezTo>
                    <a:pt x="86" y="96"/>
                    <a:pt x="85" y="96"/>
                    <a:pt x="84" y="96"/>
                  </a:cubicBezTo>
                  <a:cubicBezTo>
                    <a:pt x="82" y="96"/>
                    <a:pt x="81" y="96"/>
                    <a:pt x="80" y="95"/>
                  </a:cubicBezTo>
                  <a:cubicBezTo>
                    <a:pt x="53" y="67"/>
                    <a:pt x="53" y="67"/>
                    <a:pt x="53" y="67"/>
                  </a:cubicBezTo>
                  <a:cubicBezTo>
                    <a:pt x="26" y="95"/>
                    <a:pt x="26" y="95"/>
                    <a:pt x="26" y="95"/>
                  </a:cubicBezTo>
                  <a:cubicBezTo>
                    <a:pt x="25" y="96"/>
                    <a:pt x="24" y="96"/>
                    <a:pt x="22" y="96"/>
                  </a:cubicBezTo>
                  <a:cubicBezTo>
                    <a:pt x="21" y="96"/>
                    <a:pt x="20" y="96"/>
                    <a:pt x="19" y="95"/>
                  </a:cubicBezTo>
                  <a:cubicBezTo>
                    <a:pt x="10" y="86"/>
                    <a:pt x="10" y="86"/>
                    <a:pt x="10" y="86"/>
                  </a:cubicBezTo>
                  <a:cubicBezTo>
                    <a:pt x="9" y="84"/>
                    <a:pt x="9" y="81"/>
                    <a:pt x="10" y="79"/>
                  </a:cubicBezTo>
                  <a:cubicBezTo>
                    <a:pt x="38" y="52"/>
                    <a:pt x="38" y="52"/>
                    <a:pt x="38" y="52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9" y="23"/>
                    <a:pt x="9" y="20"/>
                    <a:pt x="10" y="18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8"/>
                    <a:pt x="21" y="8"/>
                    <a:pt x="22" y="8"/>
                  </a:cubicBezTo>
                  <a:cubicBezTo>
                    <a:pt x="24" y="8"/>
                    <a:pt x="25" y="8"/>
                    <a:pt x="26" y="9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80" y="9"/>
                    <a:pt x="80" y="9"/>
                    <a:pt x="80" y="9"/>
                  </a:cubicBezTo>
                  <a:cubicBezTo>
                    <a:pt x="81" y="8"/>
                    <a:pt x="82" y="8"/>
                    <a:pt x="84" y="8"/>
                  </a:cubicBezTo>
                  <a:moveTo>
                    <a:pt x="84" y="0"/>
                  </a:moveTo>
                  <a:cubicBezTo>
                    <a:pt x="80" y="0"/>
                    <a:pt x="77" y="1"/>
                    <a:pt x="75" y="4"/>
                  </a:cubicBezTo>
                  <a:cubicBezTo>
                    <a:pt x="53" y="25"/>
                    <a:pt x="53" y="25"/>
                    <a:pt x="53" y="25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29" y="1"/>
                    <a:pt x="26" y="0"/>
                    <a:pt x="22" y="0"/>
                  </a:cubicBezTo>
                  <a:cubicBezTo>
                    <a:pt x="19" y="0"/>
                    <a:pt x="16" y="1"/>
                    <a:pt x="14" y="4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0" y="18"/>
                    <a:pt x="0" y="25"/>
                    <a:pt x="5" y="30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5" y="74"/>
                    <a:pt x="5" y="74"/>
                    <a:pt x="5" y="74"/>
                  </a:cubicBezTo>
                  <a:cubicBezTo>
                    <a:pt x="2" y="76"/>
                    <a:pt x="1" y="79"/>
                    <a:pt x="1" y="83"/>
                  </a:cubicBezTo>
                  <a:cubicBezTo>
                    <a:pt x="1" y="86"/>
                    <a:pt x="2" y="89"/>
                    <a:pt x="5" y="91"/>
                  </a:cubicBezTo>
                  <a:cubicBezTo>
                    <a:pt x="14" y="100"/>
                    <a:pt x="14" y="100"/>
                    <a:pt x="14" y="100"/>
                  </a:cubicBezTo>
                  <a:cubicBezTo>
                    <a:pt x="16" y="103"/>
                    <a:pt x="19" y="104"/>
                    <a:pt x="22" y="104"/>
                  </a:cubicBezTo>
                  <a:cubicBezTo>
                    <a:pt x="26" y="104"/>
                    <a:pt x="29" y="103"/>
                    <a:pt x="31" y="100"/>
                  </a:cubicBezTo>
                  <a:cubicBezTo>
                    <a:pt x="53" y="79"/>
                    <a:pt x="53" y="79"/>
                    <a:pt x="53" y="79"/>
                  </a:cubicBezTo>
                  <a:cubicBezTo>
                    <a:pt x="75" y="100"/>
                    <a:pt x="75" y="100"/>
                    <a:pt x="75" y="100"/>
                  </a:cubicBezTo>
                  <a:cubicBezTo>
                    <a:pt x="77" y="103"/>
                    <a:pt x="80" y="104"/>
                    <a:pt x="84" y="104"/>
                  </a:cubicBezTo>
                  <a:cubicBezTo>
                    <a:pt x="87" y="104"/>
                    <a:pt x="90" y="103"/>
                    <a:pt x="92" y="100"/>
                  </a:cubicBezTo>
                  <a:cubicBezTo>
                    <a:pt x="101" y="91"/>
                    <a:pt x="101" y="91"/>
                    <a:pt x="101" y="91"/>
                  </a:cubicBezTo>
                  <a:cubicBezTo>
                    <a:pt x="104" y="89"/>
                    <a:pt x="105" y="86"/>
                    <a:pt x="105" y="83"/>
                  </a:cubicBezTo>
                  <a:cubicBezTo>
                    <a:pt x="105" y="79"/>
                    <a:pt x="104" y="76"/>
                    <a:pt x="101" y="74"/>
                  </a:cubicBezTo>
                  <a:cubicBezTo>
                    <a:pt x="80" y="52"/>
                    <a:pt x="80" y="52"/>
                    <a:pt x="80" y="5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6" y="25"/>
                    <a:pt x="106" y="18"/>
                    <a:pt x="101" y="13"/>
                  </a:cubicBezTo>
                  <a:cubicBezTo>
                    <a:pt x="92" y="4"/>
                    <a:pt x="92" y="4"/>
                    <a:pt x="92" y="4"/>
                  </a:cubicBezTo>
                  <a:cubicBezTo>
                    <a:pt x="90" y="1"/>
                    <a:pt x="87" y="0"/>
                    <a:pt x="8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8" name="Freeform 318"/>
            <p:cNvSpPr>
              <a:spLocks noEditPoints="1"/>
            </p:cNvSpPr>
            <p:nvPr/>
          </p:nvSpPr>
          <p:spPr bwMode="auto">
            <a:xfrm>
              <a:off x="10811200" y="3699255"/>
              <a:ext cx="319088" cy="255588"/>
            </a:xfrm>
            <a:custGeom>
              <a:avLst/>
              <a:gdLst>
                <a:gd name="T0" fmla="*/ 100 w 120"/>
                <a:gd name="T1" fmla="*/ 8 h 96"/>
                <a:gd name="T2" fmla="*/ 103 w 120"/>
                <a:gd name="T3" fmla="*/ 9 h 96"/>
                <a:gd name="T4" fmla="*/ 111 w 120"/>
                <a:gd name="T5" fmla="*/ 17 h 96"/>
                <a:gd name="T6" fmla="*/ 111 w 120"/>
                <a:gd name="T7" fmla="*/ 23 h 96"/>
                <a:gd name="T8" fmla="*/ 47 w 120"/>
                <a:gd name="T9" fmla="*/ 87 h 96"/>
                <a:gd name="T10" fmla="*/ 45 w 120"/>
                <a:gd name="T11" fmla="*/ 88 h 96"/>
                <a:gd name="T12" fmla="*/ 44 w 120"/>
                <a:gd name="T13" fmla="*/ 88 h 96"/>
                <a:gd name="T14" fmla="*/ 44 w 120"/>
                <a:gd name="T15" fmla="*/ 88 h 96"/>
                <a:gd name="T16" fmla="*/ 41 w 120"/>
                <a:gd name="T17" fmla="*/ 87 h 96"/>
                <a:gd name="T18" fmla="*/ 9 w 120"/>
                <a:gd name="T19" fmla="*/ 54 h 96"/>
                <a:gd name="T20" fmla="*/ 9 w 120"/>
                <a:gd name="T21" fmla="*/ 49 h 96"/>
                <a:gd name="T22" fmla="*/ 18 w 120"/>
                <a:gd name="T23" fmla="*/ 41 h 96"/>
                <a:gd name="T24" fmla="*/ 20 w 120"/>
                <a:gd name="T25" fmla="*/ 39 h 96"/>
                <a:gd name="T26" fmla="*/ 23 w 120"/>
                <a:gd name="T27" fmla="*/ 41 h 96"/>
                <a:gd name="T28" fmla="*/ 44 w 120"/>
                <a:gd name="T29" fmla="*/ 62 h 96"/>
                <a:gd name="T30" fmla="*/ 97 w 120"/>
                <a:gd name="T31" fmla="*/ 9 h 96"/>
                <a:gd name="T32" fmla="*/ 100 w 120"/>
                <a:gd name="T33" fmla="*/ 8 h 96"/>
                <a:gd name="T34" fmla="*/ 36 w 120"/>
                <a:gd name="T35" fmla="*/ 93 h 96"/>
                <a:gd name="T36" fmla="*/ 44 w 120"/>
                <a:gd name="T37" fmla="*/ 96 h 96"/>
                <a:gd name="T38" fmla="*/ 44 w 120"/>
                <a:gd name="T39" fmla="*/ 96 h 96"/>
                <a:gd name="T40" fmla="*/ 45 w 120"/>
                <a:gd name="T41" fmla="*/ 96 h 96"/>
                <a:gd name="T42" fmla="*/ 53 w 120"/>
                <a:gd name="T43" fmla="*/ 93 h 96"/>
                <a:gd name="T44" fmla="*/ 117 w 120"/>
                <a:gd name="T45" fmla="*/ 29 h 96"/>
                <a:gd name="T46" fmla="*/ 120 w 120"/>
                <a:gd name="T47" fmla="*/ 20 h 96"/>
                <a:gd name="T48" fmla="*/ 117 w 120"/>
                <a:gd name="T49" fmla="*/ 12 h 96"/>
                <a:gd name="T50" fmla="*/ 108 w 120"/>
                <a:gd name="T51" fmla="*/ 3 h 96"/>
                <a:gd name="T52" fmla="*/ 100 w 120"/>
                <a:gd name="T53" fmla="*/ 0 h 96"/>
                <a:gd name="T54" fmla="*/ 100 w 120"/>
                <a:gd name="T55" fmla="*/ 0 h 96"/>
                <a:gd name="T56" fmla="*/ 91 w 120"/>
                <a:gd name="T57" fmla="*/ 3 h 96"/>
                <a:gd name="T58" fmla="*/ 44 w 120"/>
                <a:gd name="T59" fmla="*/ 50 h 96"/>
                <a:gd name="T60" fmla="*/ 29 w 120"/>
                <a:gd name="T61" fmla="*/ 35 h 96"/>
                <a:gd name="T62" fmla="*/ 20 w 120"/>
                <a:gd name="T63" fmla="*/ 31 h 96"/>
                <a:gd name="T64" fmla="*/ 12 w 120"/>
                <a:gd name="T65" fmla="*/ 35 h 96"/>
                <a:gd name="T66" fmla="*/ 4 w 120"/>
                <a:gd name="T67" fmla="*/ 43 h 96"/>
                <a:gd name="T68" fmla="*/ 0 w 120"/>
                <a:gd name="T69" fmla="*/ 52 h 96"/>
                <a:gd name="T70" fmla="*/ 4 w 120"/>
                <a:gd name="T71" fmla="*/ 60 h 96"/>
                <a:gd name="T72" fmla="*/ 36 w 120"/>
                <a:gd name="T73" fmla="*/ 93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0" h="96">
                  <a:moveTo>
                    <a:pt x="100" y="8"/>
                  </a:moveTo>
                  <a:cubicBezTo>
                    <a:pt x="101" y="8"/>
                    <a:pt x="102" y="8"/>
                    <a:pt x="103" y="9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2" y="19"/>
                    <a:pt x="112" y="22"/>
                    <a:pt x="111" y="23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7" y="88"/>
                    <a:pt x="46" y="88"/>
                    <a:pt x="45" y="88"/>
                  </a:cubicBezTo>
                  <a:cubicBezTo>
                    <a:pt x="44" y="88"/>
                    <a:pt x="44" y="88"/>
                    <a:pt x="44" y="88"/>
                  </a:cubicBezTo>
                  <a:cubicBezTo>
                    <a:pt x="44" y="88"/>
                    <a:pt x="44" y="88"/>
                    <a:pt x="44" y="88"/>
                  </a:cubicBezTo>
                  <a:cubicBezTo>
                    <a:pt x="43" y="88"/>
                    <a:pt x="42" y="88"/>
                    <a:pt x="41" y="87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8" y="53"/>
                    <a:pt x="8" y="50"/>
                    <a:pt x="9" y="49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18" y="40"/>
                    <a:pt x="19" y="39"/>
                    <a:pt x="20" y="39"/>
                  </a:cubicBezTo>
                  <a:cubicBezTo>
                    <a:pt x="21" y="39"/>
                    <a:pt x="22" y="40"/>
                    <a:pt x="23" y="41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97" y="9"/>
                    <a:pt x="97" y="9"/>
                    <a:pt x="97" y="9"/>
                  </a:cubicBezTo>
                  <a:cubicBezTo>
                    <a:pt x="98" y="8"/>
                    <a:pt x="99" y="8"/>
                    <a:pt x="100" y="8"/>
                  </a:cubicBezTo>
                  <a:moveTo>
                    <a:pt x="36" y="93"/>
                  </a:moveTo>
                  <a:cubicBezTo>
                    <a:pt x="38" y="95"/>
                    <a:pt x="41" y="96"/>
                    <a:pt x="44" y="96"/>
                  </a:cubicBezTo>
                  <a:cubicBezTo>
                    <a:pt x="44" y="96"/>
                    <a:pt x="44" y="96"/>
                    <a:pt x="44" y="96"/>
                  </a:cubicBezTo>
                  <a:cubicBezTo>
                    <a:pt x="44" y="96"/>
                    <a:pt x="44" y="96"/>
                    <a:pt x="45" y="96"/>
                  </a:cubicBezTo>
                  <a:cubicBezTo>
                    <a:pt x="48" y="96"/>
                    <a:pt x="51" y="95"/>
                    <a:pt x="53" y="93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119" y="26"/>
                    <a:pt x="120" y="23"/>
                    <a:pt x="120" y="20"/>
                  </a:cubicBezTo>
                  <a:cubicBezTo>
                    <a:pt x="120" y="17"/>
                    <a:pt x="119" y="14"/>
                    <a:pt x="117" y="12"/>
                  </a:cubicBezTo>
                  <a:cubicBezTo>
                    <a:pt x="108" y="3"/>
                    <a:pt x="108" y="3"/>
                    <a:pt x="108" y="3"/>
                  </a:cubicBezTo>
                  <a:cubicBezTo>
                    <a:pt x="106" y="1"/>
                    <a:pt x="103" y="0"/>
                    <a:pt x="100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4" y="1"/>
                    <a:pt x="91" y="3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6" y="33"/>
                    <a:pt x="23" y="31"/>
                    <a:pt x="20" y="31"/>
                  </a:cubicBezTo>
                  <a:cubicBezTo>
                    <a:pt x="17" y="31"/>
                    <a:pt x="14" y="33"/>
                    <a:pt x="12" y="35"/>
                  </a:cubicBezTo>
                  <a:cubicBezTo>
                    <a:pt x="4" y="43"/>
                    <a:pt x="4" y="43"/>
                    <a:pt x="4" y="43"/>
                  </a:cubicBezTo>
                  <a:cubicBezTo>
                    <a:pt x="1" y="45"/>
                    <a:pt x="0" y="48"/>
                    <a:pt x="0" y="52"/>
                  </a:cubicBezTo>
                  <a:cubicBezTo>
                    <a:pt x="0" y="55"/>
                    <a:pt x="1" y="58"/>
                    <a:pt x="4" y="60"/>
                  </a:cubicBezTo>
                  <a:lnTo>
                    <a:pt x="36" y="9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9" name="Freeform 318"/>
            <p:cNvSpPr>
              <a:spLocks noEditPoints="1"/>
            </p:cNvSpPr>
            <p:nvPr/>
          </p:nvSpPr>
          <p:spPr bwMode="auto">
            <a:xfrm>
              <a:off x="10811200" y="4235973"/>
              <a:ext cx="319088" cy="255588"/>
            </a:xfrm>
            <a:custGeom>
              <a:avLst/>
              <a:gdLst>
                <a:gd name="T0" fmla="*/ 100 w 120"/>
                <a:gd name="T1" fmla="*/ 8 h 96"/>
                <a:gd name="T2" fmla="*/ 103 w 120"/>
                <a:gd name="T3" fmla="*/ 9 h 96"/>
                <a:gd name="T4" fmla="*/ 111 w 120"/>
                <a:gd name="T5" fmla="*/ 17 h 96"/>
                <a:gd name="T6" fmla="*/ 111 w 120"/>
                <a:gd name="T7" fmla="*/ 23 h 96"/>
                <a:gd name="T8" fmla="*/ 47 w 120"/>
                <a:gd name="T9" fmla="*/ 87 h 96"/>
                <a:gd name="T10" fmla="*/ 45 w 120"/>
                <a:gd name="T11" fmla="*/ 88 h 96"/>
                <a:gd name="T12" fmla="*/ 44 w 120"/>
                <a:gd name="T13" fmla="*/ 88 h 96"/>
                <a:gd name="T14" fmla="*/ 44 w 120"/>
                <a:gd name="T15" fmla="*/ 88 h 96"/>
                <a:gd name="T16" fmla="*/ 41 w 120"/>
                <a:gd name="T17" fmla="*/ 87 h 96"/>
                <a:gd name="T18" fmla="*/ 9 w 120"/>
                <a:gd name="T19" fmla="*/ 54 h 96"/>
                <a:gd name="T20" fmla="*/ 9 w 120"/>
                <a:gd name="T21" fmla="*/ 49 h 96"/>
                <a:gd name="T22" fmla="*/ 18 w 120"/>
                <a:gd name="T23" fmla="*/ 41 h 96"/>
                <a:gd name="T24" fmla="*/ 20 w 120"/>
                <a:gd name="T25" fmla="*/ 39 h 96"/>
                <a:gd name="T26" fmla="*/ 23 w 120"/>
                <a:gd name="T27" fmla="*/ 41 h 96"/>
                <a:gd name="T28" fmla="*/ 44 w 120"/>
                <a:gd name="T29" fmla="*/ 62 h 96"/>
                <a:gd name="T30" fmla="*/ 97 w 120"/>
                <a:gd name="T31" fmla="*/ 9 h 96"/>
                <a:gd name="T32" fmla="*/ 100 w 120"/>
                <a:gd name="T33" fmla="*/ 8 h 96"/>
                <a:gd name="T34" fmla="*/ 36 w 120"/>
                <a:gd name="T35" fmla="*/ 93 h 96"/>
                <a:gd name="T36" fmla="*/ 44 w 120"/>
                <a:gd name="T37" fmla="*/ 96 h 96"/>
                <a:gd name="T38" fmla="*/ 44 w 120"/>
                <a:gd name="T39" fmla="*/ 96 h 96"/>
                <a:gd name="T40" fmla="*/ 45 w 120"/>
                <a:gd name="T41" fmla="*/ 96 h 96"/>
                <a:gd name="T42" fmla="*/ 53 w 120"/>
                <a:gd name="T43" fmla="*/ 93 h 96"/>
                <a:gd name="T44" fmla="*/ 117 w 120"/>
                <a:gd name="T45" fmla="*/ 29 h 96"/>
                <a:gd name="T46" fmla="*/ 120 w 120"/>
                <a:gd name="T47" fmla="*/ 20 h 96"/>
                <a:gd name="T48" fmla="*/ 117 w 120"/>
                <a:gd name="T49" fmla="*/ 12 h 96"/>
                <a:gd name="T50" fmla="*/ 108 w 120"/>
                <a:gd name="T51" fmla="*/ 3 h 96"/>
                <a:gd name="T52" fmla="*/ 100 w 120"/>
                <a:gd name="T53" fmla="*/ 0 h 96"/>
                <a:gd name="T54" fmla="*/ 100 w 120"/>
                <a:gd name="T55" fmla="*/ 0 h 96"/>
                <a:gd name="T56" fmla="*/ 91 w 120"/>
                <a:gd name="T57" fmla="*/ 3 h 96"/>
                <a:gd name="T58" fmla="*/ 44 w 120"/>
                <a:gd name="T59" fmla="*/ 50 h 96"/>
                <a:gd name="T60" fmla="*/ 29 w 120"/>
                <a:gd name="T61" fmla="*/ 35 h 96"/>
                <a:gd name="T62" fmla="*/ 20 w 120"/>
                <a:gd name="T63" fmla="*/ 31 h 96"/>
                <a:gd name="T64" fmla="*/ 12 w 120"/>
                <a:gd name="T65" fmla="*/ 35 h 96"/>
                <a:gd name="T66" fmla="*/ 4 w 120"/>
                <a:gd name="T67" fmla="*/ 43 h 96"/>
                <a:gd name="T68" fmla="*/ 0 w 120"/>
                <a:gd name="T69" fmla="*/ 52 h 96"/>
                <a:gd name="T70" fmla="*/ 4 w 120"/>
                <a:gd name="T71" fmla="*/ 60 h 96"/>
                <a:gd name="T72" fmla="*/ 36 w 120"/>
                <a:gd name="T73" fmla="*/ 93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0" h="96">
                  <a:moveTo>
                    <a:pt x="100" y="8"/>
                  </a:moveTo>
                  <a:cubicBezTo>
                    <a:pt x="101" y="8"/>
                    <a:pt x="102" y="8"/>
                    <a:pt x="103" y="9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2" y="19"/>
                    <a:pt x="112" y="22"/>
                    <a:pt x="111" y="23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7" y="88"/>
                    <a:pt x="46" y="88"/>
                    <a:pt x="45" y="88"/>
                  </a:cubicBezTo>
                  <a:cubicBezTo>
                    <a:pt x="44" y="88"/>
                    <a:pt x="44" y="88"/>
                    <a:pt x="44" y="88"/>
                  </a:cubicBezTo>
                  <a:cubicBezTo>
                    <a:pt x="44" y="88"/>
                    <a:pt x="44" y="88"/>
                    <a:pt x="44" y="88"/>
                  </a:cubicBezTo>
                  <a:cubicBezTo>
                    <a:pt x="43" y="88"/>
                    <a:pt x="42" y="88"/>
                    <a:pt x="41" y="87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8" y="53"/>
                    <a:pt x="8" y="50"/>
                    <a:pt x="9" y="49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18" y="40"/>
                    <a:pt x="19" y="39"/>
                    <a:pt x="20" y="39"/>
                  </a:cubicBezTo>
                  <a:cubicBezTo>
                    <a:pt x="21" y="39"/>
                    <a:pt x="22" y="40"/>
                    <a:pt x="23" y="41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97" y="9"/>
                    <a:pt x="97" y="9"/>
                    <a:pt x="97" y="9"/>
                  </a:cubicBezTo>
                  <a:cubicBezTo>
                    <a:pt x="98" y="8"/>
                    <a:pt x="99" y="8"/>
                    <a:pt x="100" y="8"/>
                  </a:cubicBezTo>
                  <a:moveTo>
                    <a:pt x="36" y="93"/>
                  </a:moveTo>
                  <a:cubicBezTo>
                    <a:pt x="38" y="95"/>
                    <a:pt x="41" y="96"/>
                    <a:pt x="44" y="96"/>
                  </a:cubicBezTo>
                  <a:cubicBezTo>
                    <a:pt x="44" y="96"/>
                    <a:pt x="44" y="96"/>
                    <a:pt x="44" y="96"/>
                  </a:cubicBezTo>
                  <a:cubicBezTo>
                    <a:pt x="44" y="96"/>
                    <a:pt x="44" y="96"/>
                    <a:pt x="45" y="96"/>
                  </a:cubicBezTo>
                  <a:cubicBezTo>
                    <a:pt x="48" y="96"/>
                    <a:pt x="51" y="95"/>
                    <a:pt x="53" y="93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119" y="26"/>
                    <a:pt x="120" y="23"/>
                    <a:pt x="120" y="20"/>
                  </a:cubicBezTo>
                  <a:cubicBezTo>
                    <a:pt x="120" y="17"/>
                    <a:pt x="119" y="14"/>
                    <a:pt x="117" y="12"/>
                  </a:cubicBezTo>
                  <a:cubicBezTo>
                    <a:pt x="108" y="3"/>
                    <a:pt x="108" y="3"/>
                    <a:pt x="108" y="3"/>
                  </a:cubicBezTo>
                  <a:cubicBezTo>
                    <a:pt x="106" y="1"/>
                    <a:pt x="103" y="0"/>
                    <a:pt x="100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4" y="1"/>
                    <a:pt x="91" y="3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6" y="33"/>
                    <a:pt x="23" y="31"/>
                    <a:pt x="20" y="31"/>
                  </a:cubicBezTo>
                  <a:cubicBezTo>
                    <a:pt x="17" y="31"/>
                    <a:pt x="14" y="33"/>
                    <a:pt x="12" y="35"/>
                  </a:cubicBezTo>
                  <a:cubicBezTo>
                    <a:pt x="4" y="43"/>
                    <a:pt x="4" y="43"/>
                    <a:pt x="4" y="43"/>
                  </a:cubicBezTo>
                  <a:cubicBezTo>
                    <a:pt x="1" y="45"/>
                    <a:pt x="0" y="48"/>
                    <a:pt x="0" y="52"/>
                  </a:cubicBezTo>
                  <a:cubicBezTo>
                    <a:pt x="0" y="55"/>
                    <a:pt x="1" y="58"/>
                    <a:pt x="4" y="60"/>
                  </a:cubicBezTo>
                  <a:lnTo>
                    <a:pt x="36" y="9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0" name="Freeform 84"/>
            <p:cNvSpPr>
              <a:spLocks noEditPoints="1"/>
            </p:cNvSpPr>
            <p:nvPr/>
          </p:nvSpPr>
          <p:spPr bwMode="auto">
            <a:xfrm>
              <a:off x="10829457" y="4761577"/>
              <a:ext cx="282575" cy="277813"/>
            </a:xfrm>
            <a:custGeom>
              <a:avLst/>
              <a:gdLst>
                <a:gd name="T0" fmla="*/ 84 w 106"/>
                <a:gd name="T1" fmla="*/ 8 h 104"/>
                <a:gd name="T2" fmla="*/ 87 w 106"/>
                <a:gd name="T3" fmla="*/ 9 h 104"/>
                <a:gd name="T4" fmla="*/ 96 w 106"/>
                <a:gd name="T5" fmla="*/ 18 h 104"/>
                <a:gd name="T6" fmla="*/ 96 w 106"/>
                <a:gd name="T7" fmla="*/ 25 h 104"/>
                <a:gd name="T8" fmla="*/ 68 w 106"/>
                <a:gd name="T9" fmla="*/ 52 h 104"/>
                <a:gd name="T10" fmla="*/ 96 w 106"/>
                <a:gd name="T11" fmla="*/ 79 h 104"/>
                <a:gd name="T12" fmla="*/ 96 w 106"/>
                <a:gd name="T13" fmla="*/ 86 h 104"/>
                <a:gd name="T14" fmla="*/ 87 w 106"/>
                <a:gd name="T15" fmla="*/ 95 h 104"/>
                <a:gd name="T16" fmla="*/ 84 w 106"/>
                <a:gd name="T17" fmla="*/ 96 h 104"/>
                <a:gd name="T18" fmla="*/ 80 w 106"/>
                <a:gd name="T19" fmla="*/ 95 h 104"/>
                <a:gd name="T20" fmla="*/ 53 w 106"/>
                <a:gd name="T21" fmla="*/ 67 h 104"/>
                <a:gd name="T22" fmla="*/ 26 w 106"/>
                <a:gd name="T23" fmla="*/ 95 h 104"/>
                <a:gd name="T24" fmla="*/ 22 w 106"/>
                <a:gd name="T25" fmla="*/ 96 h 104"/>
                <a:gd name="T26" fmla="*/ 19 w 106"/>
                <a:gd name="T27" fmla="*/ 95 h 104"/>
                <a:gd name="T28" fmla="*/ 10 w 106"/>
                <a:gd name="T29" fmla="*/ 86 h 104"/>
                <a:gd name="T30" fmla="*/ 10 w 106"/>
                <a:gd name="T31" fmla="*/ 79 h 104"/>
                <a:gd name="T32" fmla="*/ 38 w 106"/>
                <a:gd name="T33" fmla="*/ 52 h 104"/>
                <a:gd name="T34" fmla="*/ 10 w 106"/>
                <a:gd name="T35" fmla="*/ 25 h 104"/>
                <a:gd name="T36" fmla="*/ 10 w 106"/>
                <a:gd name="T37" fmla="*/ 18 h 104"/>
                <a:gd name="T38" fmla="*/ 19 w 106"/>
                <a:gd name="T39" fmla="*/ 9 h 104"/>
                <a:gd name="T40" fmla="*/ 22 w 106"/>
                <a:gd name="T41" fmla="*/ 8 h 104"/>
                <a:gd name="T42" fmla="*/ 26 w 106"/>
                <a:gd name="T43" fmla="*/ 9 h 104"/>
                <a:gd name="T44" fmla="*/ 53 w 106"/>
                <a:gd name="T45" fmla="*/ 37 h 104"/>
                <a:gd name="T46" fmla="*/ 80 w 106"/>
                <a:gd name="T47" fmla="*/ 9 h 104"/>
                <a:gd name="T48" fmla="*/ 84 w 106"/>
                <a:gd name="T49" fmla="*/ 8 h 104"/>
                <a:gd name="T50" fmla="*/ 84 w 106"/>
                <a:gd name="T51" fmla="*/ 0 h 104"/>
                <a:gd name="T52" fmla="*/ 75 w 106"/>
                <a:gd name="T53" fmla="*/ 4 h 104"/>
                <a:gd name="T54" fmla="*/ 53 w 106"/>
                <a:gd name="T55" fmla="*/ 25 h 104"/>
                <a:gd name="T56" fmla="*/ 31 w 106"/>
                <a:gd name="T57" fmla="*/ 4 h 104"/>
                <a:gd name="T58" fmla="*/ 22 w 106"/>
                <a:gd name="T59" fmla="*/ 0 h 104"/>
                <a:gd name="T60" fmla="*/ 14 w 106"/>
                <a:gd name="T61" fmla="*/ 4 h 104"/>
                <a:gd name="T62" fmla="*/ 5 w 106"/>
                <a:gd name="T63" fmla="*/ 13 h 104"/>
                <a:gd name="T64" fmla="*/ 5 w 106"/>
                <a:gd name="T65" fmla="*/ 30 h 104"/>
                <a:gd name="T66" fmla="*/ 26 w 106"/>
                <a:gd name="T67" fmla="*/ 52 h 104"/>
                <a:gd name="T68" fmla="*/ 5 w 106"/>
                <a:gd name="T69" fmla="*/ 74 h 104"/>
                <a:gd name="T70" fmla="*/ 1 w 106"/>
                <a:gd name="T71" fmla="*/ 83 h 104"/>
                <a:gd name="T72" fmla="*/ 5 w 106"/>
                <a:gd name="T73" fmla="*/ 91 h 104"/>
                <a:gd name="T74" fmla="*/ 14 w 106"/>
                <a:gd name="T75" fmla="*/ 100 h 104"/>
                <a:gd name="T76" fmla="*/ 22 w 106"/>
                <a:gd name="T77" fmla="*/ 104 h 104"/>
                <a:gd name="T78" fmla="*/ 31 w 106"/>
                <a:gd name="T79" fmla="*/ 100 h 104"/>
                <a:gd name="T80" fmla="*/ 53 w 106"/>
                <a:gd name="T81" fmla="*/ 79 h 104"/>
                <a:gd name="T82" fmla="*/ 75 w 106"/>
                <a:gd name="T83" fmla="*/ 100 h 104"/>
                <a:gd name="T84" fmla="*/ 84 w 106"/>
                <a:gd name="T85" fmla="*/ 104 h 104"/>
                <a:gd name="T86" fmla="*/ 92 w 106"/>
                <a:gd name="T87" fmla="*/ 100 h 104"/>
                <a:gd name="T88" fmla="*/ 101 w 106"/>
                <a:gd name="T89" fmla="*/ 91 h 104"/>
                <a:gd name="T90" fmla="*/ 105 w 106"/>
                <a:gd name="T91" fmla="*/ 83 h 104"/>
                <a:gd name="T92" fmla="*/ 101 w 106"/>
                <a:gd name="T93" fmla="*/ 74 h 104"/>
                <a:gd name="T94" fmla="*/ 80 w 106"/>
                <a:gd name="T95" fmla="*/ 52 h 104"/>
                <a:gd name="T96" fmla="*/ 101 w 106"/>
                <a:gd name="T97" fmla="*/ 30 h 104"/>
                <a:gd name="T98" fmla="*/ 101 w 106"/>
                <a:gd name="T99" fmla="*/ 13 h 104"/>
                <a:gd name="T100" fmla="*/ 92 w 106"/>
                <a:gd name="T101" fmla="*/ 4 h 104"/>
                <a:gd name="T102" fmla="*/ 84 w 106"/>
                <a:gd name="T103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6" h="104">
                  <a:moveTo>
                    <a:pt x="84" y="8"/>
                  </a:moveTo>
                  <a:cubicBezTo>
                    <a:pt x="85" y="8"/>
                    <a:pt x="86" y="8"/>
                    <a:pt x="87" y="9"/>
                  </a:cubicBezTo>
                  <a:cubicBezTo>
                    <a:pt x="96" y="18"/>
                    <a:pt x="96" y="18"/>
                    <a:pt x="96" y="18"/>
                  </a:cubicBezTo>
                  <a:cubicBezTo>
                    <a:pt x="97" y="20"/>
                    <a:pt x="97" y="23"/>
                    <a:pt x="96" y="25"/>
                  </a:cubicBezTo>
                  <a:cubicBezTo>
                    <a:pt x="68" y="52"/>
                    <a:pt x="68" y="52"/>
                    <a:pt x="68" y="52"/>
                  </a:cubicBezTo>
                  <a:cubicBezTo>
                    <a:pt x="96" y="79"/>
                    <a:pt x="96" y="79"/>
                    <a:pt x="96" y="79"/>
                  </a:cubicBezTo>
                  <a:cubicBezTo>
                    <a:pt x="97" y="81"/>
                    <a:pt x="97" y="84"/>
                    <a:pt x="96" y="86"/>
                  </a:cubicBezTo>
                  <a:cubicBezTo>
                    <a:pt x="87" y="95"/>
                    <a:pt x="87" y="95"/>
                    <a:pt x="87" y="95"/>
                  </a:cubicBezTo>
                  <a:cubicBezTo>
                    <a:pt x="86" y="96"/>
                    <a:pt x="85" y="96"/>
                    <a:pt x="84" y="96"/>
                  </a:cubicBezTo>
                  <a:cubicBezTo>
                    <a:pt x="82" y="96"/>
                    <a:pt x="81" y="96"/>
                    <a:pt x="80" y="95"/>
                  </a:cubicBezTo>
                  <a:cubicBezTo>
                    <a:pt x="53" y="67"/>
                    <a:pt x="53" y="67"/>
                    <a:pt x="53" y="67"/>
                  </a:cubicBezTo>
                  <a:cubicBezTo>
                    <a:pt x="26" y="95"/>
                    <a:pt x="26" y="95"/>
                    <a:pt x="26" y="95"/>
                  </a:cubicBezTo>
                  <a:cubicBezTo>
                    <a:pt x="25" y="96"/>
                    <a:pt x="24" y="96"/>
                    <a:pt x="22" y="96"/>
                  </a:cubicBezTo>
                  <a:cubicBezTo>
                    <a:pt x="21" y="96"/>
                    <a:pt x="20" y="96"/>
                    <a:pt x="19" y="95"/>
                  </a:cubicBezTo>
                  <a:cubicBezTo>
                    <a:pt x="10" y="86"/>
                    <a:pt x="10" y="86"/>
                    <a:pt x="10" y="86"/>
                  </a:cubicBezTo>
                  <a:cubicBezTo>
                    <a:pt x="9" y="84"/>
                    <a:pt x="9" y="81"/>
                    <a:pt x="10" y="79"/>
                  </a:cubicBezTo>
                  <a:cubicBezTo>
                    <a:pt x="38" y="52"/>
                    <a:pt x="38" y="52"/>
                    <a:pt x="38" y="52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9" y="23"/>
                    <a:pt x="9" y="20"/>
                    <a:pt x="10" y="18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8"/>
                    <a:pt x="21" y="8"/>
                    <a:pt x="22" y="8"/>
                  </a:cubicBezTo>
                  <a:cubicBezTo>
                    <a:pt x="24" y="8"/>
                    <a:pt x="25" y="8"/>
                    <a:pt x="26" y="9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80" y="9"/>
                    <a:pt x="80" y="9"/>
                    <a:pt x="80" y="9"/>
                  </a:cubicBezTo>
                  <a:cubicBezTo>
                    <a:pt x="81" y="8"/>
                    <a:pt x="82" y="8"/>
                    <a:pt x="84" y="8"/>
                  </a:cubicBezTo>
                  <a:moveTo>
                    <a:pt x="84" y="0"/>
                  </a:moveTo>
                  <a:cubicBezTo>
                    <a:pt x="80" y="0"/>
                    <a:pt x="77" y="1"/>
                    <a:pt x="75" y="4"/>
                  </a:cubicBezTo>
                  <a:cubicBezTo>
                    <a:pt x="53" y="25"/>
                    <a:pt x="53" y="25"/>
                    <a:pt x="53" y="25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29" y="1"/>
                    <a:pt x="26" y="0"/>
                    <a:pt x="22" y="0"/>
                  </a:cubicBezTo>
                  <a:cubicBezTo>
                    <a:pt x="19" y="0"/>
                    <a:pt x="16" y="1"/>
                    <a:pt x="14" y="4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0" y="18"/>
                    <a:pt x="0" y="25"/>
                    <a:pt x="5" y="30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5" y="74"/>
                    <a:pt x="5" y="74"/>
                    <a:pt x="5" y="74"/>
                  </a:cubicBezTo>
                  <a:cubicBezTo>
                    <a:pt x="2" y="76"/>
                    <a:pt x="1" y="79"/>
                    <a:pt x="1" y="83"/>
                  </a:cubicBezTo>
                  <a:cubicBezTo>
                    <a:pt x="1" y="86"/>
                    <a:pt x="2" y="89"/>
                    <a:pt x="5" y="91"/>
                  </a:cubicBezTo>
                  <a:cubicBezTo>
                    <a:pt x="14" y="100"/>
                    <a:pt x="14" y="100"/>
                    <a:pt x="14" y="100"/>
                  </a:cubicBezTo>
                  <a:cubicBezTo>
                    <a:pt x="16" y="103"/>
                    <a:pt x="19" y="104"/>
                    <a:pt x="22" y="104"/>
                  </a:cubicBezTo>
                  <a:cubicBezTo>
                    <a:pt x="26" y="104"/>
                    <a:pt x="29" y="103"/>
                    <a:pt x="31" y="100"/>
                  </a:cubicBezTo>
                  <a:cubicBezTo>
                    <a:pt x="53" y="79"/>
                    <a:pt x="53" y="79"/>
                    <a:pt x="53" y="79"/>
                  </a:cubicBezTo>
                  <a:cubicBezTo>
                    <a:pt x="75" y="100"/>
                    <a:pt x="75" y="100"/>
                    <a:pt x="75" y="100"/>
                  </a:cubicBezTo>
                  <a:cubicBezTo>
                    <a:pt x="77" y="103"/>
                    <a:pt x="80" y="104"/>
                    <a:pt x="84" y="104"/>
                  </a:cubicBezTo>
                  <a:cubicBezTo>
                    <a:pt x="87" y="104"/>
                    <a:pt x="90" y="103"/>
                    <a:pt x="92" y="100"/>
                  </a:cubicBezTo>
                  <a:cubicBezTo>
                    <a:pt x="101" y="91"/>
                    <a:pt x="101" y="91"/>
                    <a:pt x="101" y="91"/>
                  </a:cubicBezTo>
                  <a:cubicBezTo>
                    <a:pt x="104" y="89"/>
                    <a:pt x="105" y="86"/>
                    <a:pt x="105" y="83"/>
                  </a:cubicBezTo>
                  <a:cubicBezTo>
                    <a:pt x="105" y="79"/>
                    <a:pt x="104" y="76"/>
                    <a:pt x="101" y="74"/>
                  </a:cubicBezTo>
                  <a:cubicBezTo>
                    <a:pt x="80" y="52"/>
                    <a:pt x="80" y="52"/>
                    <a:pt x="80" y="5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6" y="25"/>
                    <a:pt x="106" y="18"/>
                    <a:pt x="101" y="13"/>
                  </a:cubicBezTo>
                  <a:cubicBezTo>
                    <a:pt x="92" y="4"/>
                    <a:pt x="92" y="4"/>
                    <a:pt x="92" y="4"/>
                  </a:cubicBezTo>
                  <a:cubicBezTo>
                    <a:pt x="90" y="1"/>
                    <a:pt x="87" y="0"/>
                    <a:pt x="8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1" name="Freeform 318"/>
            <p:cNvSpPr>
              <a:spLocks noEditPoints="1"/>
            </p:cNvSpPr>
            <p:nvPr/>
          </p:nvSpPr>
          <p:spPr bwMode="auto">
            <a:xfrm>
              <a:off x="10807594" y="5309407"/>
              <a:ext cx="319088" cy="255588"/>
            </a:xfrm>
            <a:custGeom>
              <a:avLst/>
              <a:gdLst>
                <a:gd name="T0" fmla="*/ 100 w 120"/>
                <a:gd name="T1" fmla="*/ 8 h 96"/>
                <a:gd name="T2" fmla="*/ 103 w 120"/>
                <a:gd name="T3" fmla="*/ 9 h 96"/>
                <a:gd name="T4" fmla="*/ 111 w 120"/>
                <a:gd name="T5" fmla="*/ 17 h 96"/>
                <a:gd name="T6" fmla="*/ 111 w 120"/>
                <a:gd name="T7" fmla="*/ 23 h 96"/>
                <a:gd name="T8" fmla="*/ 47 w 120"/>
                <a:gd name="T9" fmla="*/ 87 h 96"/>
                <a:gd name="T10" fmla="*/ 45 w 120"/>
                <a:gd name="T11" fmla="*/ 88 h 96"/>
                <a:gd name="T12" fmla="*/ 44 w 120"/>
                <a:gd name="T13" fmla="*/ 88 h 96"/>
                <a:gd name="T14" fmla="*/ 44 w 120"/>
                <a:gd name="T15" fmla="*/ 88 h 96"/>
                <a:gd name="T16" fmla="*/ 41 w 120"/>
                <a:gd name="T17" fmla="*/ 87 h 96"/>
                <a:gd name="T18" fmla="*/ 9 w 120"/>
                <a:gd name="T19" fmla="*/ 54 h 96"/>
                <a:gd name="T20" fmla="*/ 9 w 120"/>
                <a:gd name="T21" fmla="*/ 49 h 96"/>
                <a:gd name="T22" fmla="*/ 18 w 120"/>
                <a:gd name="T23" fmla="*/ 41 h 96"/>
                <a:gd name="T24" fmla="*/ 20 w 120"/>
                <a:gd name="T25" fmla="*/ 39 h 96"/>
                <a:gd name="T26" fmla="*/ 23 w 120"/>
                <a:gd name="T27" fmla="*/ 41 h 96"/>
                <a:gd name="T28" fmla="*/ 44 w 120"/>
                <a:gd name="T29" fmla="*/ 62 h 96"/>
                <a:gd name="T30" fmla="*/ 97 w 120"/>
                <a:gd name="T31" fmla="*/ 9 h 96"/>
                <a:gd name="T32" fmla="*/ 100 w 120"/>
                <a:gd name="T33" fmla="*/ 8 h 96"/>
                <a:gd name="T34" fmla="*/ 36 w 120"/>
                <a:gd name="T35" fmla="*/ 93 h 96"/>
                <a:gd name="T36" fmla="*/ 44 w 120"/>
                <a:gd name="T37" fmla="*/ 96 h 96"/>
                <a:gd name="T38" fmla="*/ 44 w 120"/>
                <a:gd name="T39" fmla="*/ 96 h 96"/>
                <a:gd name="T40" fmla="*/ 45 w 120"/>
                <a:gd name="T41" fmla="*/ 96 h 96"/>
                <a:gd name="T42" fmla="*/ 53 w 120"/>
                <a:gd name="T43" fmla="*/ 93 h 96"/>
                <a:gd name="T44" fmla="*/ 117 w 120"/>
                <a:gd name="T45" fmla="*/ 29 h 96"/>
                <a:gd name="T46" fmla="*/ 120 w 120"/>
                <a:gd name="T47" fmla="*/ 20 h 96"/>
                <a:gd name="T48" fmla="*/ 117 w 120"/>
                <a:gd name="T49" fmla="*/ 12 h 96"/>
                <a:gd name="T50" fmla="*/ 108 w 120"/>
                <a:gd name="T51" fmla="*/ 3 h 96"/>
                <a:gd name="T52" fmla="*/ 100 w 120"/>
                <a:gd name="T53" fmla="*/ 0 h 96"/>
                <a:gd name="T54" fmla="*/ 100 w 120"/>
                <a:gd name="T55" fmla="*/ 0 h 96"/>
                <a:gd name="T56" fmla="*/ 91 w 120"/>
                <a:gd name="T57" fmla="*/ 3 h 96"/>
                <a:gd name="T58" fmla="*/ 44 w 120"/>
                <a:gd name="T59" fmla="*/ 50 h 96"/>
                <a:gd name="T60" fmla="*/ 29 w 120"/>
                <a:gd name="T61" fmla="*/ 35 h 96"/>
                <a:gd name="T62" fmla="*/ 20 w 120"/>
                <a:gd name="T63" fmla="*/ 31 h 96"/>
                <a:gd name="T64" fmla="*/ 12 w 120"/>
                <a:gd name="T65" fmla="*/ 35 h 96"/>
                <a:gd name="T66" fmla="*/ 4 w 120"/>
                <a:gd name="T67" fmla="*/ 43 h 96"/>
                <a:gd name="T68" fmla="*/ 0 w 120"/>
                <a:gd name="T69" fmla="*/ 52 h 96"/>
                <a:gd name="T70" fmla="*/ 4 w 120"/>
                <a:gd name="T71" fmla="*/ 60 h 96"/>
                <a:gd name="T72" fmla="*/ 36 w 120"/>
                <a:gd name="T73" fmla="*/ 93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0" h="96">
                  <a:moveTo>
                    <a:pt x="100" y="8"/>
                  </a:moveTo>
                  <a:cubicBezTo>
                    <a:pt x="101" y="8"/>
                    <a:pt x="102" y="8"/>
                    <a:pt x="103" y="9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2" y="19"/>
                    <a:pt x="112" y="22"/>
                    <a:pt x="111" y="23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7" y="88"/>
                    <a:pt x="46" y="88"/>
                    <a:pt x="45" y="88"/>
                  </a:cubicBezTo>
                  <a:cubicBezTo>
                    <a:pt x="44" y="88"/>
                    <a:pt x="44" y="88"/>
                    <a:pt x="44" y="88"/>
                  </a:cubicBezTo>
                  <a:cubicBezTo>
                    <a:pt x="44" y="88"/>
                    <a:pt x="44" y="88"/>
                    <a:pt x="44" y="88"/>
                  </a:cubicBezTo>
                  <a:cubicBezTo>
                    <a:pt x="43" y="88"/>
                    <a:pt x="42" y="88"/>
                    <a:pt x="41" y="87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8" y="53"/>
                    <a:pt x="8" y="50"/>
                    <a:pt x="9" y="49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18" y="40"/>
                    <a:pt x="19" y="39"/>
                    <a:pt x="20" y="39"/>
                  </a:cubicBezTo>
                  <a:cubicBezTo>
                    <a:pt x="21" y="39"/>
                    <a:pt x="22" y="40"/>
                    <a:pt x="23" y="41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97" y="9"/>
                    <a:pt x="97" y="9"/>
                    <a:pt x="97" y="9"/>
                  </a:cubicBezTo>
                  <a:cubicBezTo>
                    <a:pt x="98" y="8"/>
                    <a:pt x="99" y="8"/>
                    <a:pt x="100" y="8"/>
                  </a:cubicBezTo>
                  <a:moveTo>
                    <a:pt x="36" y="93"/>
                  </a:moveTo>
                  <a:cubicBezTo>
                    <a:pt x="38" y="95"/>
                    <a:pt x="41" y="96"/>
                    <a:pt x="44" y="96"/>
                  </a:cubicBezTo>
                  <a:cubicBezTo>
                    <a:pt x="44" y="96"/>
                    <a:pt x="44" y="96"/>
                    <a:pt x="44" y="96"/>
                  </a:cubicBezTo>
                  <a:cubicBezTo>
                    <a:pt x="44" y="96"/>
                    <a:pt x="44" y="96"/>
                    <a:pt x="45" y="96"/>
                  </a:cubicBezTo>
                  <a:cubicBezTo>
                    <a:pt x="48" y="96"/>
                    <a:pt x="51" y="95"/>
                    <a:pt x="53" y="93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119" y="26"/>
                    <a:pt x="120" y="23"/>
                    <a:pt x="120" y="20"/>
                  </a:cubicBezTo>
                  <a:cubicBezTo>
                    <a:pt x="120" y="17"/>
                    <a:pt x="119" y="14"/>
                    <a:pt x="117" y="12"/>
                  </a:cubicBezTo>
                  <a:cubicBezTo>
                    <a:pt x="108" y="3"/>
                    <a:pt x="108" y="3"/>
                    <a:pt x="108" y="3"/>
                  </a:cubicBezTo>
                  <a:cubicBezTo>
                    <a:pt x="106" y="1"/>
                    <a:pt x="103" y="0"/>
                    <a:pt x="100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4" y="1"/>
                    <a:pt x="91" y="3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6" y="33"/>
                    <a:pt x="23" y="31"/>
                    <a:pt x="20" y="31"/>
                  </a:cubicBezTo>
                  <a:cubicBezTo>
                    <a:pt x="17" y="31"/>
                    <a:pt x="14" y="33"/>
                    <a:pt x="12" y="35"/>
                  </a:cubicBezTo>
                  <a:cubicBezTo>
                    <a:pt x="4" y="43"/>
                    <a:pt x="4" y="43"/>
                    <a:pt x="4" y="43"/>
                  </a:cubicBezTo>
                  <a:cubicBezTo>
                    <a:pt x="1" y="45"/>
                    <a:pt x="0" y="48"/>
                    <a:pt x="0" y="52"/>
                  </a:cubicBezTo>
                  <a:cubicBezTo>
                    <a:pt x="0" y="55"/>
                    <a:pt x="1" y="58"/>
                    <a:pt x="4" y="60"/>
                  </a:cubicBezTo>
                  <a:lnTo>
                    <a:pt x="36" y="9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907269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750" fill="hold"/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750" fill="hold"/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 p14:presetBounceEnd="6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75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75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 p14:presetBounceEnd="6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750" fill="hold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750" fill="hold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 p14:presetBounceEnd="6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75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75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 p14:presetBounceEnd="6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750" fill="hold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750" fill="hold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 p14:presetBounceEnd="6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7" dur="750" fill="hold"/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8" dur="750" fill="hold"/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grpId="0" nodeType="withEffect" p14:presetBounceEnd="6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1" dur="750" fill="hold"/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2" dur="750" fill="hold"/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grpId="0" nodeType="withEffect" p14:presetBounceEnd="6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5" dur="75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6" dur="75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fill="hold" grpId="0" nodeType="withEffect" p14:presetBounceEnd="6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9" dur="75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0" dur="75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 p14:presetBounceEnd="6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3" dur="750" fill="hold"/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4" dur="750" fill="hold"/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46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8" dur="500"/>
                                            <p:tgtEl>
                                              <p:spTgt spid="1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1" dur="500"/>
                                            <p:tgtEl>
                                              <p:spTgt spid="1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4" dur="500"/>
                                            <p:tgtEl>
                                              <p:spTgt spid="1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7" dur="500"/>
                                            <p:tgtEl>
                                              <p:spTgt spid="1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5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750"/>
                                            <p:tgtEl>
                                              <p:spTgt spid="1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750"/>
                                            <p:tgtEl>
                                              <p:spTgt spid="2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750"/>
                                            <p:tgtEl>
                                              <p:spTgt spid="3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750"/>
                                            <p:tgtEl>
                                              <p:spTgt spid="3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3" dur="750"/>
                                            <p:tgtEl>
                                              <p:spTgt spid="3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7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8" grpId="0" animBg="1"/>
          <p:bldP spid="139" grpId="0" animBg="1"/>
          <p:bldP spid="140" grpId="0" animBg="1"/>
          <p:bldP spid="141" grpId="0" animBg="1"/>
          <p:bldP spid="142" grpId="0" animBg="1"/>
          <p:bldP spid="57" grpId="0" animBg="1"/>
          <p:bldP spid="58" grpId="0" animBg="1"/>
          <p:bldP spid="59" grpId="0" animBg="1"/>
          <p:bldP spid="60" grpId="0" animBg="1"/>
          <p:bldP spid="61" grpId="0" animBg="1"/>
          <p:bldP spid="148" grpId="0"/>
          <p:bldP spid="149" grpId="0"/>
          <p:bldP spid="153" grpId="0"/>
          <p:bldP spid="154" grpId="0"/>
          <p:bldP spid="15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46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8" dur="500"/>
                                            <p:tgtEl>
                                              <p:spTgt spid="1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1" dur="500"/>
                                            <p:tgtEl>
                                              <p:spTgt spid="1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4" dur="500"/>
                                            <p:tgtEl>
                                              <p:spTgt spid="1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7" dur="500"/>
                                            <p:tgtEl>
                                              <p:spTgt spid="1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5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750"/>
                                            <p:tgtEl>
                                              <p:spTgt spid="1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750"/>
                                            <p:tgtEl>
                                              <p:spTgt spid="2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750"/>
                                            <p:tgtEl>
                                              <p:spTgt spid="3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750"/>
                                            <p:tgtEl>
                                              <p:spTgt spid="3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3" dur="750"/>
                                            <p:tgtEl>
                                              <p:spTgt spid="3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7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8" grpId="0" animBg="1"/>
          <p:bldP spid="139" grpId="0" animBg="1"/>
          <p:bldP spid="140" grpId="0" animBg="1"/>
          <p:bldP spid="141" grpId="0" animBg="1"/>
          <p:bldP spid="142" grpId="0" animBg="1"/>
          <p:bldP spid="57" grpId="0" animBg="1"/>
          <p:bldP spid="58" grpId="0" animBg="1"/>
          <p:bldP spid="59" grpId="0" animBg="1"/>
          <p:bldP spid="60" grpId="0" animBg="1"/>
          <p:bldP spid="61" grpId="0" animBg="1"/>
          <p:bldP spid="148" grpId="0"/>
          <p:bldP spid="149" grpId="0"/>
          <p:bldP spid="153" grpId="0"/>
          <p:bldP spid="154" grpId="0"/>
          <p:bldP spid="155" grpId="0"/>
        </p:bldLst>
      </p:timing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11</Words>
  <Application>Microsoft Office PowerPoint</Application>
  <PresentationFormat>全屏显示(16:9)</PresentationFormat>
  <Paragraphs>7</Paragraphs>
  <Slides>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主题​​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杨子玥</dc:creator>
  <cp:lastModifiedBy>杨子玥</cp:lastModifiedBy>
  <cp:revision>2</cp:revision>
  <dcterms:created xsi:type="dcterms:W3CDTF">2017-11-28T15:21:50Z</dcterms:created>
  <dcterms:modified xsi:type="dcterms:W3CDTF">2017-11-28T15:24:06Z</dcterms:modified>
</cp:coreProperties>
</file>