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5143500" type="screen16x9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3" d="100"/>
          <a:sy n="153" d="100"/>
        </p:scale>
        <p:origin x="-498" y="-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16C32B7E-02AE-48BF-ACB2-ADD461F8C94C}" type="datetimeFigureOut">
              <a:rPr lang="zh-CN" altLang="en-US"/>
              <a:pPr/>
              <a:t>2018/9/30</a:t>
            </a:fld>
            <a:endParaRPr lang="en-US" altLang="zh-CN"/>
          </a:p>
        </p:txBody>
      </p:sp>
      <p:sp>
        <p:nvSpPr>
          <p:cNvPr id="1638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53AD248D-EA8F-4D56-AA1C-6730803BE735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www.ganttcharts.net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B1297D-D47A-4178-885C-898CEDADB5EA}" type="datetimeFigureOut">
              <a:rPr lang="zh-CN" altLang="en-US"/>
              <a:pPr>
                <a:defRPr/>
              </a:pPr>
              <a:t>2018/9/30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80F3D-5908-4D52-8E8E-65A10BFF826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60729-4020-449C-BB38-7081A845B4CE}" type="datetimeFigureOut">
              <a:rPr lang="zh-CN" altLang="en-US"/>
              <a:pPr>
                <a:defRPr/>
              </a:pPr>
              <a:t>2018/9/30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4D3F2-B716-4BFD-87C8-756F599310C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65F9C-65F6-4ED9-9BC7-BE7562DF1A69}" type="datetimeFigureOut">
              <a:rPr lang="zh-CN" altLang="en-US"/>
              <a:pPr>
                <a:defRPr/>
              </a:pPr>
              <a:t>2018/9/30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0A00B-D2CB-4DF0-B68A-8A48C918E8A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177F-D44A-408A-98A7-E965B3182058}" type="datetimeFigureOut">
              <a:rPr lang="zh-CN" altLang="en-US"/>
              <a:pPr>
                <a:defRPr/>
              </a:pPr>
              <a:t>2018/9/30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9164E-50A0-4A69-BA16-8310F19A7FD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C2425-CBA7-4D32-A61A-BEBE6D8DB1C8}" type="datetimeFigureOut">
              <a:rPr lang="zh-CN" altLang="en-US"/>
              <a:pPr>
                <a:defRPr/>
              </a:pPr>
              <a:t>2018/9/30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EC3E5-9342-4326-AE76-06B54374825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37B937-864D-437B-9192-94563D9915DD}" type="datetimeFigureOut">
              <a:rPr lang="zh-CN" altLang="en-US"/>
              <a:pPr>
                <a:defRPr/>
              </a:pPr>
              <a:t>2018/9/30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6AEDB5-4276-4F26-8AEB-E9F564F2DFF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F7634-DD40-4755-90AE-0C2AD20ACA02}" type="datetimeFigureOut">
              <a:rPr lang="zh-CN" altLang="en-US"/>
              <a:pPr>
                <a:defRPr/>
              </a:pPr>
              <a:t>2018/9/30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FB65F-5FC5-4D2E-8CBE-568F9EFB4F7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9FC04-C896-41E6-AA19-89FB47BCF590}" type="datetimeFigureOut">
              <a:rPr lang="zh-CN" altLang="en-US"/>
              <a:pPr>
                <a:defRPr/>
              </a:pPr>
              <a:t>2018/9/30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59FF-9729-4BED-9756-D4746C80C90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BA1947-3B82-48E6-82AD-E5684610EDC3}" type="datetimeFigureOut">
              <a:rPr lang="zh-CN" altLang="en-US"/>
              <a:pPr>
                <a:defRPr/>
              </a:pPr>
              <a:t>2018/9/30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788F3-5CA4-4473-BEAC-7C3C664223A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B5A82-A105-4253-8615-AB9DAE7F1D0D}" type="datetimeFigureOut">
              <a:rPr lang="zh-CN" altLang="en-US"/>
              <a:pPr>
                <a:defRPr/>
              </a:pPr>
              <a:t>2018/9/30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5C81E-EAF7-4E02-83DA-B82EDF1EE23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EC48F-387B-451B-AC4A-5C118D54F82A}" type="datetimeFigureOut">
              <a:rPr lang="zh-CN" altLang="en-US"/>
              <a:pPr>
                <a:defRPr/>
              </a:pPr>
              <a:t>2018/9/30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BBA2E-A618-40F0-B8C5-A18B7E3D885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2E7C8467-C1DE-4DDC-8569-4EA450C92CED}" type="datetimeFigureOut">
              <a:rPr lang="zh-CN" altLang="en-US"/>
              <a:pPr>
                <a:defRPr/>
              </a:pPr>
              <a:t>2018/9/30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F173266-AB55-472D-B9BB-6773534189C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61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61950" y="381000"/>
            <a:ext cx="29146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3200">
                <a:latin typeface="Bebas"/>
                <a:ea typeface="Kozuka Gothic Pr6N EL"/>
                <a:cs typeface="Kozuka Gothic Pr6N EL"/>
              </a:rPr>
              <a:t>Daily Project</a:t>
            </a:r>
          </a:p>
          <a:p>
            <a:r>
              <a:rPr lang="en-US" altLang="zh-CN" sz="3200">
                <a:latin typeface="Bebas"/>
                <a:ea typeface="Kozuka Gothic Pr6N EL"/>
                <a:cs typeface="Kozuka Gothic Pr6N EL"/>
              </a:rPr>
              <a:t>Schedule</a:t>
            </a:r>
            <a:endParaRPr lang="id-ID" altLang="zh-CN" sz="3200">
              <a:latin typeface="Bebas"/>
              <a:ea typeface="Kozuka Gothic Pr6N EL"/>
              <a:cs typeface="Kozuka Gothic Pr6N EL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909763" y="1704975"/>
            <a:ext cx="6872287" cy="522288"/>
            <a:chOff x="2316291" y="1954039"/>
            <a:chExt cx="9753602" cy="696686"/>
          </a:xfrm>
        </p:grpSpPr>
        <p:sp>
          <p:nvSpPr>
            <p:cNvPr id="5" name="Rectangle 4"/>
            <p:cNvSpPr/>
            <p:nvPr/>
          </p:nvSpPr>
          <p:spPr>
            <a:xfrm>
              <a:off x="2316291" y="2303441"/>
              <a:ext cx="349227" cy="34728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2665518" y="2303441"/>
              <a:ext cx="346975" cy="34728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3012493" y="2303441"/>
              <a:ext cx="349229" cy="34728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3361722" y="2303441"/>
              <a:ext cx="346975" cy="34728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3708697" y="2303441"/>
              <a:ext cx="349227" cy="34728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5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057925" y="2303441"/>
              <a:ext cx="349229" cy="34728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6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07153" y="2303441"/>
              <a:ext cx="346975" cy="34728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7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754128" y="2303441"/>
              <a:ext cx="349227" cy="34728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103356" y="2303441"/>
              <a:ext cx="346975" cy="34728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450331" y="2303441"/>
              <a:ext cx="349229" cy="34728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799560" y="2303441"/>
              <a:ext cx="349227" cy="34728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148787" y="2303441"/>
              <a:ext cx="346975" cy="34728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5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495762" y="2303441"/>
              <a:ext cx="349229" cy="34728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6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844991" y="2303441"/>
              <a:ext cx="349227" cy="34728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7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316291" y="1954039"/>
              <a:ext cx="2437837" cy="34940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latin typeface="+mj-lt"/>
                </a:rPr>
                <a:t>1</a:t>
              </a:r>
              <a:r>
                <a:rPr lang="en-US" b="1" baseline="30000" dirty="0">
                  <a:solidFill>
                    <a:schemeClr val="tx1"/>
                  </a:solidFill>
                  <a:latin typeface="+mj-lt"/>
                </a:rPr>
                <a:t>st</a:t>
              </a:r>
              <a:r>
                <a:rPr lang="en-US" b="1" dirty="0">
                  <a:solidFill>
                    <a:schemeClr val="tx1"/>
                  </a:solidFill>
                  <a:latin typeface="+mj-lt"/>
                </a:rPr>
                <a:t> Week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754128" y="1954039"/>
              <a:ext cx="2440090" cy="349402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ln w="0"/>
                  <a:solidFill>
                    <a:schemeClr val="tx1"/>
                  </a:solidFill>
                  <a:latin typeface="+mj-lt"/>
                </a:rPr>
                <a:t>2</a:t>
              </a:r>
              <a:r>
                <a:rPr lang="en-US" b="1" baseline="30000" dirty="0">
                  <a:ln w="0"/>
                  <a:solidFill>
                    <a:schemeClr val="tx1"/>
                  </a:solidFill>
                  <a:latin typeface="+mj-lt"/>
                </a:rPr>
                <a:t>nd</a:t>
              </a:r>
              <a:r>
                <a:rPr lang="en-US" b="1" dirty="0">
                  <a:ln w="0"/>
                  <a:solidFill>
                    <a:schemeClr val="tx1"/>
                  </a:solidFill>
                  <a:latin typeface="+mj-lt"/>
                </a:rPr>
                <a:t> Week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194218" y="1954039"/>
              <a:ext cx="2437837" cy="349402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ln w="0"/>
                  <a:solidFill>
                    <a:schemeClr val="tx1"/>
                  </a:solidFill>
                  <a:latin typeface="+mj-lt"/>
                </a:rPr>
                <a:t>3</a:t>
              </a:r>
              <a:r>
                <a:rPr lang="en-US" b="1" baseline="30000" dirty="0">
                  <a:ln w="0"/>
                  <a:solidFill>
                    <a:schemeClr val="tx1"/>
                  </a:solidFill>
                  <a:latin typeface="+mj-lt"/>
                </a:rPr>
                <a:t>rd</a:t>
              </a:r>
              <a:r>
                <a:rPr lang="en-US" b="1" dirty="0">
                  <a:ln w="0"/>
                  <a:solidFill>
                    <a:schemeClr val="tx1"/>
                  </a:solidFill>
                  <a:latin typeface="+mj-lt"/>
                </a:rPr>
                <a:t> Week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9632056" y="1954039"/>
              <a:ext cx="2437837" cy="349402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ln w="0"/>
                  <a:solidFill>
                    <a:schemeClr val="tx1"/>
                  </a:solidFill>
                  <a:latin typeface="+mj-lt"/>
                </a:rPr>
                <a:t>4</a:t>
              </a:r>
              <a:r>
                <a:rPr lang="en-US" b="1" baseline="30000" dirty="0">
                  <a:ln w="0"/>
                  <a:solidFill>
                    <a:schemeClr val="tx1"/>
                  </a:solidFill>
                  <a:latin typeface="+mj-lt"/>
                </a:rPr>
                <a:t>th</a:t>
              </a:r>
              <a:r>
                <a:rPr lang="en-US" b="1" dirty="0">
                  <a:ln w="0"/>
                  <a:solidFill>
                    <a:schemeClr val="tx1"/>
                  </a:solidFill>
                  <a:latin typeface="+mj-lt"/>
                </a:rPr>
                <a:t> Week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194218" y="2303441"/>
              <a:ext cx="346975" cy="34728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541193" y="2303441"/>
              <a:ext cx="349229" cy="34728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890422" y="2303441"/>
              <a:ext cx="346975" cy="34728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237397" y="2303441"/>
              <a:ext cx="349227" cy="34728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8586624" y="2303441"/>
              <a:ext cx="349229" cy="34728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5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8935853" y="2303441"/>
              <a:ext cx="346975" cy="34728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6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9282828" y="2303441"/>
              <a:ext cx="349227" cy="34728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7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632056" y="2303441"/>
              <a:ext cx="346975" cy="34728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9979031" y="2303441"/>
              <a:ext cx="349229" cy="34728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0328259" y="2303441"/>
              <a:ext cx="349227" cy="34728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0677487" y="2303441"/>
              <a:ext cx="346975" cy="34728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1024462" y="2303441"/>
              <a:ext cx="349229" cy="34728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5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1373691" y="2303441"/>
              <a:ext cx="346975" cy="34728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6</a:t>
              </a: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1720666" y="2303441"/>
              <a:ext cx="349227" cy="34728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7</a:t>
              </a:r>
            </a:p>
          </p:txBody>
        </p:sp>
      </p:grpSp>
      <p:grpSp>
        <p:nvGrpSpPr>
          <p:cNvPr id="37" name="Group 36"/>
          <p:cNvGrpSpPr>
            <a:grpSpLocks/>
          </p:cNvGrpSpPr>
          <p:nvPr/>
        </p:nvGrpSpPr>
        <p:grpSpPr bwMode="auto">
          <a:xfrm>
            <a:off x="361950" y="1704975"/>
            <a:ext cx="1495425" cy="2425700"/>
            <a:chOff x="119270" y="1954038"/>
            <a:chExt cx="2121422" cy="3234708"/>
          </a:xfrm>
        </p:grpSpPr>
        <p:sp>
          <p:nvSpPr>
            <p:cNvPr id="38" name="Rectangle 37"/>
            <p:cNvSpPr/>
            <p:nvPr/>
          </p:nvSpPr>
          <p:spPr>
            <a:xfrm>
              <a:off x="119270" y="2758481"/>
              <a:ext cx="2121422" cy="349298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  <a:r>
                <a:rPr lang="en-US" baseline="3000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st</a:t>
              </a:r>
              <a:r>
                <a:rPr lang="en-US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 Task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19270" y="3105662"/>
              <a:ext cx="2121422" cy="34718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  <a:r>
                <a:rPr lang="en-US" baseline="30000" dirty="0"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nd</a:t>
              </a:r>
              <a:r>
                <a:rPr lang="en-US" dirty="0"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 Task</a:t>
              </a: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119270" y="1954038"/>
              <a:ext cx="2121422" cy="69647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b="1" dirty="0">
                  <a:latin typeface="+mj-lt"/>
                </a:rPr>
                <a:t>Task</a:t>
              </a: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19270" y="3452842"/>
              <a:ext cx="2121422" cy="349298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  <a:r>
                <a:rPr lang="en-US" baseline="3000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rd</a:t>
              </a:r>
              <a:r>
                <a:rPr lang="en-US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 Task</a:t>
              </a: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19270" y="3802141"/>
              <a:ext cx="2121422" cy="34718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  <a:r>
                <a:rPr lang="en-US" baseline="30000" dirty="0"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th</a:t>
              </a:r>
              <a:r>
                <a:rPr lang="en-US" dirty="0"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 Task</a:t>
              </a: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19270" y="4147204"/>
              <a:ext cx="2121422" cy="349298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5</a:t>
              </a:r>
              <a:r>
                <a:rPr lang="en-US" baseline="3000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th</a:t>
              </a:r>
              <a:r>
                <a:rPr lang="en-US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 Task</a:t>
              </a: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119270" y="4496502"/>
              <a:ext cx="2121422" cy="34929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6</a:t>
              </a:r>
              <a:r>
                <a:rPr lang="en-US" baseline="30000" dirty="0"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th</a:t>
              </a:r>
              <a:r>
                <a:rPr lang="en-US" dirty="0"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 Task</a:t>
              </a: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19270" y="4839449"/>
              <a:ext cx="2121422" cy="349297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7</a:t>
              </a:r>
              <a:r>
                <a:rPr lang="en-US" baseline="3000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th</a:t>
              </a:r>
              <a:r>
                <a:rPr lang="en-US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 Task</a:t>
              </a:r>
            </a:p>
          </p:txBody>
        </p:sp>
      </p:grpSp>
      <p:grpSp>
        <p:nvGrpSpPr>
          <p:cNvPr id="46" name="Group 45"/>
          <p:cNvGrpSpPr>
            <a:grpSpLocks/>
          </p:cNvGrpSpPr>
          <p:nvPr/>
        </p:nvGrpSpPr>
        <p:grpSpPr bwMode="auto">
          <a:xfrm>
            <a:off x="1909763" y="2301875"/>
            <a:ext cx="6872287" cy="1827213"/>
            <a:chOff x="2316291" y="2750299"/>
            <a:chExt cx="9753602" cy="2435555"/>
          </a:xfrm>
        </p:grpSpPr>
        <p:sp>
          <p:nvSpPr>
            <p:cNvPr id="47" name="Rectangle 46"/>
            <p:cNvSpPr/>
            <p:nvPr/>
          </p:nvSpPr>
          <p:spPr>
            <a:xfrm>
              <a:off x="2316291" y="2750299"/>
              <a:ext cx="349227" cy="34914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2665518" y="2750299"/>
              <a:ext cx="346975" cy="34914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3012493" y="2750299"/>
              <a:ext cx="349229" cy="34914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3361722" y="2750299"/>
              <a:ext cx="346975" cy="34914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3708697" y="2750299"/>
              <a:ext cx="349227" cy="34914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057925" y="2750299"/>
              <a:ext cx="349229" cy="34914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407153" y="2750299"/>
              <a:ext cx="346975" cy="34914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4754128" y="2750299"/>
              <a:ext cx="349227" cy="34914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5103356" y="2750299"/>
              <a:ext cx="346975" cy="34914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5450331" y="2750299"/>
              <a:ext cx="349229" cy="34914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5799560" y="2750299"/>
              <a:ext cx="349227" cy="34914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6148787" y="2750299"/>
              <a:ext cx="346975" cy="34914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6495762" y="2750299"/>
              <a:ext cx="349229" cy="34914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6844991" y="2750299"/>
              <a:ext cx="349227" cy="34914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7194218" y="2750299"/>
              <a:ext cx="346975" cy="34914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7541193" y="2750299"/>
              <a:ext cx="349229" cy="34914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7890422" y="2750299"/>
              <a:ext cx="346975" cy="34914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8237397" y="2750299"/>
              <a:ext cx="349227" cy="34914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8586624" y="2750299"/>
              <a:ext cx="349229" cy="34914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8935853" y="2750299"/>
              <a:ext cx="346975" cy="34914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9282828" y="2750299"/>
              <a:ext cx="349227" cy="34914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9632056" y="2750299"/>
              <a:ext cx="346975" cy="34914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9979031" y="2750299"/>
              <a:ext cx="349229" cy="34914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10328259" y="2750299"/>
              <a:ext cx="349227" cy="34914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10677487" y="2750299"/>
              <a:ext cx="346975" cy="34914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11024462" y="2750299"/>
              <a:ext cx="349229" cy="34914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1373691" y="2750299"/>
              <a:ext cx="346975" cy="34914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11720666" y="2750299"/>
              <a:ext cx="349227" cy="34914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316291" y="3097328"/>
              <a:ext cx="349227" cy="34702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2665518" y="3097328"/>
              <a:ext cx="346975" cy="34702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012493" y="3097328"/>
              <a:ext cx="349229" cy="34702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3361722" y="3097328"/>
              <a:ext cx="346975" cy="34702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3708697" y="3097328"/>
              <a:ext cx="349227" cy="34702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4057925" y="3097328"/>
              <a:ext cx="349229" cy="34702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4407153" y="3097328"/>
              <a:ext cx="346975" cy="34702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4754128" y="3097328"/>
              <a:ext cx="349227" cy="34702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5103356" y="3097328"/>
              <a:ext cx="346975" cy="34702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5450331" y="3097328"/>
              <a:ext cx="349229" cy="34702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5799560" y="3097328"/>
              <a:ext cx="349227" cy="34702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6148787" y="3097328"/>
              <a:ext cx="346975" cy="34702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87" name="Rectangle 86"/>
            <p:cNvSpPr/>
            <p:nvPr/>
          </p:nvSpPr>
          <p:spPr>
            <a:xfrm>
              <a:off x="6495762" y="3097328"/>
              <a:ext cx="349229" cy="34702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6844991" y="3097328"/>
              <a:ext cx="349227" cy="34702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7194218" y="3097328"/>
              <a:ext cx="346975" cy="34702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7541193" y="3097328"/>
              <a:ext cx="349229" cy="34702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7890422" y="3097328"/>
              <a:ext cx="346975" cy="34702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8237397" y="3097328"/>
              <a:ext cx="349227" cy="34702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8586624" y="3097328"/>
              <a:ext cx="349229" cy="34702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8935853" y="3097328"/>
              <a:ext cx="346975" cy="34702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95" name="Rectangle 94"/>
            <p:cNvSpPr/>
            <p:nvPr/>
          </p:nvSpPr>
          <p:spPr>
            <a:xfrm>
              <a:off x="9282828" y="3097328"/>
              <a:ext cx="349227" cy="34702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9632056" y="3097328"/>
              <a:ext cx="346975" cy="34702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9979031" y="3097328"/>
              <a:ext cx="349229" cy="34702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10328259" y="3097328"/>
              <a:ext cx="349227" cy="34702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10677487" y="3097328"/>
              <a:ext cx="346975" cy="34702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11024462" y="3097328"/>
              <a:ext cx="349229" cy="34702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11373691" y="3097328"/>
              <a:ext cx="346975" cy="34702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11720666" y="3097328"/>
              <a:ext cx="349227" cy="34702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2316291" y="3444358"/>
              <a:ext cx="349227" cy="34914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2665518" y="3444358"/>
              <a:ext cx="346975" cy="34914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3012493" y="3444358"/>
              <a:ext cx="349229" cy="34914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3361722" y="3444358"/>
              <a:ext cx="346975" cy="34914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3708697" y="3444358"/>
              <a:ext cx="349227" cy="34914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4057925" y="3444358"/>
              <a:ext cx="349229" cy="34914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4407153" y="3444358"/>
              <a:ext cx="346975" cy="34914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4754128" y="3444358"/>
              <a:ext cx="349227" cy="34914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5103356" y="3444358"/>
              <a:ext cx="346975" cy="34914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5450331" y="3444358"/>
              <a:ext cx="349229" cy="34914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5799560" y="3444358"/>
              <a:ext cx="349227" cy="34914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6148787" y="3444358"/>
              <a:ext cx="346975" cy="34914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6495762" y="3444358"/>
              <a:ext cx="349229" cy="34914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6844991" y="3444358"/>
              <a:ext cx="349227" cy="34914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7194218" y="3444358"/>
              <a:ext cx="346975" cy="34914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7541193" y="3444358"/>
              <a:ext cx="349229" cy="34914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7890422" y="3444358"/>
              <a:ext cx="346975" cy="34914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8237397" y="3444358"/>
              <a:ext cx="349227" cy="34914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8586624" y="3444358"/>
              <a:ext cx="349229" cy="34914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8935853" y="3444358"/>
              <a:ext cx="346975" cy="34914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9282828" y="3444358"/>
              <a:ext cx="349227" cy="34914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9632056" y="3444358"/>
              <a:ext cx="346975" cy="34914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9979031" y="3444358"/>
              <a:ext cx="349229" cy="34914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10328259" y="3444358"/>
              <a:ext cx="349227" cy="34914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10677487" y="3444358"/>
              <a:ext cx="346975" cy="34914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11024462" y="3444358"/>
              <a:ext cx="349229" cy="34914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11373691" y="3444358"/>
              <a:ext cx="346975" cy="34914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11720666" y="3444358"/>
              <a:ext cx="349227" cy="34914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2316291" y="3793504"/>
              <a:ext cx="349227" cy="34702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2665518" y="3793504"/>
              <a:ext cx="346975" cy="34702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3012493" y="3793504"/>
              <a:ext cx="349229" cy="34702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3361722" y="3793504"/>
              <a:ext cx="346975" cy="34702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3708697" y="3793504"/>
              <a:ext cx="349227" cy="34702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4057925" y="3793504"/>
              <a:ext cx="349229" cy="34702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4407153" y="3793504"/>
              <a:ext cx="346975" cy="34702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38" name="Rectangle 137"/>
            <p:cNvSpPr/>
            <p:nvPr/>
          </p:nvSpPr>
          <p:spPr>
            <a:xfrm>
              <a:off x="4754128" y="3793504"/>
              <a:ext cx="349227" cy="34702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39" name="Rectangle 138"/>
            <p:cNvSpPr/>
            <p:nvPr/>
          </p:nvSpPr>
          <p:spPr>
            <a:xfrm>
              <a:off x="5103356" y="3793504"/>
              <a:ext cx="346975" cy="34702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40" name="Rectangle 139"/>
            <p:cNvSpPr/>
            <p:nvPr/>
          </p:nvSpPr>
          <p:spPr>
            <a:xfrm>
              <a:off x="5450331" y="3793504"/>
              <a:ext cx="349229" cy="34702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5799560" y="3793504"/>
              <a:ext cx="349227" cy="34702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6148787" y="3793504"/>
              <a:ext cx="346975" cy="34702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6495762" y="3793504"/>
              <a:ext cx="349229" cy="34702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6844991" y="3793504"/>
              <a:ext cx="349227" cy="34702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7194218" y="3793504"/>
              <a:ext cx="346975" cy="34702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7541193" y="3793504"/>
              <a:ext cx="349229" cy="34702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47" name="Rectangle 146"/>
            <p:cNvSpPr/>
            <p:nvPr/>
          </p:nvSpPr>
          <p:spPr>
            <a:xfrm>
              <a:off x="7890422" y="3793504"/>
              <a:ext cx="346975" cy="34702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48" name="Rectangle 147"/>
            <p:cNvSpPr/>
            <p:nvPr/>
          </p:nvSpPr>
          <p:spPr>
            <a:xfrm>
              <a:off x="8237397" y="3793504"/>
              <a:ext cx="349227" cy="34702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8586624" y="3793504"/>
              <a:ext cx="349229" cy="34702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8935853" y="3793504"/>
              <a:ext cx="346975" cy="34702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51" name="Rectangle 150"/>
            <p:cNvSpPr/>
            <p:nvPr/>
          </p:nvSpPr>
          <p:spPr>
            <a:xfrm>
              <a:off x="9282828" y="3793504"/>
              <a:ext cx="349227" cy="34702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52" name="Rectangle 151"/>
            <p:cNvSpPr/>
            <p:nvPr/>
          </p:nvSpPr>
          <p:spPr>
            <a:xfrm>
              <a:off x="9632056" y="3793504"/>
              <a:ext cx="346975" cy="34702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53" name="Rectangle 152"/>
            <p:cNvSpPr/>
            <p:nvPr/>
          </p:nvSpPr>
          <p:spPr>
            <a:xfrm>
              <a:off x="9979031" y="3793504"/>
              <a:ext cx="349229" cy="34702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54" name="Rectangle 153"/>
            <p:cNvSpPr/>
            <p:nvPr/>
          </p:nvSpPr>
          <p:spPr>
            <a:xfrm>
              <a:off x="10328259" y="3793504"/>
              <a:ext cx="349227" cy="34702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10677487" y="3793504"/>
              <a:ext cx="346975" cy="34702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56" name="Rectangle 155"/>
            <p:cNvSpPr/>
            <p:nvPr/>
          </p:nvSpPr>
          <p:spPr>
            <a:xfrm>
              <a:off x="11024462" y="3793504"/>
              <a:ext cx="349229" cy="34702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11373691" y="3793504"/>
              <a:ext cx="346975" cy="34702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11720666" y="3793504"/>
              <a:ext cx="349227" cy="34702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2316291" y="4138417"/>
              <a:ext cx="349227" cy="34914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2665518" y="4138417"/>
              <a:ext cx="346975" cy="34914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3012493" y="4138417"/>
              <a:ext cx="349229" cy="34914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62" name="Rectangle 161"/>
            <p:cNvSpPr/>
            <p:nvPr/>
          </p:nvSpPr>
          <p:spPr>
            <a:xfrm>
              <a:off x="3361722" y="4138417"/>
              <a:ext cx="346975" cy="34914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63" name="Rectangle 162"/>
            <p:cNvSpPr/>
            <p:nvPr/>
          </p:nvSpPr>
          <p:spPr>
            <a:xfrm>
              <a:off x="3708697" y="4138417"/>
              <a:ext cx="349227" cy="34914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64" name="Rectangle 163"/>
            <p:cNvSpPr/>
            <p:nvPr/>
          </p:nvSpPr>
          <p:spPr>
            <a:xfrm>
              <a:off x="4057925" y="4138417"/>
              <a:ext cx="349229" cy="34914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4407153" y="4138417"/>
              <a:ext cx="346975" cy="34914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66" name="Rectangle 165"/>
            <p:cNvSpPr/>
            <p:nvPr/>
          </p:nvSpPr>
          <p:spPr>
            <a:xfrm>
              <a:off x="4754128" y="4138417"/>
              <a:ext cx="349227" cy="34914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67" name="Rectangle 166"/>
            <p:cNvSpPr/>
            <p:nvPr/>
          </p:nvSpPr>
          <p:spPr>
            <a:xfrm>
              <a:off x="5103356" y="4138417"/>
              <a:ext cx="346975" cy="34914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68" name="Rectangle 167"/>
            <p:cNvSpPr/>
            <p:nvPr/>
          </p:nvSpPr>
          <p:spPr>
            <a:xfrm>
              <a:off x="5450331" y="4138417"/>
              <a:ext cx="349229" cy="34914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69" name="Rectangle 168"/>
            <p:cNvSpPr/>
            <p:nvPr/>
          </p:nvSpPr>
          <p:spPr>
            <a:xfrm>
              <a:off x="5799560" y="4138417"/>
              <a:ext cx="349227" cy="34914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70" name="Rectangle 169"/>
            <p:cNvSpPr/>
            <p:nvPr/>
          </p:nvSpPr>
          <p:spPr>
            <a:xfrm>
              <a:off x="6148787" y="4138417"/>
              <a:ext cx="346975" cy="34914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71" name="Rectangle 170"/>
            <p:cNvSpPr/>
            <p:nvPr/>
          </p:nvSpPr>
          <p:spPr>
            <a:xfrm>
              <a:off x="6495762" y="4138417"/>
              <a:ext cx="349229" cy="34914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72" name="Rectangle 171"/>
            <p:cNvSpPr/>
            <p:nvPr/>
          </p:nvSpPr>
          <p:spPr>
            <a:xfrm>
              <a:off x="6844991" y="4138417"/>
              <a:ext cx="349227" cy="34914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73" name="Rectangle 172"/>
            <p:cNvSpPr/>
            <p:nvPr/>
          </p:nvSpPr>
          <p:spPr>
            <a:xfrm>
              <a:off x="7194218" y="4138417"/>
              <a:ext cx="346975" cy="34914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74" name="Rectangle 173"/>
            <p:cNvSpPr/>
            <p:nvPr/>
          </p:nvSpPr>
          <p:spPr>
            <a:xfrm>
              <a:off x="7541193" y="4138417"/>
              <a:ext cx="349229" cy="34914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75" name="Rectangle 174"/>
            <p:cNvSpPr/>
            <p:nvPr/>
          </p:nvSpPr>
          <p:spPr>
            <a:xfrm>
              <a:off x="7890422" y="4138417"/>
              <a:ext cx="346975" cy="34914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76" name="Rectangle 175"/>
            <p:cNvSpPr/>
            <p:nvPr/>
          </p:nvSpPr>
          <p:spPr>
            <a:xfrm>
              <a:off x="8237397" y="4138417"/>
              <a:ext cx="349227" cy="34914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77" name="Rectangle 176"/>
            <p:cNvSpPr/>
            <p:nvPr/>
          </p:nvSpPr>
          <p:spPr>
            <a:xfrm>
              <a:off x="8586624" y="4138417"/>
              <a:ext cx="349229" cy="34914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78" name="Rectangle 177"/>
            <p:cNvSpPr/>
            <p:nvPr/>
          </p:nvSpPr>
          <p:spPr>
            <a:xfrm>
              <a:off x="8935853" y="4138417"/>
              <a:ext cx="346975" cy="34914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79" name="Rectangle 178"/>
            <p:cNvSpPr/>
            <p:nvPr/>
          </p:nvSpPr>
          <p:spPr>
            <a:xfrm>
              <a:off x="9282828" y="4138417"/>
              <a:ext cx="349227" cy="34914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80" name="Rectangle 179"/>
            <p:cNvSpPr/>
            <p:nvPr/>
          </p:nvSpPr>
          <p:spPr>
            <a:xfrm>
              <a:off x="9632056" y="4138417"/>
              <a:ext cx="346975" cy="34914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81" name="Rectangle 180"/>
            <p:cNvSpPr/>
            <p:nvPr/>
          </p:nvSpPr>
          <p:spPr>
            <a:xfrm>
              <a:off x="9979031" y="4138417"/>
              <a:ext cx="349229" cy="34914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82" name="Rectangle 181"/>
            <p:cNvSpPr/>
            <p:nvPr/>
          </p:nvSpPr>
          <p:spPr>
            <a:xfrm>
              <a:off x="10328259" y="4138417"/>
              <a:ext cx="349227" cy="34914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83" name="Rectangle 182"/>
            <p:cNvSpPr/>
            <p:nvPr/>
          </p:nvSpPr>
          <p:spPr>
            <a:xfrm>
              <a:off x="10677487" y="4138417"/>
              <a:ext cx="346975" cy="34914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84" name="Rectangle 183"/>
            <p:cNvSpPr/>
            <p:nvPr/>
          </p:nvSpPr>
          <p:spPr>
            <a:xfrm>
              <a:off x="11024462" y="4138417"/>
              <a:ext cx="349229" cy="34914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85" name="Rectangle 184"/>
            <p:cNvSpPr/>
            <p:nvPr/>
          </p:nvSpPr>
          <p:spPr>
            <a:xfrm>
              <a:off x="11373691" y="4138417"/>
              <a:ext cx="346975" cy="34914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86" name="Rectangle 185"/>
            <p:cNvSpPr/>
            <p:nvPr/>
          </p:nvSpPr>
          <p:spPr>
            <a:xfrm>
              <a:off x="11720666" y="4138417"/>
              <a:ext cx="349227" cy="34914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87" name="Rectangle 186"/>
            <p:cNvSpPr/>
            <p:nvPr/>
          </p:nvSpPr>
          <p:spPr>
            <a:xfrm>
              <a:off x="2316291" y="4487563"/>
              <a:ext cx="349227" cy="34914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88" name="Rectangle 187"/>
            <p:cNvSpPr/>
            <p:nvPr/>
          </p:nvSpPr>
          <p:spPr>
            <a:xfrm>
              <a:off x="2665518" y="4487563"/>
              <a:ext cx="346975" cy="34914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89" name="Rectangle 188"/>
            <p:cNvSpPr/>
            <p:nvPr/>
          </p:nvSpPr>
          <p:spPr>
            <a:xfrm>
              <a:off x="3012493" y="4487563"/>
              <a:ext cx="349229" cy="34914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90" name="Rectangle 189"/>
            <p:cNvSpPr/>
            <p:nvPr/>
          </p:nvSpPr>
          <p:spPr>
            <a:xfrm>
              <a:off x="3361722" y="4487563"/>
              <a:ext cx="346975" cy="34914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91" name="Rectangle 190"/>
            <p:cNvSpPr/>
            <p:nvPr/>
          </p:nvSpPr>
          <p:spPr>
            <a:xfrm>
              <a:off x="3708697" y="4487563"/>
              <a:ext cx="349227" cy="34914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92" name="Rectangle 191"/>
            <p:cNvSpPr/>
            <p:nvPr/>
          </p:nvSpPr>
          <p:spPr>
            <a:xfrm>
              <a:off x="4057925" y="4487563"/>
              <a:ext cx="349229" cy="34914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93" name="Rectangle 192"/>
            <p:cNvSpPr/>
            <p:nvPr/>
          </p:nvSpPr>
          <p:spPr>
            <a:xfrm>
              <a:off x="4407153" y="4487563"/>
              <a:ext cx="346975" cy="34914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94" name="Rectangle 193"/>
            <p:cNvSpPr/>
            <p:nvPr/>
          </p:nvSpPr>
          <p:spPr>
            <a:xfrm>
              <a:off x="4754128" y="4487563"/>
              <a:ext cx="349227" cy="34914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5103356" y="4487563"/>
              <a:ext cx="346975" cy="34914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96" name="Rectangle 195"/>
            <p:cNvSpPr/>
            <p:nvPr/>
          </p:nvSpPr>
          <p:spPr>
            <a:xfrm>
              <a:off x="5450331" y="4487563"/>
              <a:ext cx="349229" cy="34914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97" name="Rectangle 196"/>
            <p:cNvSpPr/>
            <p:nvPr/>
          </p:nvSpPr>
          <p:spPr>
            <a:xfrm>
              <a:off x="5799560" y="4487563"/>
              <a:ext cx="349227" cy="34914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6148787" y="4487563"/>
              <a:ext cx="346975" cy="34914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199" name="Rectangle 198"/>
            <p:cNvSpPr/>
            <p:nvPr/>
          </p:nvSpPr>
          <p:spPr>
            <a:xfrm>
              <a:off x="6495762" y="4487563"/>
              <a:ext cx="349229" cy="34914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00" name="Rectangle 199"/>
            <p:cNvSpPr/>
            <p:nvPr/>
          </p:nvSpPr>
          <p:spPr>
            <a:xfrm>
              <a:off x="6844991" y="4487563"/>
              <a:ext cx="349227" cy="34914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7194218" y="4487563"/>
              <a:ext cx="346975" cy="34914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02" name="Rectangle 201"/>
            <p:cNvSpPr/>
            <p:nvPr/>
          </p:nvSpPr>
          <p:spPr>
            <a:xfrm>
              <a:off x="7541193" y="4487563"/>
              <a:ext cx="349229" cy="34914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03" name="Rectangle 202"/>
            <p:cNvSpPr/>
            <p:nvPr/>
          </p:nvSpPr>
          <p:spPr>
            <a:xfrm>
              <a:off x="7890422" y="4487563"/>
              <a:ext cx="346975" cy="34914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8237397" y="4487563"/>
              <a:ext cx="349227" cy="34914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05" name="Rectangle 204"/>
            <p:cNvSpPr/>
            <p:nvPr/>
          </p:nvSpPr>
          <p:spPr>
            <a:xfrm>
              <a:off x="8586624" y="4487563"/>
              <a:ext cx="349229" cy="34914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06" name="Rectangle 205"/>
            <p:cNvSpPr/>
            <p:nvPr/>
          </p:nvSpPr>
          <p:spPr>
            <a:xfrm>
              <a:off x="8935853" y="4487563"/>
              <a:ext cx="346975" cy="34914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9282828" y="4487563"/>
              <a:ext cx="349227" cy="34914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08" name="Rectangle 207"/>
            <p:cNvSpPr/>
            <p:nvPr/>
          </p:nvSpPr>
          <p:spPr>
            <a:xfrm>
              <a:off x="9632056" y="4487563"/>
              <a:ext cx="346975" cy="349145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09" name="Rectangle 208"/>
            <p:cNvSpPr/>
            <p:nvPr/>
          </p:nvSpPr>
          <p:spPr>
            <a:xfrm>
              <a:off x="9979031" y="4487563"/>
              <a:ext cx="349229" cy="349145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10328259" y="4487563"/>
              <a:ext cx="349227" cy="349145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11" name="Rectangle 210"/>
            <p:cNvSpPr/>
            <p:nvPr/>
          </p:nvSpPr>
          <p:spPr>
            <a:xfrm>
              <a:off x="10677487" y="4487563"/>
              <a:ext cx="346975" cy="349145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12" name="Rectangle 211"/>
            <p:cNvSpPr/>
            <p:nvPr/>
          </p:nvSpPr>
          <p:spPr>
            <a:xfrm>
              <a:off x="11024462" y="4487563"/>
              <a:ext cx="349229" cy="349145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11373691" y="4487563"/>
              <a:ext cx="346975" cy="349145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14" name="Rectangle 213"/>
            <p:cNvSpPr/>
            <p:nvPr/>
          </p:nvSpPr>
          <p:spPr>
            <a:xfrm>
              <a:off x="11720666" y="4487563"/>
              <a:ext cx="349227" cy="349145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15" name="Rectangle 214"/>
            <p:cNvSpPr/>
            <p:nvPr/>
          </p:nvSpPr>
          <p:spPr>
            <a:xfrm>
              <a:off x="2316291" y="4836708"/>
              <a:ext cx="349227" cy="34914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2665518" y="4836708"/>
              <a:ext cx="346975" cy="34914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17" name="Rectangle 216"/>
            <p:cNvSpPr/>
            <p:nvPr/>
          </p:nvSpPr>
          <p:spPr>
            <a:xfrm>
              <a:off x="3012493" y="4836708"/>
              <a:ext cx="349229" cy="34914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18" name="Rectangle 217"/>
            <p:cNvSpPr/>
            <p:nvPr/>
          </p:nvSpPr>
          <p:spPr>
            <a:xfrm>
              <a:off x="3361722" y="4836708"/>
              <a:ext cx="346975" cy="34914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19" name="Rectangle 218"/>
            <p:cNvSpPr/>
            <p:nvPr/>
          </p:nvSpPr>
          <p:spPr>
            <a:xfrm>
              <a:off x="3708697" y="4836708"/>
              <a:ext cx="349227" cy="34914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20" name="Rectangle 219"/>
            <p:cNvSpPr/>
            <p:nvPr/>
          </p:nvSpPr>
          <p:spPr>
            <a:xfrm>
              <a:off x="4057925" y="4836708"/>
              <a:ext cx="349229" cy="34914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4407153" y="4836708"/>
              <a:ext cx="346975" cy="34914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22" name="Rectangle 221"/>
            <p:cNvSpPr/>
            <p:nvPr/>
          </p:nvSpPr>
          <p:spPr>
            <a:xfrm>
              <a:off x="4754128" y="4836708"/>
              <a:ext cx="349227" cy="34914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23" name="Rectangle 222"/>
            <p:cNvSpPr/>
            <p:nvPr/>
          </p:nvSpPr>
          <p:spPr>
            <a:xfrm>
              <a:off x="5103356" y="4836708"/>
              <a:ext cx="346975" cy="34914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5450331" y="4836708"/>
              <a:ext cx="349229" cy="34914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25" name="Rectangle 224"/>
            <p:cNvSpPr/>
            <p:nvPr/>
          </p:nvSpPr>
          <p:spPr>
            <a:xfrm>
              <a:off x="5799560" y="4836708"/>
              <a:ext cx="349227" cy="34914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26" name="Rectangle 225"/>
            <p:cNvSpPr/>
            <p:nvPr/>
          </p:nvSpPr>
          <p:spPr>
            <a:xfrm>
              <a:off x="6148787" y="4836708"/>
              <a:ext cx="346975" cy="34914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6495762" y="4836708"/>
              <a:ext cx="349229" cy="34914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28" name="Rectangle 227"/>
            <p:cNvSpPr/>
            <p:nvPr/>
          </p:nvSpPr>
          <p:spPr>
            <a:xfrm>
              <a:off x="6844991" y="4836708"/>
              <a:ext cx="349227" cy="34914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29" name="Rectangle 228"/>
            <p:cNvSpPr/>
            <p:nvPr/>
          </p:nvSpPr>
          <p:spPr>
            <a:xfrm>
              <a:off x="7194218" y="4836708"/>
              <a:ext cx="346975" cy="34914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7541193" y="4836708"/>
              <a:ext cx="349229" cy="34914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31" name="Rectangle 230"/>
            <p:cNvSpPr/>
            <p:nvPr/>
          </p:nvSpPr>
          <p:spPr>
            <a:xfrm>
              <a:off x="7890422" y="4836708"/>
              <a:ext cx="346975" cy="34914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32" name="Rectangle 231"/>
            <p:cNvSpPr/>
            <p:nvPr/>
          </p:nvSpPr>
          <p:spPr>
            <a:xfrm>
              <a:off x="8237397" y="4836708"/>
              <a:ext cx="349227" cy="34914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8586624" y="4836708"/>
              <a:ext cx="349229" cy="34914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34" name="Rectangle 233"/>
            <p:cNvSpPr/>
            <p:nvPr/>
          </p:nvSpPr>
          <p:spPr>
            <a:xfrm>
              <a:off x="8935853" y="4836708"/>
              <a:ext cx="346975" cy="34914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35" name="Rectangle 234"/>
            <p:cNvSpPr/>
            <p:nvPr/>
          </p:nvSpPr>
          <p:spPr>
            <a:xfrm>
              <a:off x="9282828" y="4836708"/>
              <a:ext cx="349227" cy="34914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9632056" y="4836708"/>
              <a:ext cx="346975" cy="34914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37" name="Rectangle 236"/>
            <p:cNvSpPr/>
            <p:nvPr/>
          </p:nvSpPr>
          <p:spPr>
            <a:xfrm>
              <a:off x="9979031" y="4836708"/>
              <a:ext cx="349229" cy="34914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38" name="Rectangle 237"/>
            <p:cNvSpPr/>
            <p:nvPr/>
          </p:nvSpPr>
          <p:spPr>
            <a:xfrm>
              <a:off x="10328259" y="4836708"/>
              <a:ext cx="349227" cy="34914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10677487" y="4836708"/>
              <a:ext cx="346975" cy="34914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11024462" y="4836708"/>
              <a:ext cx="349229" cy="34914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41" name="Rectangle 240"/>
            <p:cNvSpPr/>
            <p:nvPr/>
          </p:nvSpPr>
          <p:spPr>
            <a:xfrm>
              <a:off x="11373691" y="4836708"/>
              <a:ext cx="346975" cy="34914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11720666" y="4836708"/>
              <a:ext cx="349227" cy="34914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</p:grpSp>
      <p:grpSp>
        <p:nvGrpSpPr>
          <p:cNvPr id="243" name="Group 242"/>
          <p:cNvGrpSpPr>
            <a:grpSpLocks/>
          </p:cNvGrpSpPr>
          <p:nvPr/>
        </p:nvGrpSpPr>
        <p:grpSpPr bwMode="auto">
          <a:xfrm>
            <a:off x="1909763" y="2301875"/>
            <a:ext cx="982662" cy="261938"/>
            <a:chOff x="2316290" y="2748299"/>
            <a:chExt cx="1393372" cy="348343"/>
          </a:xfrm>
        </p:grpSpPr>
        <p:sp>
          <p:nvSpPr>
            <p:cNvPr id="244" name="Rectangle 243"/>
            <p:cNvSpPr/>
            <p:nvPr/>
          </p:nvSpPr>
          <p:spPr>
            <a:xfrm>
              <a:off x="2316290" y="2748299"/>
              <a:ext cx="348905" cy="348343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45" name="Rectangle 244"/>
            <p:cNvSpPr/>
            <p:nvPr/>
          </p:nvSpPr>
          <p:spPr>
            <a:xfrm>
              <a:off x="2665195" y="2748299"/>
              <a:ext cx="348907" cy="348343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46" name="Rectangle 245"/>
            <p:cNvSpPr/>
            <p:nvPr/>
          </p:nvSpPr>
          <p:spPr>
            <a:xfrm>
              <a:off x="3014102" y="2748299"/>
              <a:ext cx="346655" cy="348343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47" name="Rectangle 246"/>
            <p:cNvSpPr/>
            <p:nvPr/>
          </p:nvSpPr>
          <p:spPr>
            <a:xfrm>
              <a:off x="3360757" y="2748299"/>
              <a:ext cx="348905" cy="348343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</p:grpSp>
      <p:grpSp>
        <p:nvGrpSpPr>
          <p:cNvPr id="248" name="Group 247"/>
          <p:cNvGrpSpPr>
            <a:grpSpLocks/>
          </p:cNvGrpSpPr>
          <p:nvPr/>
        </p:nvGrpSpPr>
        <p:grpSpPr bwMode="auto">
          <a:xfrm>
            <a:off x="2892425" y="2562225"/>
            <a:ext cx="1227138" cy="261938"/>
            <a:chOff x="3709661" y="3090811"/>
            <a:chExt cx="1741715" cy="348343"/>
          </a:xfrm>
        </p:grpSpPr>
        <p:sp>
          <p:nvSpPr>
            <p:cNvPr id="249" name="Rectangle 248"/>
            <p:cNvSpPr/>
            <p:nvPr/>
          </p:nvSpPr>
          <p:spPr>
            <a:xfrm>
              <a:off x="3709661" y="3090811"/>
              <a:ext cx="349245" cy="348343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4058906" y="3090811"/>
              <a:ext cx="346991" cy="348343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51" name="Rectangle 250"/>
            <p:cNvSpPr/>
            <p:nvPr/>
          </p:nvSpPr>
          <p:spPr>
            <a:xfrm>
              <a:off x="4405897" y="3090811"/>
              <a:ext cx="349243" cy="348343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52" name="Rectangle 251"/>
            <p:cNvSpPr/>
            <p:nvPr/>
          </p:nvSpPr>
          <p:spPr>
            <a:xfrm>
              <a:off x="4755140" y="3090811"/>
              <a:ext cx="346991" cy="348343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5102131" y="3090811"/>
              <a:ext cx="349245" cy="348343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</p:grpSp>
      <p:grpSp>
        <p:nvGrpSpPr>
          <p:cNvPr id="254" name="Group 253"/>
          <p:cNvGrpSpPr/>
          <p:nvPr/>
        </p:nvGrpSpPr>
        <p:grpSpPr>
          <a:xfrm>
            <a:off x="3873406" y="2823468"/>
            <a:ext cx="1717977" cy="261817"/>
            <a:chOff x="5255435" y="3597385"/>
            <a:chExt cx="2438400" cy="348343"/>
          </a:xfrm>
          <a:solidFill>
            <a:schemeClr val="accent6"/>
          </a:solidFill>
        </p:grpSpPr>
        <p:sp>
          <p:nvSpPr>
            <p:cNvPr id="255" name="Rectangle 254"/>
            <p:cNvSpPr/>
            <p:nvPr/>
          </p:nvSpPr>
          <p:spPr>
            <a:xfrm>
              <a:off x="5255435" y="3597385"/>
              <a:ext cx="348343" cy="348343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56" name="Rectangle 255"/>
            <p:cNvSpPr/>
            <p:nvPr/>
          </p:nvSpPr>
          <p:spPr>
            <a:xfrm>
              <a:off x="5603778" y="3597385"/>
              <a:ext cx="348343" cy="348343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57" name="Rectangle 256"/>
            <p:cNvSpPr/>
            <p:nvPr/>
          </p:nvSpPr>
          <p:spPr>
            <a:xfrm>
              <a:off x="5952121" y="3597385"/>
              <a:ext cx="348343" cy="348343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58" name="Rectangle 257"/>
            <p:cNvSpPr/>
            <p:nvPr/>
          </p:nvSpPr>
          <p:spPr>
            <a:xfrm>
              <a:off x="6300464" y="3597385"/>
              <a:ext cx="348343" cy="348343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59" name="Rectangle 258"/>
            <p:cNvSpPr/>
            <p:nvPr/>
          </p:nvSpPr>
          <p:spPr>
            <a:xfrm>
              <a:off x="6648807" y="3597385"/>
              <a:ext cx="348343" cy="348343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60" name="Rectangle 259"/>
            <p:cNvSpPr/>
            <p:nvPr/>
          </p:nvSpPr>
          <p:spPr>
            <a:xfrm>
              <a:off x="6997150" y="3597385"/>
              <a:ext cx="348343" cy="348343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61" name="Rectangle 260"/>
            <p:cNvSpPr/>
            <p:nvPr/>
          </p:nvSpPr>
          <p:spPr>
            <a:xfrm>
              <a:off x="7345492" y="3597385"/>
              <a:ext cx="348343" cy="348343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</p:grpSp>
      <p:grpSp>
        <p:nvGrpSpPr>
          <p:cNvPr id="262" name="Group 261"/>
          <p:cNvGrpSpPr/>
          <p:nvPr/>
        </p:nvGrpSpPr>
        <p:grpSpPr>
          <a:xfrm>
            <a:off x="5100531" y="3084725"/>
            <a:ext cx="1472552" cy="261257"/>
            <a:chOff x="6997150" y="3945374"/>
            <a:chExt cx="2090056" cy="348343"/>
          </a:xfrm>
          <a:solidFill>
            <a:schemeClr val="accent5"/>
          </a:solidFill>
        </p:grpSpPr>
        <p:sp>
          <p:nvSpPr>
            <p:cNvPr id="263" name="Rectangle 262"/>
            <p:cNvSpPr/>
            <p:nvPr/>
          </p:nvSpPr>
          <p:spPr>
            <a:xfrm>
              <a:off x="7693835" y="3945374"/>
              <a:ext cx="348343" cy="348343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64" name="Rectangle 263"/>
            <p:cNvSpPr/>
            <p:nvPr/>
          </p:nvSpPr>
          <p:spPr>
            <a:xfrm>
              <a:off x="8042179" y="3945374"/>
              <a:ext cx="348343" cy="348343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65" name="Rectangle 264"/>
            <p:cNvSpPr/>
            <p:nvPr/>
          </p:nvSpPr>
          <p:spPr>
            <a:xfrm>
              <a:off x="8390521" y="3945374"/>
              <a:ext cx="348343" cy="348343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66" name="Rectangle 265"/>
            <p:cNvSpPr/>
            <p:nvPr/>
          </p:nvSpPr>
          <p:spPr>
            <a:xfrm>
              <a:off x="8738863" y="3945374"/>
              <a:ext cx="348343" cy="348343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67" name="Rectangle 266"/>
            <p:cNvSpPr/>
            <p:nvPr/>
          </p:nvSpPr>
          <p:spPr>
            <a:xfrm>
              <a:off x="7345488" y="3945374"/>
              <a:ext cx="348343" cy="348343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68" name="Rectangle 267"/>
            <p:cNvSpPr/>
            <p:nvPr/>
          </p:nvSpPr>
          <p:spPr>
            <a:xfrm>
              <a:off x="6997150" y="3945374"/>
              <a:ext cx="348343" cy="348343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</p:grpSp>
      <p:grpSp>
        <p:nvGrpSpPr>
          <p:cNvPr id="269" name="Group 268"/>
          <p:cNvGrpSpPr>
            <a:grpSpLocks/>
          </p:cNvGrpSpPr>
          <p:nvPr/>
        </p:nvGrpSpPr>
        <p:grpSpPr bwMode="auto">
          <a:xfrm>
            <a:off x="6573838" y="3343275"/>
            <a:ext cx="981075" cy="260350"/>
            <a:chOff x="9087207" y="4291717"/>
            <a:chExt cx="1393371" cy="348343"/>
          </a:xfrm>
        </p:grpSpPr>
        <p:sp>
          <p:nvSpPr>
            <p:cNvPr id="270" name="Rectangle 269"/>
            <p:cNvSpPr/>
            <p:nvPr/>
          </p:nvSpPr>
          <p:spPr>
            <a:xfrm>
              <a:off x="9087207" y="4291717"/>
              <a:ext cx="349469" cy="348343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71" name="Rectangle 270"/>
            <p:cNvSpPr/>
            <p:nvPr/>
          </p:nvSpPr>
          <p:spPr>
            <a:xfrm>
              <a:off x="9436676" y="4291717"/>
              <a:ext cx="347215" cy="348343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72" name="Rectangle 271"/>
            <p:cNvSpPr/>
            <p:nvPr/>
          </p:nvSpPr>
          <p:spPr>
            <a:xfrm>
              <a:off x="9783892" y="4291717"/>
              <a:ext cx="347215" cy="348343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73" name="Rectangle 272"/>
            <p:cNvSpPr/>
            <p:nvPr/>
          </p:nvSpPr>
          <p:spPr>
            <a:xfrm>
              <a:off x="10131107" y="4291717"/>
              <a:ext cx="349471" cy="348343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</p:grpSp>
      <p:grpSp>
        <p:nvGrpSpPr>
          <p:cNvPr id="274" name="Group 273"/>
          <p:cNvGrpSpPr/>
          <p:nvPr/>
        </p:nvGrpSpPr>
        <p:grpSpPr>
          <a:xfrm>
            <a:off x="7309359" y="3606232"/>
            <a:ext cx="736276" cy="261257"/>
            <a:chOff x="10132235" y="4640060"/>
            <a:chExt cx="1045029" cy="348343"/>
          </a:xfrm>
          <a:solidFill>
            <a:schemeClr val="accent4"/>
          </a:solidFill>
        </p:grpSpPr>
        <p:sp>
          <p:nvSpPr>
            <p:cNvPr id="275" name="Rectangle 274"/>
            <p:cNvSpPr/>
            <p:nvPr/>
          </p:nvSpPr>
          <p:spPr>
            <a:xfrm>
              <a:off x="10132235" y="4640060"/>
              <a:ext cx="348343" cy="348343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76" name="Rectangle 275"/>
            <p:cNvSpPr/>
            <p:nvPr/>
          </p:nvSpPr>
          <p:spPr>
            <a:xfrm>
              <a:off x="10480578" y="4640060"/>
              <a:ext cx="348343" cy="348343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77" name="Rectangle 276"/>
            <p:cNvSpPr/>
            <p:nvPr/>
          </p:nvSpPr>
          <p:spPr>
            <a:xfrm>
              <a:off x="10828921" y="4640060"/>
              <a:ext cx="348343" cy="348343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</p:grpSp>
      <p:grpSp>
        <p:nvGrpSpPr>
          <p:cNvPr id="278" name="Group 277"/>
          <p:cNvGrpSpPr>
            <a:grpSpLocks/>
          </p:cNvGrpSpPr>
          <p:nvPr/>
        </p:nvGrpSpPr>
        <p:grpSpPr bwMode="auto">
          <a:xfrm>
            <a:off x="7800975" y="3867150"/>
            <a:ext cx="981075" cy="261938"/>
            <a:chOff x="10828921" y="4983993"/>
            <a:chExt cx="1393372" cy="348343"/>
          </a:xfrm>
        </p:grpSpPr>
        <p:sp>
          <p:nvSpPr>
            <p:cNvPr id="279" name="Rectangle 278"/>
            <p:cNvSpPr/>
            <p:nvPr/>
          </p:nvSpPr>
          <p:spPr>
            <a:xfrm>
              <a:off x="10828921" y="4983993"/>
              <a:ext cx="349471" cy="348343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80" name="Rectangle 279"/>
            <p:cNvSpPr/>
            <p:nvPr/>
          </p:nvSpPr>
          <p:spPr>
            <a:xfrm>
              <a:off x="11178392" y="4983993"/>
              <a:ext cx="347216" cy="348343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81" name="Rectangle 280"/>
            <p:cNvSpPr/>
            <p:nvPr/>
          </p:nvSpPr>
          <p:spPr>
            <a:xfrm>
              <a:off x="11525608" y="4983993"/>
              <a:ext cx="349470" cy="348343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282" name="Rectangle 281"/>
            <p:cNvSpPr/>
            <p:nvPr/>
          </p:nvSpPr>
          <p:spPr>
            <a:xfrm>
              <a:off x="11875077" y="4983993"/>
              <a:ext cx="347216" cy="348343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</a:endParaRP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5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5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25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75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25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55</Words>
  <Application>Microsoft Office PowerPoint</Application>
  <PresentationFormat>全屏显示(16:9)</PresentationFormat>
  <Paragraphs>43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演示文稿设计模板</vt:lpstr>
      </vt:variant>
      <vt:variant>
        <vt:i4>2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Calibri</vt:lpstr>
      <vt:lpstr>宋体</vt:lpstr>
      <vt:lpstr>Arial</vt:lpstr>
      <vt:lpstr>Bebas</vt:lpstr>
      <vt:lpstr>Kozuka Gothic Pr6N EL</vt:lpstr>
      <vt:lpstr>Open Sans</vt:lpstr>
      <vt:lpstr>Office 主题​​</vt:lpstr>
      <vt:lpstr>Office 主题​​</vt:lpstr>
      <vt:lpstr>幻灯片 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杨子玥</dc:creator>
  <cp:lastModifiedBy>tclsevers</cp:lastModifiedBy>
  <cp:revision>3</cp:revision>
  <dcterms:created xsi:type="dcterms:W3CDTF">2017-11-28T15:21:50Z</dcterms:created>
  <dcterms:modified xsi:type="dcterms:W3CDTF">2018-09-30T05:48:26Z</dcterms:modified>
</cp:coreProperties>
</file>