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5143500" type="screen16x9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3" d="100"/>
          <a:sy n="153" d="100"/>
        </p:scale>
        <p:origin x="-498" y="-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03213-8E36-40E8-AE26-6058360EA42F}" type="datetimeFigureOut">
              <a:rPr lang="zh-CN" altLang="en-US"/>
              <a:pPr>
                <a:defRPr/>
              </a:pPr>
              <a:t>2018/10/2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A3C0E-3735-439D-805F-5A42F9CD518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E6C8D-E6C5-495A-B165-0D13E0396FED}" type="datetimeFigureOut">
              <a:rPr lang="zh-CN" altLang="en-US"/>
              <a:pPr>
                <a:defRPr/>
              </a:pPr>
              <a:t>2018/10/2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4AB5A8-06D2-49AF-990A-993A5193DC7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BF9B0-D7FC-4EC3-BF19-93DAA3929AEC}" type="datetimeFigureOut">
              <a:rPr lang="zh-CN" altLang="en-US"/>
              <a:pPr>
                <a:defRPr/>
              </a:pPr>
              <a:t>2018/10/2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515FE2-5B7C-4A05-85CA-D778948A23D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3ACB2-A129-437A-91F1-EA8BA2E7310D}" type="datetimeFigureOut">
              <a:rPr lang="zh-CN" altLang="en-US"/>
              <a:pPr>
                <a:defRPr/>
              </a:pPr>
              <a:t>2018/10/2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1388F3-8E9B-4633-84ED-BB7E3DB4B92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46316-B976-4F74-AFE7-32DCEB1B607B}" type="datetimeFigureOut">
              <a:rPr lang="zh-CN" altLang="en-US"/>
              <a:pPr>
                <a:defRPr/>
              </a:pPr>
              <a:t>2018/10/2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065057-5053-4F30-8FB8-2496A39D579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CE63A-80A4-4C16-ADE4-A6C162CBDFC2}" type="datetimeFigureOut">
              <a:rPr lang="zh-CN" altLang="en-US"/>
              <a:pPr>
                <a:defRPr/>
              </a:pPr>
              <a:t>2018/10/2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93B9C2-E1E6-47F6-ABCA-84CD3188A98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1EC78B-F8B1-419D-92D5-78FD45525CC7}" type="datetimeFigureOut">
              <a:rPr lang="zh-CN" altLang="en-US"/>
              <a:pPr>
                <a:defRPr/>
              </a:pPr>
              <a:t>2018/10/2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3C6B72-D6A2-446B-B888-53CCAF8303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5398F-7631-47A7-BFE3-2ECC1F951EE9}" type="datetimeFigureOut">
              <a:rPr lang="zh-CN" altLang="en-US"/>
              <a:pPr>
                <a:defRPr/>
              </a:pPr>
              <a:t>2018/10/2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9D748-001F-44A8-8819-F9EAB9BF367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E57B85-65F0-49E8-95F6-FB4D5FDBC63C}" type="datetimeFigureOut">
              <a:rPr lang="zh-CN" altLang="en-US"/>
              <a:pPr>
                <a:defRPr/>
              </a:pPr>
              <a:t>2018/10/2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48B9E1-E25F-425F-93BB-1DF968874E5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B2B14-80AF-45D2-9E0E-FC85B8B984D1}" type="datetimeFigureOut">
              <a:rPr lang="zh-CN" altLang="en-US"/>
              <a:pPr>
                <a:defRPr/>
              </a:pPr>
              <a:t>2018/10/2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2B8EC-68F3-4C32-9ED8-9016A22D7A4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A45754-CFCD-4F46-9701-D7251393E7A3}" type="datetimeFigureOut">
              <a:rPr lang="zh-CN" altLang="en-US"/>
              <a:pPr>
                <a:defRPr/>
              </a:pPr>
              <a:t>2018/10/2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F213C-89F5-4088-A47B-B9845C4B5BC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4036F6F-3D5C-4C20-B0DD-874C76FAB2F5}" type="datetimeFigureOut">
              <a:rPr lang="zh-CN" altLang="en-US"/>
              <a:pPr>
                <a:defRPr/>
              </a:pPr>
              <a:t>2018/10/2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6CB3F365-4046-46E1-85CC-5E2406F0B62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61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9400" y="142875"/>
            <a:ext cx="3505200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>
                <a:solidFill>
                  <a:schemeClr val="tx1">
                    <a:lumMod val="65000"/>
                    <a:lumOff val="35000"/>
                  </a:schemeClr>
                </a:solidFill>
                <a:latin typeface="GeosansLight" panose="02000603020000020003" pitchFamily="2" charset="0"/>
                <a:ea typeface="+mn-ea"/>
              </a:rPr>
              <a:t>Creative Time Line</a:t>
            </a:r>
            <a:endParaRPr lang="en-US" sz="3200">
              <a:solidFill>
                <a:schemeClr val="tx1">
                  <a:lumMod val="65000"/>
                  <a:lumOff val="35000"/>
                </a:schemeClr>
              </a:solidFill>
              <a:latin typeface="GeosansLight" panose="02000603020000020003" pitchFamily="2" charset="0"/>
              <a:ea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90888" y="582613"/>
            <a:ext cx="256222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Lid </a:t>
            </a:r>
            <a:r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est laborum dolo rumes fugats untras. Etharums ser quidem rerum </a:t>
            </a:r>
            <a:r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facilis</a:t>
            </a:r>
            <a:endParaRPr lang="en-US" sz="10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70338" y="4876800"/>
            <a:ext cx="1328737" cy="2444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sz="1000">
                <a:solidFill>
                  <a:srgbClr val="7F7F7F"/>
                </a:solidFill>
                <a:latin typeface="Open Sans"/>
                <a:ea typeface="Open Sans"/>
                <a:cs typeface="Open Sans"/>
              </a:rPr>
              <a:t>www.ganttcharts.net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40663" y="4852988"/>
            <a:ext cx="120650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Page Number </a:t>
            </a:r>
            <a:r>
              <a:rPr lang="en-US" sz="1400" b="1">
                <a:solidFill>
                  <a:schemeClr val="accent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15</a:t>
            </a:r>
            <a:endParaRPr lang="en-US" sz="1000">
              <a:solidFill>
                <a:schemeClr val="accent6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85800" y="3736975"/>
            <a:ext cx="7772400" cy="0"/>
          </a:xfrm>
          <a:prstGeom prst="line">
            <a:avLst/>
          </a:prstGeom>
          <a:ln w="3175">
            <a:solidFill>
              <a:srgbClr val="7F8C8D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1681163" y="3673475"/>
            <a:ext cx="127000" cy="127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568700" y="3673475"/>
            <a:ext cx="127000" cy="127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453063" y="3673475"/>
            <a:ext cx="127000" cy="127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7335838" y="3673475"/>
            <a:ext cx="127000" cy="127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458913" y="3865563"/>
            <a:ext cx="57150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2011</a:t>
            </a:r>
            <a:endParaRPr lang="en-US" sz="1400" b="1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41688" y="3865563"/>
            <a:ext cx="582612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2012</a:t>
            </a:r>
            <a:endParaRPr lang="en-US" sz="1400" b="1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224463" y="3865563"/>
            <a:ext cx="582612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2013</a:t>
            </a:r>
            <a:endParaRPr lang="en-US" sz="1400" b="1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08825" y="3865563"/>
            <a:ext cx="582613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2014</a:t>
            </a:r>
            <a:endParaRPr lang="en-US" sz="1400" b="1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685800" y="3168650"/>
            <a:ext cx="2946400" cy="9525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2560638" y="2922588"/>
            <a:ext cx="2947987" cy="96837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4452938" y="2678113"/>
            <a:ext cx="2946400" cy="9525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6197600" y="2432050"/>
            <a:ext cx="2946400" cy="96838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679450" y="2528888"/>
            <a:ext cx="1712913" cy="922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>
                <a:solidFill>
                  <a:schemeClr val="accent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NEW GROUP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 </a:t>
            </a:r>
            <a:r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 perspiciatis unde omnis iste natus </a:t>
            </a:r>
            <a:r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error </a:t>
            </a:r>
            <a:r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sit voluptatem accusantium </a:t>
            </a:r>
            <a:r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doloremque</a:t>
            </a:r>
            <a:endParaRPr lang="en-US" sz="10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489200" y="2284413"/>
            <a:ext cx="1712913" cy="922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MARKETING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 </a:t>
            </a:r>
            <a:r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 perspiciatis unde omnis iste natus </a:t>
            </a:r>
            <a:r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error </a:t>
            </a:r>
            <a:r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sit voluptatem accusantium </a:t>
            </a:r>
            <a:r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doloremque</a:t>
            </a:r>
            <a:endParaRPr lang="en-US" sz="10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397375" y="2024063"/>
            <a:ext cx="1714500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>
                <a:solidFill>
                  <a:schemeClr val="accent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CONSULTING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 </a:t>
            </a:r>
            <a:r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 perspiciatis unde omnis iste natus </a:t>
            </a:r>
            <a:r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error </a:t>
            </a:r>
            <a:r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sit voluptatem accusantium </a:t>
            </a:r>
            <a:r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doloremque</a:t>
            </a:r>
            <a:endParaRPr lang="en-US" sz="10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194425" y="1774825"/>
            <a:ext cx="1714500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PROMOTION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 </a:t>
            </a:r>
            <a:r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 perspiciatis unde omnis iste natus </a:t>
            </a:r>
            <a:r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error </a:t>
            </a:r>
            <a:r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sit voluptatem accusantium </a:t>
            </a:r>
            <a:r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doloremque</a:t>
            </a:r>
            <a:endParaRPr lang="en-US" sz="10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79450" y="2087563"/>
            <a:ext cx="560388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>
                <a:solidFill>
                  <a:schemeClr val="tx1">
                    <a:lumMod val="50000"/>
                    <a:lumOff val="50000"/>
                  </a:schemeClr>
                </a:solidFill>
                <a:latin typeface="FontAwesome" pitchFamily="2" charset="0"/>
                <a:ea typeface="+mn-ea"/>
              </a:rPr>
              <a:t></a:t>
            </a:r>
            <a:endParaRPr lang="en-US" sz="280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489200" y="1827213"/>
            <a:ext cx="560388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>
                <a:solidFill>
                  <a:schemeClr val="tx1">
                    <a:lumMod val="50000"/>
                    <a:lumOff val="50000"/>
                  </a:schemeClr>
                </a:solidFill>
                <a:latin typeface="FontAwesome" pitchFamily="2" charset="0"/>
                <a:ea typeface="+mn-ea"/>
              </a:rPr>
              <a:t></a:t>
            </a:r>
            <a:endParaRPr lang="en-US" sz="280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452938" y="1592263"/>
            <a:ext cx="561975" cy="522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>
                <a:solidFill>
                  <a:schemeClr val="tx1">
                    <a:lumMod val="50000"/>
                    <a:lumOff val="50000"/>
                  </a:schemeClr>
                </a:solidFill>
                <a:latin typeface="FontAwesome" pitchFamily="2" charset="0"/>
                <a:ea typeface="+mn-ea"/>
              </a:rPr>
              <a:t></a:t>
            </a:r>
            <a:endParaRPr lang="en-US" sz="280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194425" y="1320800"/>
            <a:ext cx="561975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>
                <a:solidFill>
                  <a:schemeClr val="tx1">
                    <a:lumMod val="50000"/>
                    <a:lumOff val="50000"/>
                  </a:schemeClr>
                </a:solidFill>
                <a:latin typeface="FontAwesome" pitchFamily="2" charset="0"/>
                <a:ea typeface="+mn-ea"/>
              </a:rPr>
              <a:t></a:t>
            </a:r>
            <a:endParaRPr lang="en-US" sz="280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93700" y="4829175"/>
            <a:ext cx="1703388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>
                <a:solidFill>
                  <a:schemeClr val="accent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MARCULA</a:t>
            </a:r>
            <a:r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®Business</a:t>
            </a:r>
            <a:endParaRPr lang="en-US" sz="10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77</Words>
  <Application>Microsoft Office PowerPoint</Application>
  <PresentationFormat>全屏显示(16:9)</PresentationFormat>
  <Paragraphs>21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演示文稿设计模板</vt:lpstr>
      </vt:variant>
      <vt:variant>
        <vt:i4>2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Calibri</vt:lpstr>
      <vt:lpstr>宋体</vt:lpstr>
      <vt:lpstr>Arial</vt:lpstr>
      <vt:lpstr>GeosansLight</vt:lpstr>
      <vt:lpstr>Open Sans</vt:lpstr>
      <vt:lpstr>FontAwesome</vt:lpstr>
      <vt:lpstr>Office 主题​​</vt:lpstr>
      <vt:lpstr>Office 主题​​</vt:lpstr>
      <vt:lpstr>幻灯片 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杨子玥</dc:creator>
  <cp:lastModifiedBy>tclsevers</cp:lastModifiedBy>
  <cp:revision>3</cp:revision>
  <dcterms:created xsi:type="dcterms:W3CDTF">2017-11-28T15:21:49Z</dcterms:created>
  <dcterms:modified xsi:type="dcterms:W3CDTF">2018-10-02T09:56:05Z</dcterms:modified>
</cp:coreProperties>
</file>