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84" autoAdjust="0"/>
  </p:normalViewPr>
  <p:slideViewPr>
    <p:cSldViewPr>
      <p:cViewPr varScale="1">
        <p:scale>
          <a:sx n="153" d="100"/>
          <a:sy n="153" d="100"/>
        </p:scale>
        <p:origin x="-498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DAEA046-A851-4D5E-8E23-109318C53F01}" type="datetimeFigureOut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163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251C7B6-E660-444F-B8DB-44A7740E6EE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www.ganttcharts.net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AE521-71D3-4410-AAF6-6A5EAB676DFD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B7D3-0EB9-4CF4-8DB0-A4E41BDE09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0ED73-D8A0-4167-B0B7-094F9A4C6178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5490-5B5F-4F2F-8B1F-EB57401CDA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D87CC-3E28-4F81-B7D2-D9D0BD07C77F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3545B-B929-42FE-B47B-3D0C39866C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CEF8-8350-4843-8AC8-1307F1E983B8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5AC88-99AB-4189-B408-5732592B59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B2F1D-D3AC-47BE-B608-856E999DAB8F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BDD8E-38C0-417B-B00E-8FA6F3E558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5D35F-08B7-4E90-AB46-366EB4A0D563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48464-834A-459A-AEBF-88C995CEF6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4B004-9653-4226-A95B-BA49DE97CDDE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C5D9-C570-4671-AC57-5681EC38D9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F7EC0-8234-4077-95F5-7F7A4707CE7B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FBEB7-1EB3-4B6C-8CB8-3920201018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7BE83-A46A-43D5-AE59-344B808E2A87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9E61E-E672-4884-9201-6DF818C06F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AEAD5-5A36-4117-83B3-719C01EAD3B5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85E9-01B8-40C5-BD8E-FBB2992F23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D3FDE-B01E-4C5A-900B-8E9A8E06BEFE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426B8-4C7D-479A-8A53-8AA0CAB05C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4820DE-00FF-4588-83FD-B654DAD830CF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E9B16D3-CCE6-44B6-B5A2-18C2227217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7713" y="473075"/>
            <a:ext cx="7648575" cy="650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Gantt Chart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pPr>
              <a:defRPr/>
            </a:pPr>
            <a:r>
              <a:rPr lang="en-US"/>
              <a:t>copyright © 2016, Inspirasign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pPr>
              <a:defRPr/>
            </a:pPr>
            <a:fld id="{763F2A70-6515-4F1B-9907-1E827A4F99F4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742950" y="1066800"/>
            <a:ext cx="7658100" cy="211138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Insert your </a:t>
            </a:r>
            <a:r>
              <a:rPr lang="en-US" dirty="0">
                <a:solidFill>
                  <a:schemeClr val="accent1"/>
                </a:solidFill>
              </a:rPr>
              <a:t>great</a:t>
            </a:r>
            <a:r>
              <a:rPr lang="en-US" dirty="0"/>
              <a:t> subtitle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769938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7" name="Rectangle 6"/>
          <p:cNvSpPr/>
          <p:nvPr/>
        </p:nvSpPr>
        <p:spPr>
          <a:xfrm>
            <a:off x="1419225" y="1435100"/>
            <a:ext cx="496888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8" name="Rectangle 7"/>
          <p:cNvSpPr/>
          <p:nvPr/>
        </p:nvSpPr>
        <p:spPr>
          <a:xfrm>
            <a:off x="2068513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9" name="Rectangle 8"/>
          <p:cNvSpPr/>
          <p:nvPr/>
        </p:nvSpPr>
        <p:spPr>
          <a:xfrm>
            <a:off x="2717800" y="1435100"/>
            <a:ext cx="496888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0" name="Rectangle 9"/>
          <p:cNvSpPr/>
          <p:nvPr/>
        </p:nvSpPr>
        <p:spPr>
          <a:xfrm>
            <a:off x="3367088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1" name="Rectangle 10"/>
          <p:cNvSpPr/>
          <p:nvPr/>
        </p:nvSpPr>
        <p:spPr>
          <a:xfrm>
            <a:off x="4014788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2" name="Rectangle 11"/>
          <p:cNvSpPr/>
          <p:nvPr/>
        </p:nvSpPr>
        <p:spPr>
          <a:xfrm>
            <a:off x="4659313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3" name="Rectangle 12"/>
          <p:cNvSpPr/>
          <p:nvPr/>
        </p:nvSpPr>
        <p:spPr>
          <a:xfrm>
            <a:off x="5308600" y="1435100"/>
            <a:ext cx="496888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4" name="Rectangle 13"/>
          <p:cNvSpPr/>
          <p:nvPr/>
        </p:nvSpPr>
        <p:spPr>
          <a:xfrm>
            <a:off x="5957888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5" name="Rectangle 14"/>
          <p:cNvSpPr/>
          <p:nvPr/>
        </p:nvSpPr>
        <p:spPr>
          <a:xfrm>
            <a:off x="6605588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6" name="Rectangle 15"/>
          <p:cNvSpPr/>
          <p:nvPr/>
        </p:nvSpPr>
        <p:spPr>
          <a:xfrm>
            <a:off x="7254875" y="1435100"/>
            <a:ext cx="496888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7" name="Rectangle 16"/>
          <p:cNvSpPr/>
          <p:nvPr/>
        </p:nvSpPr>
        <p:spPr>
          <a:xfrm>
            <a:off x="7904163" y="1435100"/>
            <a:ext cx="496887" cy="2578100"/>
          </a:xfrm>
          <a:prstGeom prst="rect">
            <a:avLst/>
          </a:prstGeom>
          <a:solidFill>
            <a:schemeClr val="bg2">
              <a:lumMod val="95000"/>
              <a:alpha val="45000"/>
            </a:schemeClr>
          </a:solidFill>
          <a:ln>
            <a:solidFill>
              <a:schemeClr val="bg2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8" name="Rounded Rectangle 17"/>
          <p:cNvSpPr/>
          <p:nvPr/>
        </p:nvSpPr>
        <p:spPr>
          <a:xfrm>
            <a:off x="747713" y="1689100"/>
            <a:ext cx="2062162" cy="2746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19" name="Rounded Rectangle 18"/>
          <p:cNvSpPr/>
          <p:nvPr/>
        </p:nvSpPr>
        <p:spPr>
          <a:xfrm>
            <a:off x="2073275" y="2328863"/>
            <a:ext cx="1641475" cy="2746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20" name="Rounded Rectangle 19"/>
          <p:cNvSpPr/>
          <p:nvPr/>
        </p:nvSpPr>
        <p:spPr>
          <a:xfrm>
            <a:off x="3008313" y="2968625"/>
            <a:ext cx="2200275" cy="2730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21" name="Rounded Rectangle 20"/>
          <p:cNvSpPr/>
          <p:nvPr/>
        </p:nvSpPr>
        <p:spPr>
          <a:xfrm>
            <a:off x="4478338" y="2054225"/>
            <a:ext cx="1711325" cy="27463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22" name="Rounded Rectangle 21"/>
          <p:cNvSpPr/>
          <p:nvPr/>
        </p:nvSpPr>
        <p:spPr>
          <a:xfrm>
            <a:off x="5541963" y="3570288"/>
            <a:ext cx="1781175" cy="27463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23" name="Rounded Rectangle 22"/>
          <p:cNvSpPr/>
          <p:nvPr/>
        </p:nvSpPr>
        <p:spPr>
          <a:xfrm>
            <a:off x="6348413" y="2593975"/>
            <a:ext cx="1643062" cy="27463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/>
          </a:p>
        </p:txBody>
      </p:sp>
      <p:sp>
        <p:nvSpPr>
          <p:cNvPr id="24" name="TextBox 23"/>
          <p:cNvSpPr txBox="1"/>
          <p:nvPr/>
        </p:nvSpPr>
        <p:spPr>
          <a:xfrm>
            <a:off x="836613" y="4029075"/>
            <a:ext cx="365125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Jan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71613" y="4029075"/>
            <a:ext cx="38735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Feb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90738" y="4029075"/>
            <a:ext cx="415925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Mar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54313" y="4029075"/>
            <a:ext cx="382587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Apr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86138" y="4029075"/>
            <a:ext cx="430212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May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76700" y="4029075"/>
            <a:ext cx="371475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Jun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30750" y="4029075"/>
            <a:ext cx="331788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Jul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43525" y="4029075"/>
            <a:ext cx="398463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Aug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95988" y="4029075"/>
            <a:ext cx="385762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Sep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67500" y="4029075"/>
            <a:ext cx="379413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Oct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02500" y="4029075"/>
            <a:ext cx="4064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Nov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47025" y="4029075"/>
            <a:ext cx="395288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67" dirty="0">
                <a:latin typeface="+mj-lt"/>
                <a:ea typeface="+mn-ea"/>
              </a:rPr>
              <a:t>Dec</a:t>
            </a:r>
            <a:endParaRPr lang="id-ID" sz="1067" dirty="0">
              <a:latin typeface="+mj-lt"/>
              <a:ea typeface="+mn-ea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887538" y="4370388"/>
            <a:ext cx="104775" cy="1047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/>
          </a:p>
        </p:txBody>
      </p:sp>
      <p:sp>
        <p:nvSpPr>
          <p:cNvPr id="37" name="TextBox 36"/>
          <p:cNvSpPr txBox="1"/>
          <p:nvPr/>
        </p:nvSpPr>
        <p:spPr>
          <a:xfrm>
            <a:off x="1992313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789238" y="4370388"/>
            <a:ext cx="104775" cy="1047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/>
          </a:p>
        </p:txBody>
      </p:sp>
      <p:sp>
        <p:nvSpPr>
          <p:cNvPr id="39" name="TextBox 38"/>
          <p:cNvSpPr txBox="1"/>
          <p:nvPr/>
        </p:nvSpPr>
        <p:spPr>
          <a:xfrm>
            <a:off x="2881313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686175" y="4370388"/>
            <a:ext cx="104775" cy="1047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/>
          </a:p>
        </p:txBody>
      </p:sp>
      <p:sp>
        <p:nvSpPr>
          <p:cNvPr id="41" name="TextBox 40"/>
          <p:cNvSpPr txBox="1"/>
          <p:nvPr/>
        </p:nvSpPr>
        <p:spPr>
          <a:xfrm>
            <a:off x="3805238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598988" y="4370388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/>
          </a:p>
        </p:txBody>
      </p:sp>
      <p:sp>
        <p:nvSpPr>
          <p:cNvPr id="43" name="TextBox 42"/>
          <p:cNvSpPr txBox="1"/>
          <p:nvPr/>
        </p:nvSpPr>
        <p:spPr>
          <a:xfrm>
            <a:off x="4722813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5521325" y="4370388"/>
            <a:ext cx="104775" cy="1047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121920" tIns="60960" rIns="121920" bIns="6096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>
              <a:latin typeface="+mn-lt"/>
              <a:ea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21338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434138" y="4370388"/>
            <a:ext cx="104775" cy="1047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333"/>
          </a:p>
        </p:txBody>
      </p:sp>
      <p:sp>
        <p:nvSpPr>
          <p:cNvPr id="47" name="TextBox 46"/>
          <p:cNvSpPr txBox="1"/>
          <p:nvPr/>
        </p:nvSpPr>
        <p:spPr>
          <a:xfrm>
            <a:off x="6546850" y="4303713"/>
            <a:ext cx="803275" cy="296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Product</a:t>
            </a:r>
            <a:endParaRPr lang="id-ID" sz="133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92200" y="1706563"/>
            <a:ext cx="1373188" cy="298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06625" y="2346325"/>
            <a:ext cx="1373188" cy="2968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21063" y="2986088"/>
            <a:ext cx="1374775" cy="2968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48200" y="2071688"/>
            <a:ext cx="1373188" cy="298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83350" y="2611438"/>
            <a:ext cx="1373188" cy="2968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46750" y="3587750"/>
            <a:ext cx="1373188" cy="298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2"/>
                </a:solidFill>
                <a:latin typeface="+mj-lt"/>
                <a:ea typeface="+mn-ea"/>
              </a:rPr>
              <a:t>Start - finish date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</Words>
  <Application>Microsoft Office PowerPoint</Application>
  <PresentationFormat>全屏显示(16:9)</PresentationFormat>
  <Paragraphs>29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演示文稿设计模板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Calibri</vt:lpstr>
      <vt:lpstr>宋体</vt:lpstr>
      <vt:lpstr>Arial</vt:lpstr>
      <vt:lpstr>Office 主题​​</vt:lpstr>
      <vt:lpstr>Office 主题​​</vt:lpstr>
      <vt:lpstr>Gantt Chart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Chart</dc:title>
  <dc:creator>杨子玥</dc:creator>
  <cp:lastModifiedBy>tclsevers</cp:lastModifiedBy>
  <cp:revision>3</cp:revision>
  <dcterms:created xsi:type="dcterms:W3CDTF">2017-11-28T15:21:47Z</dcterms:created>
  <dcterms:modified xsi:type="dcterms:W3CDTF">2018-09-29T09:56:55Z</dcterms:modified>
</cp:coreProperties>
</file>