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1"/>
    <p:sldMasterId id="2147493463" r:id="rId2"/>
  </p:sldMasterIdLst>
  <p:notesMasterIdLst>
    <p:notesMasterId r:id="rId6"/>
  </p:notesMasterIdLst>
  <p:sldIdLst>
    <p:sldId id="258" r:id="rId3"/>
    <p:sldId id="257" r:id="rId4"/>
    <p:sldId id="261" r:id="rId5"/>
  </p:sldIdLst>
  <p:sldSz cx="12193588" cy="6858000"/>
  <p:notesSz cx="6858000" cy="9144000"/>
  <p:defaultTextStyle>
    <a:defPPr>
      <a:defRPr lang="en-US"/>
    </a:defPPr>
    <a:lvl1pPr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609600" indent="-1524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1219200" indent="-3048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828800" indent="-4572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2438400" indent="-6096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1" autoAdjust="0"/>
    <p:restoredTop sz="93267"/>
  </p:normalViewPr>
  <p:slideViewPr>
    <p:cSldViewPr snapToGrid="0" snapToObjects="1">
      <p:cViewPr varScale="1">
        <p:scale>
          <a:sx n="113" d="100"/>
          <a:sy n="113" d="100"/>
        </p:scale>
        <p:origin x="-624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963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60963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55FE710-5DDD-490B-93A3-6F216FED13FE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963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60963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50DB17C-FCCB-4A89-BD3D-6541FDE3A4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609600" fontAlgn="base">
              <a:spcBef>
                <a:spcPct val="0"/>
              </a:spcBef>
              <a:spcAft>
                <a:spcPct val="0"/>
              </a:spcAft>
            </a:pPr>
            <a:fld id="{3D20AEE7-F2CB-41F6-9AB1-97F58549DC6A}" type="slidenum">
              <a:rPr lang="zh-CN" altLang="en-US">
                <a:solidFill>
                  <a:srgbClr val="000000"/>
                </a:solidFill>
              </a:rPr>
              <a:pPr defTabSz="60960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 userDrawn="1"/>
        </p:nvSpPr>
        <p:spPr>
          <a:xfrm>
            <a:off x="0" y="258763"/>
            <a:ext cx="376238" cy="528637"/>
          </a:xfrm>
          <a:prstGeom prst="rect">
            <a:avLst/>
          </a:prstGeom>
          <a:solidFill>
            <a:srgbClr val="A3C5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6" name="矩形 9"/>
          <p:cNvSpPr/>
          <p:nvPr userDrawn="1"/>
        </p:nvSpPr>
        <p:spPr>
          <a:xfrm>
            <a:off x="450850" y="258763"/>
            <a:ext cx="125413" cy="528637"/>
          </a:xfrm>
          <a:prstGeom prst="rect">
            <a:avLst/>
          </a:prstGeom>
          <a:solidFill>
            <a:srgbClr val="A3C5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/>
          </p:nvPr>
        </p:nvSpPr>
        <p:spPr>
          <a:xfrm>
            <a:off x="376816" y="5989475"/>
            <a:ext cx="1960289" cy="53340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600" b="1"/>
            </a:lvl1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8BAEC68-12C4-4FEE-ACC9-D32355D7F444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C36E928-9649-4A43-A2B8-F443D7CB28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BD786F3-7131-4AEA-A472-08426F3E6437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B62406-E54A-4EA8-B2CB-7F88221092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EECA24-F5E1-459A-BA64-93E59094AD8E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5B334B8-60D1-4319-85A8-B907DC99B6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60B0319-7450-48E8-9CA0-8DDC9D2E553F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D53F084-D24E-49B5-A070-87566DDF70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37220F-DB5A-4B34-88B8-C360C6E54C3A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EFA8DB-D758-43C2-8F41-39C49FBAB5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 userDrawn="1"/>
        </p:nvSpPr>
        <p:spPr>
          <a:xfrm>
            <a:off x="441325" y="760413"/>
            <a:ext cx="661988" cy="379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</p:txBody>
      </p:sp>
      <p:sp>
        <p:nvSpPr>
          <p:cNvPr id="3" name="矩形 6"/>
          <p:cNvSpPr/>
          <p:nvPr userDrawn="1"/>
        </p:nvSpPr>
        <p:spPr>
          <a:xfrm>
            <a:off x="2857500" y="841375"/>
            <a:ext cx="1403350" cy="32924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背景图片出处</a:t>
            </a: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6096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</p:txBody>
      </p:sp>
      <p:sp>
        <p:nvSpPr>
          <p:cNvPr id="4" name="矩形 7"/>
          <p:cNvSpPr/>
          <p:nvPr userDrawn="1"/>
        </p:nvSpPr>
        <p:spPr>
          <a:xfrm>
            <a:off x="4395788" y="841375"/>
            <a:ext cx="3727450" cy="38258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英文 </a:t>
            </a:r>
            <a:r>
              <a:rPr lang="en-US" altLang="zh-CN" sz="1333" kern="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Calibri</a:t>
            </a: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中文 微软雅黑</a:t>
            </a: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正文 </a:t>
            </a:r>
            <a:r>
              <a:rPr lang="en-US" altLang="zh-CN" sz="1333" kern="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1.3</a:t>
            </a: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33" kern="0" dirty="0" err="1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cn.bing.com</a:t>
            </a:r>
            <a:endParaRPr lang="zh-CN" altLang="en-US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prstClr val="white"/>
                </a:solidFill>
                <a:latin typeface="+mn-lt"/>
                <a:ea typeface="+mn-ea"/>
              </a:rPr>
              <a:t>互联网是一个开放共享的平台</a:t>
            </a: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prstClr val="white"/>
                </a:solidFill>
                <a:latin typeface="+mn-lt"/>
                <a:ea typeface="+mn-ea"/>
              </a:rPr>
              <a:t>Office</a:t>
            </a:r>
            <a:r>
              <a:rPr lang="en-US" altLang="zh-CN" sz="1333" kern="0" dirty="0">
                <a:solidFill>
                  <a:prstClr val="white"/>
                </a:solidFill>
                <a:latin typeface="+mn-lt"/>
                <a:ea typeface="+mn-ea"/>
              </a:rPr>
              <a:t>PLUS </a:t>
            </a:r>
            <a:r>
              <a:rPr lang="zh-CN" altLang="en-US" sz="1333" kern="0" dirty="0">
                <a:solidFill>
                  <a:prstClr val="white"/>
                </a:solidFill>
                <a:latin typeface="+mn-lt"/>
                <a:ea typeface="+mn-ea"/>
              </a:rPr>
              <a:t>部分设计灵感与元素来源于网络</a:t>
            </a:r>
          </a:p>
          <a:p>
            <a:pPr defTabSz="121917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3" kern="0" dirty="0">
                <a:solidFill>
                  <a:prstClr val="white"/>
                </a:solidFill>
                <a:latin typeface="+mn-lt"/>
                <a:ea typeface="+mn-ea"/>
              </a:rPr>
              <a:t>如有建议请联系officeplus@microsoft.com</a:t>
            </a:r>
            <a:endParaRPr lang="en-US" altLang="zh-CN" sz="1333" kern="0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</p:txBody>
      </p:sp>
      <p:sp>
        <p:nvSpPr>
          <p:cNvPr id="5" name="矩形 8"/>
          <p:cNvSpPr/>
          <p:nvPr userDrawn="1"/>
        </p:nvSpPr>
        <p:spPr>
          <a:xfrm>
            <a:off x="441325" y="182563"/>
            <a:ext cx="815975" cy="257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ea typeface="+mn-ea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 userDrawn="1"/>
        </p:nvSpPr>
        <p:spPr>
          <a:xfrm>
            <a:off x="4143375" y="4094163"/>
            <a:ext cx="3295650" cy="2968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3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2862263"/>
            <a:ext cx="30480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1DAF57-79DF-4308-98FB-770216321A09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061BB4-1F06-4EE1-BB67-863D775E7C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497F44-1B02-44AE-855F-78516B4A5FB6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088AE4B-16F9-4C2D-9996-E1C31E1067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BDAB57A-6EA6-4126-B11D-EF175CE6741C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AE6A12D-4C70-4B68-84B3-A86EAB2235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B25FFC-52FB-4E96-94A5-DECD571AEA4E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CD837BE-B821-43B1-833A-90578AF8CA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E3AE060-1A4F-479C-B563-B06BDD915136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BBE5CAD-2112-427C-8FEE-63F9A1D574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73C4B2-7806-4FB8-B681-BBAA7298D238}" type="datetimeFigureOut">
              <a:rPr lang="zh-CN" altLang="en-US"/>
              <a:pPr>
                <a:defRPr/>
              </a:pPr>
              <a:t>2018/8/15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57D0EB2-F80C-4F88-A5A8-AFB7E424B7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93478" r:id="rId1"/>
    <p:sldLayoutId id="2147493479" r:id="rId2"/>
    <p:sldLayoutId id="2147493480" r:id="rId3"/>
  </p:sldLayoutIdLst>
  <p:txStyles>
    <p:titleStyle>
      <a:lvl1pPr algn="ctr" defTabSz="608013" rtl="0" fontAlgn="base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2pPr>
      <a:lvl3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3pPr>
      <a:lvl4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4pPr>
      <a:lvl5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5pPr>
      <a:lvl6pPr marL="4572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6pPr>
      <a:lvl7pPr marL="9144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7pPr>
      <a:lvl8pPr marL="13716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8pPr>
      <a:lvl9pPr marL="18288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9pPr>
    </p:titleStyle>
    <p:bodyStyle>
      <a:lvl1pPr marL="455613" indent="-4556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71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7188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DBC860F0-9A1C-409D-8DF9-AEEBBA732A40}" type="datetimeFigureOut">
              <a:rPr lang="zh-CN" altLang="en-US"/>
              <a:pPr/>
              <a:t>2018/8/15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63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676D46E-6761-4952-B3EF-3AC4E0E70D8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481" r:id="rId1"/>
    <p:sldLayoutId id="2147493482" r:id="rId2"/>
    <p:sldLayoutId id="2147493483" r:id="rId3"/>
    <p:sldLayoutId id="2147493484" r:id="rId4"/>
    <p:sldLayoutId id="2147493485" r:id="rId5"/>
    <p:sldLayoutId id="2147493486" r:id="rId6"/>
    <p:sldLayoutId id="2147493487" r:id="rId7"/>
    <p:sldLayoutId id="2147493488" r:id="rId8"/>
    <p:sldLayoutId id="2147493489" r:id="rId9"/>
    <p:sldLayoutId id="2147493490" r:id="rId10"/>
    <p:sldLayoutId id="214749349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60400" y="258763"/>
            <a:ext cx="4402138" cy="528637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/>
              <a:t>GANTT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CHART</a:t>
            </a:r>
            <a:r>
              <a:rPr kumimoji="1" lang="zh-CN" altLang="en-US" smtClean="0"/>
              <a:t>  </a:t>
            </a:r>
            <a:r>
              <a:rPr kumimoji="1" lang="en-US" altLang="zh-CN" smtClean="0"/>
              <a:t>1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YEAR</a:t>
            </a:r>
            <a:endParaRPr kumimoji="1" lang="zh-CN" altLang="en-US" smtClean="0"/>
          </a:p>
        </p:txBody>
      </p:sp>
      <p:sp>
        <p:nvSpPr>
          <p:cNvPr id="18434" name="文本占位符 2"/>
          <p:cNvSpPr>
            <a:spLocks noGrp="1"/>
          </p:cNvSpPr>
          <p:nvPr>
            <p:ph type="body" sz="quarter" idx="13"/>
          </p:nvPr>
        </p:nvSpPr>
        <p:spPr bwMode="auto">
          <a:xfrm>
            <a:off x="11388725" y="171450"/>
            <a:ext cx="804863" cy="615950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/>
              <a:t>02</a:t>
            </a:r>
            <a:endParaRPr kumimoji="1" lang="zh-CN" altLang="en-US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95338" y="1249363"/>
          <a:ext cx="10658475" cy="3992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720"/>
                <a:gridCol w="726233"/>
                <a:gridCol w="726233"/>
                <a:gridCol w="726233"/>
                <a:gridCol w="726233"/>
                <a:gridCol w="726233"/>
                <a:gridCol w="726233"/>
                <a:gridCol w="726233"/>
                <a:gridCol w="726233"/>
                <a:gridCol w="726233"/>
                <a:gridCol w="726233"/>
                <a:gridCol w="726233"/>
                <a:gridCol w="726233"/>
              </a:tblGrid>
              <a:tr h="36576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JAN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FEB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APR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MAY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JUL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AUG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SEP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OCT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NOV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DEC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2B5F76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2B5F76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2B5F76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2B5F76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2B5F76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8535" name="组 6"/>
          <p:cNvGrpSpPr>
            <a:grpSpLocks/>
          </p:cNvGrpSpPr>
          <p:nvPr/>
        </p:nvGrpSpPr>
        <p:grpSpPr bwMode="auto">
          <a:xfrm>
            <a:off x="2733675" y="5302250"/>
            <a:ext cx="1735138" cy="322263"/>
            <a:chOff x="1081014" y="4027616"/>
            <a:chExt cx="1301413" cy="241429"/>
          </a:xfrm>
        </p:grpSpPr>
        <p:sp>
          <p:nvSpPr>
            <p:cNvPr id="8" name="矩形 7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2722" y="4027616"/>
              <a:ext cx="1059705" cy="2235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8536" name="组 9"/>
          <p:cNvGrpSpPr>
            <a:grpSpLocks/>
          </p:cNvGrpSpPr>
          <p:nvPr/>
        </p:nvGrpSpPr>
        <p:grpSpPr bwMode="auto">
          <a:xfrm>
            <a:off x="4429125" y="5302250"/>
            <a:ext cx="1735138" cy="322263"/>
            <a:chOff x="1081014" y="4027616"/>
            <a:chExt cx="1301413" cy="241429"/>
          </a:xfrm>
        </p:grpSpPr>
        <p:sp>
          <p:nvSpPr>
            <p:cNvPr id="11" name="矩形 10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2722" y="4027616"/>
              <a:ext cx="1059705" cy="2235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" name="五边形 3"/>
          <p:cNvSpPr/>
          <p:nvPr/>
        </p:nvSpPr>
        <p:spPr>
          <a:xfrm>
            <a:off x="2740025" y="1763713"/>
            <a:ext cx="2447925" cy="392112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29" name="五边形 28"/>
          <p:cNvSpPr/>
          <p:nvPr/>
        </p:nvSpPr>
        <p:spPr>
          <a:xfrm>
            <a:off x="2740025" y="2443163"/>
            <a:ext cx="1458913" cy="390525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0" name="五边形 29"/>
          <p:cNvSpPr/>
          <p:nvPr/>
        </p:nvSpPr>
        <p:spPr>
          <a:xfrm>
            <a:off x="4930775" y="3114675"/>
            <a:ext cx="3592513" cy="392113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1" name="五边形 30"/>
          <p:cNvSpPr/>
          <p:nvPr/>
        </p:nvSpPr>
        <p:spPr>
          <a:xfrm>
            <a:off x="8523288" y="3794125"/>
            <a:ext cx="2930525" cy="390525"/>
          </a:xfrm>
          <a:prstGeom prst="homePlate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2" name="五边形 31"/>
          <p:cNvSpPr/>
          <p:nvPr/>
        </p:nvSpPr>
        <p:spPr>
          <a:xfrm>
            <a:off x="9282113" y="3163888"/>
            <a:ext cx="1458912" cy="39211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3" name="五边形 32"/>
          <p:cNvSpPr/>
          <p:nvPr/>
        </p:nvSpPr>
        <p:spPr>
          <a:xfrm>
            <a:off x="4198938" y="4465638"/>
            <a:ext cx="1458912" cy="392112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5" name="五边形 34"/>
          <p:cNvSpPr/>
          <p:nvPr/>
        </p:nvSpPr>
        <p:spPr>
          <a:xfrm>
            <a:off x="7823200" y="4465638"/>
            <a:ext cx="700088" cy="39211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grpSp>
        <p:nvGrpSpPr>
          <p:cNvPr id="18544" name="组 35"/>
          <p:cNvGrpSpPr>
            <a:grpSpLocks/>
          </p:cNvGrpSpPr>
          <p:nvPr/>
        </p:nvGrpSpPr>
        <p:grpSpPr bwMode="auto">
          <a:xfrm>
            <a:off x="6126163" y="5302250"/>
            <a:ext cx="1735137" cy="322263"/>
            <a:chOff x="1081014" y="4027616"/>
            <a:chExt cx="1301413" cy="241429"/>
          </a:xfrm>
        </p:grpSpPr>
        <p:sp>
          <p:nvSpPr>
            <p:cNvPr id="37" name="矩形 36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rgbClr val="EAA46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322722" y="4027616"/>
              <a:ext cx="1059705" cy="2235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8545" name="组 38"/>
          <p:cNvGrpSpPr>
            <a:grpSpLocks/>
          </p:cNvGrpSpPr>
          <p:nvPr/>
        </p:nvGrpSpPr>
        <p:grpSpPr bwMode="auto">
          <a:xfrm>
            <a:off x="7823200" y="5302250"/>
            <a:ext cx="1735138" cy="322263"/>
            <a:chOff x="1081014" y="4027616"/>
            <a:chExt cx="1301413" cy="241429"/>
          </a:xfrm>
        </p:grpSpPr>
        <p:sp>
          <p:nvSpPr>
            <p:cNvPr id="40" name="矩形 39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chemeClr val="bg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22722" y="4027616"/>
              <a:ext cx="1059705" cy="2235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60400" y="258763"/>
            <a:ext cx="4887913" cy="528637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/>
              <a:t>GANTT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CHART</a:t>
            </a:r>
            <a:r>
              <a:rPr kumimoji="1" lang="zh-CN" altLang="en-US" smtClean="0"/>
              <a:t>  </a:t>
            </a:r>
            <a:r>
              <a:rPr kumimoji="1" lang="en-US" altLang="zh-CN" smtClean="0"/>
              <a:t>4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MONTHES</a:t>
            </a:r>
            <a:endParaRPr kumimoji="1" lang="zh-CN" altLang="en-US" smtClean="0"/>
          </a:p>
        </p:txBody>
      </p:sp>
      <p:sp>
        <p:nvSpPr>
          <p:cNvPr id="19458" name="文本占位符 2"/>
          <p:cNvSpPr>
            <a:spLocks noGrp="1"/>
          </p:cNvSpPr>
          <p:nvPr>
            <p:ph type="body" sz="quarter" idx="13"/>
          </p:nvPr>
        </p:nvSpPr>
        <p:spPr bwMode="auto">
          <a:xfrm>
            <a:off x="11388725" y="171450"/>
            <a:ext cx="804863" cy="615950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/>
              <a:t>01</a:t>
            </a:r>
            <a:endParaRPr kumimoji="1" lang="zh-CN" altLang="en-US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69963" y="1376363"/>
          <a:ext cx="10417175" cy="38687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421"/>
                <a:gridCol w="557701"/>
                <a:gridCol w="557701"/>
                <a:gridCol w="557701"/>
                <a:gridCol w="557701"/>
                <a:gridCol w="557701"/>
                <a:gridCol w="557701"/>
                <a:gridCol w="557701"/>
                <a:gridCol w="557701"/>
                <a:gridCol w="557701"/>
                <a:gridCol w="557701"/>
                <a:gridCol w="557701"/>
                <a:gridCol w="557701"/>
                <a:gridCol w="557701"/>
                <a:gridCol w="557701"/>
                <a:gridCol w="557701"/>
                <a:gridCol w="557701"/>
              </a:tblGrid>
              <a:tr h="651987">
                <a:tc rowSpan="2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8E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MONTH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2740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A2A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A2A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A2A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A2A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5669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TASK</a:t>
                      </a:r>
                      <a:r>
                        <a:rPr lang="zh-CN" altLang="en-US" sz="1600" b="1" dirty="0" smtClean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FFFFFF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FFFFFF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CA2A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9592" name="组 6"/>
          <p:cNvGrpSpPr>
            <a:grpSpLocks/>
          </p:cNvGrpSpPr>
          <p:nvPr/>
        </p:nvGrpSpPr>
        <p:grpSpPr bwMode="auto">
          <a:xfrm>
            <a:off x="3600450" y="5459413"/>
            <a:ext cx="1735138" cy="322262"/>
            <a:chOff x="1081014" y="4027616"/>
            <a:chExt cx="1301413" cy="241429"/>
          </a:xfrm>
        </p:grpSpPr>
        <p:sp>
          <p:nvSpPr>
            <p:cNvPr id="8" name="矩形 7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2722" y="4027616"/>
              <a:ext cx="1059705" cy="2235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9593" name="组 9"/>
          <p:cNvGrpSpPr>
            <a:grpSpLocks/>
          </p:cNvGrpSpPr>
          <p:nvPr/>
        </p:nvGrpSpPr>
        <p:grpSpPr bwMode="auto">
          <a:xfrm>
            <a:off x="7207250" y="5459413"/>
            <a:ext cx="1735138" cy="322262"/>
            <a:chOff x="1081014" y="4027616"/>
            <a:chExt cx="1301413" cy="241429"/>
          </a:xfrm>
        </p:grpSpPr>
        <p:sp>
          <p:nvSpPr>
            <p:cNvPr id="11" name="矩形 10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2722" y="4027616"/>
              <a:ext cx="1059705" cy="2235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468563" y="2563813"/>
            <a:ext cx="3079750" cy="27463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333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48313" y="2563813"/>
            <a:ext cx="806450" cy="27463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44963" y="3173413"/>
            <a:ext cx="1854200" cy="27463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00750" y="3173413"/>
            <a:ext cx="2038350" cy="27463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96163" y="3690938"/>
            <a:ext cx="1798637" cy="27463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94800" y="3690938"/>
            <a:ext cx="2192338" cy="27463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19425" y="4264025"/>
            <a:ext cx="503238" cy="27463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22663" y="4264025"/>
            <a:ext cx="3389312" cy="27463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24538" y="4741863"/>
            <a:ext cx="2320925" cy="27463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333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45463" y="4741863"/>
            <a:ext cx="1570037" cy="27463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333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8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/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Meiryo" pitchFamily="34" charset="-128"/>
              </a:rPr>
              <a:t>www.GanttCharts.net</a:t>
            </a:r>
            <a:endParaRPr lang="zh-CN" altLang="en-US" sz="280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/>
            <a:r>
              <a:rPr lang="zh-CN" alt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More Templates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0"/>
            <a:ext cx="852487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47">
      <a:dk1>
        <a:srgbClr val="A3C5C4"/>
      </a:dk1>
      <a:lt1>
        <a:srgbClr val="397E9E"/>
      </a:lt1>
      <a:dk2>
        <a:srgbClr val="8BD773"/>
      </a:dk2>
      <a:lt2>
        <a:srgbClr val="384956"/>
      </a:lt2>
      <a:accent1>
        <a:srgbClr val="5CAD87"/>
      </a:accent1>
      <a:accent2>
        <a:srgbClr val="D17B64"/>
      </a:accent2>
      <a:accent3>
        <a:srgbClr val="F17978"/>
      </a:accent3>
      <a:accent4>
        <a:srgbClr val="E95454"/>
      </a:accent4>
      <a:accent5>
        <a:srgbClr val="EAA46A"/>
      </a:accent5>
      <a:accent6>
        <a:srgbClr val="A9DBA3"/>
      </a:accent6>
      <a:hlink>
        <a:srgbClr val="4F94DA"/>
      </a:hlink>
      <a:folHlink>
        <a:srgbClr val="EAD24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482</TotalTime>
  <Words>82</Words>
  <Application>Microsoft Office PowerPoint</Application>
  <PresentationFormat>自定义</PresentationFormat>
  <Paragraphs>55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16</vt:i4>
      </vt:variant>
      <vt:variant>
        <vt:lpstr>幻灯片标题</vt:lpstr>
      </vt:variant>
      <vt:variant>
        <vt:i4>3</vt:i4>
      </vt:variant>
    </vt:vector>
  </HeadingPairs>
  <TitlesOfParts>
    <vt:vector size="27" baseType="lpstr">
      <vt:lpstr>Century Gothic</vt:lpstr>
      <vt:lpstr>宋体</vt:lpstr>
      <vt:lpstr>Arial</vt:lpstr>
      <vt:lpstr>Calibri</vt:lpstr>
      <vt:lpstr>Calibri Light</vt:lpstr>
      <vt:lpstr>微软雅黑</vt:lpstr>
      <vt:lpstr>Segoe UI Light</vt:lpstr>
      <vt:lpstr>Meiryo</vt:lpstr>
      <vt:lpstr>Office Theme</vt:lpstr>
      <vt:lpstr>1_Office Theme</vt:lpstr>
      <vt:lpstr>Office Theme</vt:lpstr>
      <vt:lpstr>Office Theme</vt:lpstr>
      <vt:lpstr>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tclsevers</cp:lastModifiedBy>
  <cp:revision>75</cp:revision>
  <dcterms:created xsi:type="dcterms:W3CDTF">2010-04-12T23:12:02Z</dcterms:created>
  <dcterms:modified xsi:type="dcterms:W3CDTF">2018-08-15T09:08:31Z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_Version">
    <vt:lpwstr/>
  </property>
  <property fmtid="{D5CDD505-2E9C-101B-9397-08002B2CF9AE}" pid="4" name="_Status">
    <vt:lpwstr>Not Started</vt:lpwstr>
  </property>
</Properties>
</file>